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9" r:id="rId2"/>
    <p:sldId id="280" r:id="rId3"/>
    <p:sldId id="281" r:id="rId4"/>
    <p:sldId id="282" r:id="rId5"/>
    <p:sldId id="283" r:id="rId6"/>
    <p:sldId id="284" r:id="rId7"/>
    <p:sldId id="285" r:id="rId8"/>
    <p:sldId id="286" r:id="rId9"/>
    <p:sldId id="287" r:id="rId10"/>
    <p:sldId id="288" r:id="rId11"/>
    <p:sldId id="289" r:id="rId12"/>
    <p:sldId id="291" r:id="rId13"/>
    <p:sldId id="292" r:id="rId14"/>
    <p:sldId id="290" r:id="rId15"/>
    <p:sldId id="294" r:id="rId16"/>
    <p:sldId id="293" r:id="rId17"/>
    <p:sldId id="276" r:id="rId18"/>
    <p:sldId id="277" r:id="rId19"/>
    <p:sldId id="262" r:id="rId20"/>
    <p:sldId id="261" r:id="rId21"/>
    <p:sldId id="265" r:id="rId22"/>
    <p:sldId id="268" r:id="rId2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BD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真" userId="a6acc59d-38fa-452c-8300-f9a3de639fef" providerId="ADAL" clId="{F9D6078D-410B-4041-97C7-046A3123A09F}"/>
    <pc:docChg chg="undo custSel addSld delSld modSld">
      <pc:chgData name="真" userId="a6acc59d-38fa-452c-8300-f9a3de639fef" providerId="ADAL" clId="{F9D6078D-410B-4041-97C7-046A3123A09F}" dt="2024-03-04T02:04:34.341" v="16227" actId="207"/>
      <pc:docMkLst>
        <pc:docMk/>
      </pc:docMkLst>
      <pc:sldChg chg="del">
        <pc:chgData name="真" userId="a6acc59d-38fa-452c-8300-f9a3de639fef" providerId="ADAL" clId="{F9D6078D-410B-4041-97C7-046A3123A09F}" dt="2024-02-29T06:46:34.812" v="16226" actId="47"/>
        <pc:sldMkLst>
          <pc:docMk/>
          <pc:sldMk cId="4250283672" sldId="256"/>
        </pc:sldMkLst>
      </pc:sldChg>
      <pc:sldChg chg="del">
        <pc:chgData name="真" userId="a6acc59d-38fa-452c-8300-f9a3de639fef" providerId="ADAL" clId="{F9D6078D-410B-4041-97C7-046A3123A09F}" dt="2024-02-29T06:46:34.812" v="16226" actId="47"/>
        <pc:sldMkLst>
          <pc:docMk/>
          <pc:sldMk cId="3588064405" sldId="257"/>
        </pc:sldMkLst>
      </pc:sldChg>
      <pc:sldChg chg="del">
        <pc:chgData name="真" userId="a6acc59d-38fa-452c-8300-f9a3de639fef" providerId="ADAL" clId="{F9D6078D-410B-4041-97C7-046A3123A09F}" dt="2024-02-29T06:46:34.812" v="16226" actId="47"/>
        <pc:sldMkLst>
          <pc:docMk/>
          <pc:sldMk cId="679480665" sldId="258"/>
        </pc:sldMkLst>
      </pc:sldChg>
      <pc:sldChg chg="del">
        <pc:chgData name="真" userId="a6acc59d-38fa-452c-8300-f9a3de639fef" providerId="ADAL" clId="{F9D6078D-410B-4041-97C7-046A3123A09F}" dt="2024-02-29T06:46:34.812" v="16226" actId="47"/>
        <pc:sldMkLst>
          <pc:docMk/>
          <pc:sldMk cId="1219548279" sldId="259"/>
        </pc:sldMkLst>
      </pc:sldChg>
      <pc:sldChg chg="del">
        <pc:chgData name="真" userId="a6acc59d-38fa-452c-8300-f9a3de639fef" providerId="ADAL" clId="{F9D6078D-410B-4041-97C7-046A3123A09F}" dt="2024-02-29T06:46:34.812" v="16226" actId="47"/>
        <pc:sldMkLst>
          <pc:docMk/>
          <pc:sldMk cId="37475930" sldId="263"/>
        </pc:sldMkLst>
      </pc:sldChg>
      <pc:sldChg chg="del">
        <pc:chgData name="真" userId="a6acc59d-38fa-452c-8300-f9a3de639fef" providerId="ADAL" clId="{F9D6078D-410B-4041-97C7-046A3123A09F}" dt="2024-02-29T06:46:34.812" v="16226" actId="47"/>
        <pc:sldMkLst>
          <pc:docMk/>
          <pc:sldMk cId="3591357974" sldId="264"/>
        </pc:sldMkLst>
      </pc:sldChg>
      <pc:sldChg chg="del">
        <pc:chgData name="真" userId="a6acc59d-38fa-452c-8300-f9a3de639fef" providerId="ADAL" clId="{F9D6078D-410B-4041-97C7-046A3123A09F}" dt="2024-02-29T06:46:34.812" v="16226" actId="47"/>
        <pc:sldMkLst>
          <pc:docMk/>
          <pc:sldMk cId="3979800485" sldId="266"/>
        </pc:sldMkLst>
      </pc:sldChg>
      <pc:sldChg chg="del">
        <pc:chgData name="真" userId="a6acc59d-38fa-452c-8300-f9a3de639fef" providerId="ADAL" clId="{F9D6078D-410B-4041-97C7-046A3123A09F}" dt="2024-02-29T06:46:34.812" v="16226" actId="47"/>
        <pc:sldMkLst>
          <pc:docMk/>
          <pc:sldMk cId="2079453633" sldId="267"/>
        </pc:sldMkLst>
      </pc:sldChg>
      <pc:sldChg chg="del">
        <pc:chgData name="真" userId="a6acc59d-38fa-452c-8300-f9a3de639fef" providerId="ADAL" clId="{F9D6078D-410B-4041-97C7-046A3123A09F}" dt="2024-02-29T06:46:34.812" v="16226" actId="47"/>
        <pc:sldMkLst>
          <pc:docMk/>
          <pc:sldMk cId="2168038023" sldId="269"/>
        </pc:sldMkLst>
      </pc:sldChg>
      <pc:sldChg chg="del">
        <pc:chgData name="真" userId="a6acc59d-38fa-452c-8300-f9a3de639fef" providerId="ADAL" clId="{F9D6078D-410B-4041-97C7-046A3123A09F}" dt="2024-02-29T06:46:34.812" v="16226" actId="47"/>
        <pc:sldMkLst>
          <pc:docMk/>
          <pc:sldMk cId="2679771684" sldId="270"/>
        </pc:sldMkLst>
      </pc:sldChg>
      <pc:sldChg chg="del">
        <pc:chgData name="真" userId="a6acc59d-38fa-452c-8300-f9a3de639fef" providerId="ADAL" clId="{F9D6078D-410B-4041-97C7-046A3123A09F}" dt="2024-02-29T06:46:34.812" v="16226" actId="47"/>
        <pc:sldMkLst>
          <pc:docMk/>
          <pc:sldMk cId="382663625" sldId="271"/>
        </pc:sldMkLst>
      </pc:sldChg>
      <pc:sldChg chg="del">
        <pc:chgData name="真" userId="a6acc59d-38fa-452c-8300-f9a3de639fef" providerId="ADAL" clId="{F9D6078D-410B-4041-97C7-046A3123A09F}" dt="2024-02-29T06:46:34.812" v="16226" actId="47"/>
        <pc:sldMkLst>
          <pc:docMk/>
          <pc:sldMk cId="700112132" sldId="272"/>
        </pc:sldMkLst>
      </pc:sldChg>
      <pc:sldChg chg="del">
        <pc:chgData name="真" userId="a6acc59d-38fa-452c-8300-f9a3de639fef" providerId="ADAL" clId="{F9D6078D-410B-4041-97C7-046A3123A09F}" dt="2024-02-29T06:46:34.812" v="16226" actId="47"/>
        <pc:sldMkLst>
          <pc:docMk/>
          <pc:sldMk cId="892957731" sldId="273"/>
        </pc:sldMkLst>
      </pc:sldChg>
      <pc:sldChg chg="del">
        <pc:chgData name="真" userId="a6acc59d-38fa-452c-8300-f9a3de639fef" providerId="ADAL" clId="{F9D6078D-410B-4041-97C7-046A3123A09F}" dt="2024-02-29T06:46:34.812" v="16226" actId="47"/>
        <pc:sldMkLst>
          <pc:docMk/>
          <pc:sldMk cId="359950303" sldId="274"/>
        </pc:sldMkLst>
      </pc:sldChg>
      <pc:sldChg chg="del">
        <pc:chgData name="真" userId="a6acc59d-38fa-452c-8300-f9a3de639fef" providerId="ADAL" clId="{F9D6078D-410B-4041-97C7-046A3123A09F}" dt="2024-02-29T06:46:34.812" v="16226" actId="47"/>
        <pc:sldMkLst>
          <pc:docMk/>
          <pc:sldMk cId="1260131093" sldId="275"/>
        </pc:sldMkLst>
      </pc:sldChg>
      <pc:sldChg chg="del">
        <pc:chgData name="真" userId="a6acc59d-38fa-452c-8300-f9a3de639fef" providerId="ADAL" clId="{F9D6078D-410B-4041-97C7-046A3123A09F}" dt="2024-02-29T06:46:34.812" v="16226" actId="47"/>
        <pc:sldMkLst>
          <pc:docMk/>
          <pc:sldMk cId="1960504132" sldId="278"/>
        </pc:sldMkLst>
      </pc:sldChg>
      <pc:sldChg chg="modSp add mod">
        <pc:chgData name="真" userId="a6acc59d-38fa-452c-8300-f9a3de639fef" providerId="ADAL" clId="{F9D6078D-410B-4041-97C7-046A3123A09F}" dt="2024-02-22T08:30:31.574" v="308" actId="1036"/>
        <pc:sldMkLst>
          <pc:docMk/>
          <pc:sldMk cId="2028493724" sldId="279"/>
        </pc:sldMkLst>
        <pc:spChg chg="mod">
          <ac:chgData name="真" userId="a6acc59d-38fa-452c-8300-f9a3de639fef" providerId="ADAL" clId="{F9D6078D-410B-4041-97C7-046A3123A09F}" dt="2024-02-22T08:27:36.830" v="129" actId="14100"/>
          <ac:spMkLst>
            <pc:docMk/>
            <pc:sldMk cId="2028493724" sldId="279"/>
            <ac:spMk id="5" creationId="{6EBBCE9A-7E62-4593-B1E2-61BF52585F18}"/>
          </ac:spMkLst>
        </pc:spChg>
        <pc:spChg chg="mod">
          <ac:chgData name="真" userId="a6acc59d-38fa-452c-8300-f9a3de639fef" providerId="ADAL" clId="{F9D6078D-410B-4041-97C7-046A3123A09F}" dt="2024-02-22T08:30:31.574" v="308" actId="1036"/>
          <ac:spMkLst>
            <pc:docMk/>
            <pc:sldMk cId="2028493724" sldId="279"/>
            <ac:spMk id="6" creationId="{ACF1A63F-8BA9-48B8-9C8D-C0B9F25FD37D}"/>
          </ac:spMkLst>
        </pc:spChg>
      </pc:sldChg>
      <pc:sldChg chg="modSp add mod">
        <pc:chgData name="真" userId="a6acc59d-38fa-452c-8300-f9a3de639fef" providerId="ADAL" clId="{F9D6078D-410B-4041-97C7-046A3123A09F}" dt="2024-02-22T08:49:59.595" v="894" actId="20577"/>
        <pc:sldMkLst>
          <pc:docMk/>
          <pc:sldMk cId="439198733" sldId="280"/>
        </pc:sldMkLst>
        <pc:spChg chg="mod">
          <ac:chgData name="真" userId="a6acc59d-38fa-452c-8300-f9a3de639fef" providerId="ADAL" clId="{F9D6078D-410B-4041-97C7-046A3123A09F}" dt="2024-02-22T08:49:59.595" v="894" actId="20577"/>
          <ac:spMkLst>
            <pc:docMk/>
            <pc:sldMk cId="439198733" sldId="280"/>
            <ac:spMk id="2" creationId="{E50F6EB7-FD9B-4388-ABEE-EF649A7FCCAE}"/>
          </ac:spMkLst>
        </pc:spChg>
      </pc:sldChg>
      <pc:sldChg chg="addSp delSp modSp add mod modAnim">
        <pc:chgData name="真" userId="a6acc59d-38fa-452c-8300-f9a3de639fef" providerId="ADAL" clId="{F9D6078D-410B-4041-97C7-046A3123A09F}" dt="2024-02-29T06:33:19.411" v="16225" actId="113"/>
        <pc:sldMkLst>
          <pc:docMk/>
          <pc:sldMk cId="1727550122" sldId="281"/>
        </pc:sldMkLst>
        <pc:spChg chg="mod">
          <ac:chgData name="真" userId="a6acc59d-38fa-452c-8300-f9a3de639fef" providerId="ADAL" clId="{F9D6078D-410B-4041-97C7-046A3123A09F}" dt="2024-02-22T09:08:18.819" v="1333" actId="20577"/>
          <ac:spMkLst>
            <pc:docMk/>
            <pc:sldMk cId="1727550122" sldId="281"/>
            <ac:spMk id="2" creationId="{C1CA51E1-9412-16B6-BAEA-DB7BEC872421}"/>
          </ac:spMkLst>
        </pc:spChg>
        <pc:spChg chg="mod">
          <ac:chgData name="真" userId="a6acc59d-38fa-452c-8300-f9a3de639fef" providerId="ADAL" clId="{F9D6078D-410B-4041-97C7-046A3123A09F}" dt="2024-02-29T06:33:19.411" v="16225" actId="113"/>
          <ac:spMkLst>
            <pc:docMk/>
            <pc:sldMk cId="1727550122" sldId="281"/>
            <ac:spMk id="4" creationId="{BD1C85BE-A8FA-87DF-B4EC-26B8F88063B6}"/>
          </ac:spMkLst>
        </pc:spChg>
        <pc:spChg chg="add mod">
          <ac:chgData name="真" userId="a6acc59d-38fa-452c-8300-f9a3de639fef" providerId="ADAL" clId="{F9D6078D-410B-4041-97C7-046A3123A09F}" dt="2024-02-29T06:31:11.745" v="16222" actId="164"/>
          <ac:spMkLst>
            <pc:docMk/>
            <pc:sldMk cId="1727550122" sldId="281"/>
            <ac:spMk id="5" creationId="{6361D9B1-A0A6-4C75-AD3C-4289F0C18BAB}"/>
          </ac:spMkLst>
        </pc:spChg>
        <pc:spChg chg="mod topLvl">
          <ac:chgData name="真" userId="a6acc59d-38fa-452c-8300-f9a3de639fef" providerId="ADAL" clId="{F9D6078D-410B-4041-97C7-046A3123A09F}" dt="2024-02-29T06:31:03.243" v="16221" actId="164"/>
          <ac:spMkLst>
            <pc:docMk/>
            <pc:sldMk cId="1727550122" sldId="281"/>
            <ac:spMk id="7" creationId="{EC2D919E-D7FC-B011-B81B-F892329C4AB2}"/>
          </ac:spMkLst>
        </pc:spChg>
        <pc:spChg chg="mod topLvl">
          <ac:chgData name="真" userId="a6acc59d-38fa-452c-8300-f9a3de639fef" providerId="ADAL" clId="{F9D6078D-410B-4041-97C7-046A3123A09F}" dt="2024-02-29T06:31:03.243" v="16221" actId="164"/>
          <ac:spMkLst>
            <pc:docMk/>
            <pc:sldMk cId="1727550122" sldId="281"/>
            <ac:spMk id="8" creationId="{220A1252-5040-3001-5375-2CBDBA448348}"/>
          </ac:spMkLst>
        </pc:spChg>
        <pc:spChg chg="add mod">
          <ac:chgData name="真" userId="a6acc59d-38fa-452c-8300-f9a3de639fef" providerId="ADAL" clId="{F9D6078D-410B-4041-97C7-046A3123A09F}" dt="2024-02-29T06:31:11.745" v="16222" actId="164"/>
          <ac:spMkLst>
            <pc:docMk/>
            <pc:sldMk cId="1727550122" sldId="281"/>
            <ac:spMk id="15" creationId="{DD31FBD4-0485-4B42-AA7F-E90286D4A677}"/>
          </ac:spMkLst>
        </pc:spChg>
        <pc:spChg chg="del mod topLvl">
          <ac:chgData name="真" userId="a6acc59d-38fa-452c-8300-f9a3de639fef" providerId="ADAL" clId="{F9D6078D-410B-4041-97C7-046A3123A09F}" dt="2024-02-26T04:35:49.570" v="1896" actId="478"/>
          <ac:spMkLst>
            <pc:docMk/>
            <pc:sldMk cId="1727550122" sldId="281"/>
            <ac:spMk id="16" creationId="{43BE7E92-36E2-40B8-9AB2-D2DB212065D2}"/>
          </ac:spMkLst>
        </pc:spChg>
        <pc:spChg chg="mod topLvl">
          <ac:chgData name="真" userId="a6acc59d-38fa-452c-8300-f9a3de639fef" providerId="ADAL" clId="{F9D6078D-410B-4041-97C7-046A3123A09F}" dt="2024-02-29T06:31:03.243" v="16221" actId="164"/>
          <ac:spMkLst>
            <pc:docMk/>
            <pc:sldMk cId="1727550122" sldId="281"/>
            <ac:spMk id="17" creationId="{80F9A22A-B413-7DB6-B9CF-22E2A3065CBA}"/>
          </ac:spMkLst>
        </pc:spChg>
        <pc:spChg chg="mod topLvl">
          <ac:chgData name="真" userId="a6acc59d-38fa-452c-8300-f9a3de639fef" providerId="ADAL" clId="{F9D6078D-410B-4041-97C7-046A3123A09F}" dt="2024-02-29T06:31:11.745" v="16222" actId="164"/>
          <ac:spMkLst>
            <pc:docMk/>
            <pc:sldMk cId="1727550122" sldId="281"/>
            <ac:spMk id="18" creationId="{1648E99C-9A2C-7B54-3D89-63A5CFFACA5E}"/>
          </ac:spMkLst>
        </pc:spChg>
        <pc:spChg chg="del mod topLvl">
          <ac:chgData name="真" userId="a6acc59d-38fa-452c-8300-f9a3de639fef" providerId="ADAL" clId="{F9D6078D-410B-4041-97C7-046A3123A09F}" dt="2024-02-26T04:37:20.080" v="2026" actId="478"/>
          <ac:spMkLst>
            <pc:docMk/>
            <pc:sldMk cId="1727550122" sldId="281"/>
            <ac:spMk id="19" creationId="{69123212-16C5-923C-2B84-CC45F0F57698}"/>
          </ac:spMkLst>
        </pc:spChg>
        <pc:grpChg chg="add mod">
          <ac:chgData name="真" userId="a6acc59d-38fa-452c-8300-f9a3de639fef" providerId="ADAL" clId="{F9D6078D-410B-4041-97C7-046A3123A09F}" dt="2024-02-29T06:31:03.243" v="16221" actId="164"/>
          <ac:grpSpMkLst>
            <pc:docMk/>
            <pc:sldMk cId="1727550122" sldId="281"/>
            <ac:grpSpMk id="16" creationId="{068ED274-2215-4131-9DAD-268B03513495}"/>
          </ac:grpSpMkLst>
        </pc:grpChg>
        <pc:grpChg chg="add mod">
          <ac:chgData name="真" userId="a6acc59d-38fa-452c-8300-f9a3de639fef" providerId="ADAL" clId="{F9D6078D-410B-4041-97C7-046A3123A09F}" dt="2024-02-29T06:31:11.745" v="16222" actId="164"/>
          <ac:grpSpMkLst>
            <pc:docMk/>
            <pc:sldMk cId="1727550122" sldId="281"/>
            <ac:grpSpMk id="19" creationId="{F81FD553-AB8D-4343-B103-F7E17AF3D1B9}"/>
          </ac:grpSpMkLst>
        </pc:grpChg>
        <pc:grpChg chg="del">
          <ac:chgData name="真" userId="a6acc59d-38fa-452c-8300-f9a3de639fef" providerId="ADAL" clId="{F9D6078D-410B-4041-97C7-046A3123A09F}" dt="2024-02-29T06:30:46.640" v="16220" actId="165"/>
          <ac:grpSpMkLst>
            <pc:docMk/>
            <pc:sldMk cId="1727550122" sldId="281"/>
            <ac:grpSpMk id="21" creationId="{73A8D84A-DA06-ED0B-C7AA-5A397840A936}"/>
          </ac:grpSpMkLst>
        </pc:grpChg>
        <pc:grpChg chg="del mod">
          <ac:chgData name="真" userId="a6acc59d-38fa-452c-8300-f9a3de639fef" providerId="ADAL" clId="{F9D6078D-410B-4041-97C7-046A3123A09F}" dt="2024-02-26T04:35:41.994" v="1895" actId="165"/>
          <ac:grpSpMkLst>
            <pc:docMk/>
            <pc:sldMk cId="1727550122" sldId="281"/>
            <ac:grpSpMk id="22" creationId="{DDEEC9CB-9443-7504-0453-1EC633303F36}"/>
          </ac:grpSpMkLst>
        </pc:grpChg>
        <pc:picChg chg="mod topLvl">
          <ac:chgData name="真" userId="a6acc59d-38fa-452c-8300-f9a3de639fef" providerId="ADAL" clId="{F9D6078D-410B-4041-97C7-046A3123A09F}" dt="2024-02-29T06:31:03.243" v="16221" actId="164"/>
          <ac:picMkLst>
            <pc:docMk/>
            <pc:sldMk cId="1727550122" sldId="281"/>
            <ac:picMk id="6" creationId="{40540069-B5C5-BFBE-4BE4-B683AB113B01}"/>
          </ac:picMkLst>
        </pc:picChg>
      </pc:sldChg>
      <pc:sldChg chg="addSp modSp add mod">
        <pc:chgData name="真" userId="a6acc59d-38fa-452c-8300-f9a3de639fef" providerId="ADAL" clId="{F9D6078D-410B-4041-97C7-046A3123A09F}" dt="2024-02-26T04:53:48.258" v="3265" actId="1035"/>
        <pc:sldMkLst>
          <pc:docMk/>
          <pc:sldMk cId="599685293" sldId="282"/>
        </pc:sldMkLst>
        <pc:spChg chg="mod">
          <ac:chgData name="真" userId="a6acc59d-38fa-452c-8300-f9a3de639fef" providerId="ADAL" clId="{F9D6078D-410B-4041-97C7-046A3123A09F}" dt="2024-02-26T04:44:12.947" v="2451" actId="1036"/>
          <ac:spMkLst>
            <pc:docMk/>
            <pc:sldMk cId="599685293" sldId="282"/>
            <ac:spMk id="3" creationId="{E95FED97-F81B-42FE-A8A0-78598114778F}"/>
          </ac:spMkLst>
        </pc:spChg>
        <pc:spChg chg="mod">
          <ac:chgData name="真" userId="a6acc59d-38fa-452c-8300-f9a3de639fef" providerId="ADAL" clId="{F9D6078D-410B-4041-97C7-046A3123A09F}" dt="2024-02-26T04:50:22.370" v="3103" actId="113"/>
          <ac:spMkLst>
            <pc:docMk/>
            <pc:sldMk cId="599685293" sldId="282"/>
            <ac:spMk id="17" creationId="{81177B54-C02C-40D4-BDE6-023E3C429DA0}"/>
          </ac:spMkLst>
        </pc:spChg>
        <pc:spChg chg="mod">
          <ac:chgData name="真" userId="a6acc59d-38fa-452c-8300-f9a3de639fef" providerId="ADAL" clId="{F9D6078D-410B-4041-97C7-046A3123A09F}" dt="2024-02-26T04:51:59.402" v="3235" actId="1037"/>
          <ac:spMkLst>
            <pc:docMk/>
            <pc:sldMk cId="599685293" sldId="282"/>
            <ac:spMk id="19" creationId="{BD90CE22-7019-46C3-88C4-48BC66D59EC4}"/>
          </ac:spMkLst>
        </pc:spChg>
        <pc:spChg chg="add mod">
          <ac:chgData name="真" userId="a6acc59d-38fa-452c-8300-f9a3de639fef" providerId="ADAL" clId="{F9D6078D-410B-4041-97C7-046A3123A09F}" dt="2024-02-26T04:53:44.159" v="3255" actId="1035"/>
          <ac:spMkLst>
            <pc:docMk/>
            <pc:sldMk cId="599685293" sldId="282"/>
            <ac:spMk id="25" creationId="{CEBA53C3-FF7E-4EE0-916C-F76BCCFF7705}"/>
          </ac:spMkLst>
        </pc:spChg>
        <pc:spChg chg="add mod">
          <ac:chgData name="真" userId="a6acc59d-38fa-452c-8300-f9a3de639fef" providerId="ADAL" clId="{F9D6078D-410B-4041-97C7-046A3123A09F}" dt="2024-02-26T04:53:02.702" v="3243" actId="1076"/>
          <ac:spMkLst>
            <pc:docMk/>
            <pc:sldMk cId="599685293" sldId="282"/>
            <ac:spMk id="26" creationId="{C5CEC2F8-34B0-424B-9228-EC16D68288B7}"/>
          </ac:spMkLst>
        </pc:spChg>
        <pc:spChg chg="add mod">
          <ac:chgData name="真" userId="a6acc59d-38fa-452c-8300-f9a3de639fef" providerId="ADAL" clId="{F9D6078D-410B-4041-97C7-046A3123A09F}" dt="2024-02-26T04:53:14.406" v="3246" actId="1076"/>
          <ac:spMkLst>
            <pc:docMk/>
            <pc:sldMk cId="599685293" sldId="282"/>
            <ac:spMk id="27" creationId="{0BC2EEA6-C2EA-4884-9E37-D40CD98865D7}"/>
          </ac:spMkLst>
        </pc:spChg>
        <pc:spChg chg="add mod">
          <ac:chgData name="真" userId="a6acc59d-38fa-452c-8300-f9a3de639fef" providerId="ADAL" clId="{F9D6078D-410B-4041-97C7-046A3123A09F}" dt="2024-02-26T04:53:48.258" v="3265" actId="1035"/>
          <ac:spMkLst>
            <pc:docMk/>
            <pc:sldMk cId="599685293" sldId="282"/>
            <ac:spMk id="28" creationId="{F947A550-DB9A-427A-8E1C-A3C77D4ACB35}"/>
          </ac:spMkLst>
        </pc:spChg>
      </pc:sldChg>
      <pc:sldChg chg="modSp add mod">
        <pc:chgData name="真" userId="a6acc59d-38fa-452c-8300-f9a3de639fef" providerId="ADAL" clId="{F9D6078D-410B-4041-97C7-046A3123A09F}" dt="2024-02-26T05:06:49.873" v="4226" actId="20577"/>
        <pc:sldMkLst>
          <pc:docMk/>
          <pc:sldMk cId="2770279866" sldId="283"/>
        </pc:sldMkLst>
        <pc:spChg chg="mod">
          <ac:chgData name="真" userId="a6acc59d-38fa-452c-8300-f9a3de639fef" providerId="ADAL" clId="{F9D6078D-410B-4041-97C7-046A3123A09F}" dt="2024-02-26T04:55:06.773" v="3346" actId="6549"/>
          <ac:spMkLst>
            <pc:docMk/>
            <pc:sldMk cId="2770279866" sldId="283"/>
            <ac:spMk id="2" creationId="{1B3BE318-8A7E-7219-D508-49E64F3D145A}"/>
          </ac:spMkLst>
        </pc:spChg>
        <pc:spChg chg="mod">
          <ac:chgData name="真" userId="a6acc59d-38fa-452c-8300-f9a3de639fef" providerId="ADAL" clId="{F9D6078D-410B-4041-97C7-046A3123A09F}" dt="2024-02-26T04:55:36.450" v="3395" actId="6549"/>
          <ac:spMkLst>
            <pc:docMk/>
            <pc:sldMk cId="2770279866" sldId="283"/>
            <ac:spMk id="6" creationId="{BF69DC29-4B93-11AD-CE80-6370108DD0E3}"/>
          </ac:spMkLst>
        </pc:spChg>
        <pc:spChg chg="mod">
          <ac:chgData name="真" userId="a6acc59d-38fa-452c-8300-f9a3de639fef" providerId="ADAL" clId="{F9D6078D-410B-4041-97C7-046A3123A09F}" dt="2024-02-26T04:58:25.839" v="3517" actId="6549"/>
          <ac:spMkLst>
            <pc:docMk/>
            <pc:sldMk cId="2770279866" sldId="283"/>
            <ac:spMk id="7" creationId="{E9D83391-9CFB-6BB2-CD04-7BF040DDEDB8}"/>
          </ac:spMkLst>
        </pc:spChg>
        <pc:spChg chg="mod">
          <ac:chgData name="真" userId="a6acc59d-38fa-452c-8300-f9a3de639fef" providerId="ADAL" clId="{F9D6078D-410B-4041-97C7-046A3123A09F}" dt="2024-02-26T05:02:09.534" v="3724" actId="6549"/>
          <ac:spMkLst>
            <pc:docMk/>
            <pc:sldMk cId="2770279866" sldId="283"/>
            <ac:spMk id="15" creationId="{26EA5BD7-8825-14F1-6AD5-332858D90784}"/>
          </ac:spMkLst>
        </pc:spChg>
        <pc:spChg chg="mod">
          <ac:chgData name="真" userId="a6acc59d-38fa-452c-8300-f9a3de639fef" providerId="ADAL" clId="{F9D6078D-410B-4041-97C7-046A3123A09F}" dt="2024-02-26T05:02:50.259" v="3840" actId="6549"/>
          <ac:spMkLst>
            <pc:docMk/>
            <pc:sldMk cId="2770279866" sldId="283"/>
            <ac:spMk id="17" creationId="{8CF9151C-6616-2CBA-D09A-864A9FE9A411}"/>
          </ac:spMkLst>
        </pc:spChg>
        <pc:spChg chg="mod">
          <ac:chgData name="真" userId="a6acc59d-38fa-452c-8300-f9a3de639fef" providerId="ADAL" clId="{F9D6078D-410B-4041-97C7-046A3123A09F}" dt="2024-02-26T05:00:02.078" v="3611" actId="113"/>
          <ac:spMkLst>
            <pc:docMk/>
            <pc:sldMk cId="2770279866" sldId="283"/>
            <ac:spMk id="20" creationId="{C2EA128A-8F2A-E5AA-85E4-7ACA1E00F01B}"/>
          </ac:spMkLst>
        </pc:spChg>
        <pc:spChg chg="mod">
          <ac:chgData name="真" userId="a6acc59d-38fa-452c-8300-f9a3de639fef" providerId="ADAL" clId="{F9D6078D-410B-4041-97C7-046A3123A09F}" dt="2024-02-26T05:01:33.220" v="3702" actId="20577"/>
          <ac:spMkLst>
            <pc:docMk/>
            <pc:sldMk cId="2770279866" sldId="283"/>
            <ac:spMk id="21" creationId="{8A28FA46-D41E-2408-A3BE-F978F3EA39D0}"/>
          </ac:spMkLst>
        </pc:spChg>
        <pc:spChg chg="mod">
          <ac:chgData name="真" userId="a6acc59d-38fa-452c-8300-f9a3de639fef" providerId="ADAL" clId="{F9D6078D-410B-4041-97C7-046A3123A09F}" dt="2024-02-26T05:03:23.244" v="3911" actId="1038"/>
          <ac:spMkLst>
            <pc:docMk/>
            <pc:sldMk cId="2770279866" sldId="283"/>
            <ac:spMk id="22" creationId="{FBA8460C-0B34-7E34-C688-15714B2DEA6B}"/>
          </ac:spMkLst>
        </pc:spChg>
        <pc:graphicFrameChg chg="modGraphic">
          <ac:chgData name="真" userId="a6acc59d-38fa-452c-8300-f9a3de639fef" providerId="ADAL" clId="{F9D6078D-410B-4041-97C7-046A3123A09F}" dt="2024-02-26T05:06:49.873" v="4226" actId="20577"/>
          <ac:graphicFrameMkLst>
            <pc:docMk/>
            <pc:sldMk cId="2770279866" sldId="283"/>
            <ac:graphicFrameMk id="11" creationId="{6B5A1EEA-3DBE-B96A-DF71-35B8B61A2C7C}"/>
          </ac:graphicFrameMkLst>
        </pc:graphicFrameChg>
      </pc:sldChg>
      <pc:sldChg chg="modSp add mod">
        <pc:chgData name="真" userId="a6acc59d-38fa-452c-8300-f9a3de639fef" providerId="ADAL" clId="{F9D6078D-410B-4041-97C7-046A3123A09F}" dt="2024-02-26T05:49:38.920" v="4881" actId="1037"/>
        <pc:sldMkLst>
          <pc:docMk/>
          <pc:sldMk cId="834551222" sldId="284"/>
        </pc:sldMkLst>
        <pc:spChg chg="mod">
          <ac:chgData name="真" userId="a6acc59d-38fa-452c-8300-f9a3de639fef" providerId="ADAL" clId="{F9D6078D-410B-4041-97C7-046A3123A09F}" dt="2024-02-26T05:47:54.745" v="4707" actId="1038"/>
          <ac:spMkLst>
            <pc:docMk/>
            <pc:sldMk cId="834551222" sldId="284"/>
            <ac:spMk id="2" creationId="{FD87FE66-4CE3-4718-9F6A-C41138722A7F}"/>
          </ac:spMkLst>
        </pc:spChg>
        <pc:spChg chg="mod">
          <ac:chgData name="真" userId="a6acc59d-38fa-452c-8300-f9a3de639fef" providerId="ADAL" clId="{F9D6078D-410B-4041-97C7-046A3123A09F}" dt="2024-02-26T05:08:18" v="4349" actId="20577"/>
          <ac:spMkLst>
            <pc:docMk/>
            <pc:sldMk cId="834551222" sldId="284"/>
            <ac:spMk id="10" creationId="{7E2349A2-6D71-4904-8675-09E18A620B0A}"/>
          </ac:spMkLst>
        </pc:spChg>
        <pc:spChg chg="mod">
          <ac:chgData name="真" userId="a6acc59d-38fa-452c-8300-f9a3de639fef" providerId="ADAL" clId="{F9D6078D-410B-4041-97C7-046A3123A09F}" dt="2024-02-26T05:47:16.744" v="4690" actId="6549"/>
          <ac:spMkLst>
            <pc:docMk/>
            <pc:sldMk cId="834551222" sldId="284"/>
            <ac:spMk id="11" creationId="{E9935BC7-5534-4009-A2B3-220A0A19B92D}"/>
          </ac:spMkLst>
        </pc:spChg>
        <pc:spChg chg="mod">
          <ac:chgData name="真" userId="a6acc59d-38fa-452c-8300-f9a3de639fef" providerId="ADAL" clId="{F9D6078D-410B-4041-97C7-046A3123A09F}" dt="2024-02-26T05:48:47.238" v="4796" actId="6549"/>
          <ac:spMkLst>
            <pc:docMk/>
            <pc:sldMk cId="834551222" sldId="284"/>
            <ac:spMk id="12" creationId="{671B3864-5C43-4FE7-8CCC-2B76E01653B0}"/>
          </ac:spMkLst>
        </pc:spChg>
        <pc:spChg chg="mod">
          <ac:chgData name="真" userId="a6acc59d-38fa-452c-8300-f9a3de639fef" providerId="ADAL" clId="{F9D6078D-410B-4041-97C7-046A3123A09F}" dt="2024-02-26T05:10:41.703" v="4449" actId="1076"/>
          <ac:spMkLst>
            <pc:docMk/>
            <pc:sldMk cId="834551222" sldId="284"/>
            <ac:spMk id="14" creationId="{FDF76D2C-A511-401D-951C-4D6C59665B73}"/>
          </ac:spMkLst>
        </pc:spChg>
        <pc:spChg chg="mod">
          <ac:chgData name="真" userId="a6acc59d-38fa-452c-8300-f9a3de639fef" providerId="ADAL" clId="{F9D6078D-410B-4041-97C7-046A3123A09F}" dt="2024-02-26T05:48:37.527" v="4771" actId="1035"/>
          <ac:spMkLst>
            <pc:docMk/>
            <pc:sldMk cId="834551222" sldId="284"/>
            <ac:spMk id="38" creationId="{0930A3A1-A414-409B-9966-E0B503470BC3}"/>
          </ac:spMkLst>
        </pc:spChg>
        <pc:spChg chg="mod">
          <ac:chgData name="真" userId="a6acc59d-38fa-452c-8300-f9a3de639fef" providerId="ADAL" clId="{F9D6078D-410B-4041-97C7-046A3123A09F}" dt="2024-02-26T05:49:38.920" v="4881" actId="1037"/>
          <ac:spMkLst>
            <pc:docMk/>
            <pc:sldMk cId="834551222" sldId="284"/>
            <ac:spMk id="39" creationId="{C53EE1D0-A466-4945-9B08-72F10BFC1B75}"/>
          </ac:spMkLst>
        </pc:spChg>
        <pc:spChg chg="mod">
          <ac:chgData name="真" userId="a6acc59d-38fa-452c-8300-f9a3de639fef" providerId="ADAL" clId="{F9D6078D-410B-4041-97C7-046A3123A09F}" dt="2024-02-26T05:49:31.633" v="4870" actId="1037"/>
          <ac:spMkLst>
            <pc:docMk/>
            <pc:sldMk cId="834551222" sldId="284"/>
            <ac:spMk id="40" creationId="{78539159-9ECD-4E73-AFA1-4CB3AEABB64E}"/>
          </ac:spMkLst>
        </pc:spChg>
        <pc:spChg chg="mod">
          <ac:chgData name="真" userId="a6acc59d-38fa-452c-8300-f9a3de639fef" providerId="ADAL" clId="{F9D6078D-410B-4041-97C7-046A3123A09F}" dt="2024-02-26T05:49:27.343" v="4860" actId="1037"/>
          <ac:spMkLst>
            <pc:docMk/>
            <pc:sldMk cId="834551222" sldId="284"/>
            <ac:spMk id="41" creationId="{BEC607A6-CCA3-4B8C-A224-E3810F3446B3}"/>
          </ac:spMkLst>
        </pc:spChg>
        <pc:spChg chg="mod">
          <ac:chgData name="真" userId="a6acc59d-38fa-452c-8300-f9a3de639fef" providerId="ADAL" clId="{F9D6078D-410B-4041-97C7-046A3123A09F}" dt="2024-02-26T05:48:01.918" v="4708" actId="20577"/>
          <ac:spMkLst>
            <pc:docMk/>
            <pc:sldMk cId="834551222" sldId="284"/>
            <ac:spMk id="42" creationId="{A45DD1B4-107F-4F1F-A419-B9B692F018D5}"/>
          </ac:spMkLst>
        </pc:spChg>
        <pc:spChg chg="mod">
          <ac:chgData name="真" userId="a6acc59d-38fa-452c-8300-f9a3de639fef" providerId="ADAL" clId="{F9D6078D-410B-4041-97C7-046A3123A09F}" dt="2024-02-26T05:48:13.431" v="4731" actId="20577"/>
          <ac:spMkLst>
            <pc:docMk/>
            <pc:sldMk cId="834551222" sldId="284"/>
            <ac:spMk id="44" creationId="{E35B93A4-2662-4D33-AE0E-9F7A49D74A00}"/>
          </ac:spMkLst>
        </pc:spChg>
      </pc:sldChg>
      <pc:sldChg chg="addSp modSp add mod">
        <pc:chgData name="真" userId="a6acc59d-38fa-452c-8300-f9a3de639fef" providerId="ADAL" clId="{F9D6078D-410B-4041-97C7-046A3123A09F}" dt="2024-02-29T03:29:47.598" v="16216" actId="6549"/>
        <pc:sldMkLst>
          <pc:docMk/>
          <pc:sldMk cId="1139430018" sldId="285"/>
        </pc:sldMkLst>
        <pc:spChg chg="mod">
          <ac:chgData name="真" userId="a6acc59d-38fa-452c-8300-f9a3de639fef" providerId="ADAL" clId="{F9D6078D-410B-4041-97C7-046A3123A09F}" dt="2024-02-26T05:51:12.318" v="4991" actId="6549"/>
          <ac:spMkLst>
            <pc:docMk/>
            <pc:sldMk cId="1139430018" sldId="285"/>
            <ac:spMk id="2" creationId="{0AB828A2-9DC9-4687-8E67-A7C282D46141}"/>
          </ac:spMkLst>
        </pc:spChg>
        <pc:spChg chg="mod">
          <ac:chgData name="真" userId="a6acc59d-38fa-452c-8300-f9a3de639fef" providerId="ADAL" clId="{F9D6078D-410B-4041-97C7-046A3123A09F}" dt="2024-02-26T06:01:16.200" v="5721" actId="20577"/>
          <ac:spMkLst>
            <pc:docMk/>
            <pc:sldMk cId="1139430018" sldId="285"/>
            <ac:spMk id="6" creationId="{ADFE33E6-24F6-4F8B-BAF5-A91FCEE1077C}"/>
          </ac:spMkLst>
        </pc:spChg>
        <pc:spChg chg="mod">
          <ac:chgData name="真" userId="a6acc59d-38fa-452c-8300-f9a3de639fef" providerId="ADAL" clId="{F9D6078D-410B-4041-97C7-046A3123A09F}" dt="2024-02-26T06:01:53.949" v="5811" actId="1038"/>
          <ac:spMkLst>
            <pc:docMk/>
            <pc:sldMk cId="1139430018" sldId="285"/>
            <ac:spMk id="7" creationId="{D59933D3-8280-40C7-8F7F-ECF59E5B47FD}"/>
          </ac:spMkLst>
        </pc:spChg>
        <pc:spChg chg="mod">
          <ac:chgData name="真" userId="a6acc59d-38fa-452c-8300-f9a3de639fef" providerId="ADAL" clId="{F9D6078D-410B-4041-97C7-046A3123A09F}" dt="2024-02-26T05:57:40.463" v="5623" actId="6549"/>
          <ac:spMkLst>
            <pc:docMk/>
            <pc:sldMk cId="1139430018" sldId="285"/>
            <ac:spMk id="12" creationId="{2B220337-41F6-4EB4-B1A5-0EE369AFA7CD}"/>
          </ac:spMkLst>
        </pc:spChg>
        <pc:spChg chg="mod">
          <ac:chgData name="真" userId="a6acc59d-38fa-452c-8300-f9a3de639fef" providerId="ADAL" clId="{F9D6078D-410B-4041-97C7-046A3123A09F}" dt="2024-02-26T05:57:19.935" v="5573" actId="20577"/>
          <ac:spMkLst>
            <pc:docMk/>
            <pc:sldMk cId="1139430018" sldId="285"/>
            <ac:spMk id="13" creationId="{D5EAA8A8-835D-4FAC-8C8A-FDABA3EDE816}"/>
          </ac:spMkLst>
        </pc:spChg>
        <pc:spChg chg="mod">
          <ac:chgData name="真" userId="a6acc59d-38fa-452c-8300-f9a3de639fef" providerId="ADAL" clId="{F9D6078D-410B-4041-97C7-046A3123A09F}" dt="2024-02-26T05:57:30.429" v="5600" actId="20577"/>
          <ac:spMkLst>
            <pc:docMk/>
            <pc:sldMk cId="1139430018" sldId="285"/>
            <ac:spMk id="14" creationId="{C2DF1B1D-9D9F-40C7-8FF5-CCBA903E3252}"/>
          </ac:spMkLst>
        </pc:spChg>
        <pc:spChg chg="mod">
          <ac:chgData name="真" userId="a6acc59d-38fa-452c-8300-f9a3de639fef" providerId="ADAL" clId="{F9D6078D-410B-4041-97C7-046A3123A09F}" dt="2024-02-26T05:57:02.124" v="5530" actId="20577"/>
          <ac:spMkLst>
            <pc:docMk/>
            <pc:sldMk cId="1139430018" sldId="285"/>
            <ac:spMk id="15" creationId="{FC6301C6-DFD6-434E-BCEC-AA17A9FDF8E1}"/>
          </ac:spMkLst>
        </pc:spChg>
        <pc:spChg chg="mod">
          <ac:chgData name="真" userId="a6acc59d-38fa-452c-8300-f9a3de639fef" providerId="ADAL" clId="{F9D6078D-410B-4041-97C7-046A3123A09F}" dt="2024-02-26T05:57:08.742" v="5548" actId="20577"/>
          <ac:spMkLst>
            <pc:docMk/>
            <pc:sldMk cId="1139430018" sldId="285"/>
            <ac:spMk id="16" creationId="{B47191FD-46F2-4982-9058-522B62CB24E0}"/>
          </ac:spMkLst>
        </pc:spChg>
        <pc:spChg chg="mod">
          <ac:chgData name="真" userId="a6acc59d-38fa-452c-8300-f9a3de639fef" providerId="ADAL" clId="{F9D6078D-410B-4041-97C7-046A3123A09F}" dt="2024-02-29T03:29:47.598" v="16216" actId="6549"/>
          <ac:spMkLst>
            <pc:docMk/>
            <pc:sldMk cId="1139430018" sldId="285"/>
            <ac:spMk id="18" creationId="{B38AF3B4-C452-428F-9732-8A0D655EBFC3}"/>
          </ac:spMkLst>
        </pc:spChg>
        <pc:spChg chg="mod">
          <ac:chgData name="真" userId="a6acc59d-38fa-452c-8300-f9a3de639fef" providerId="ADAL" clId="{F9D6078D-410B-4041-97C7-046A3123A09F}" dt="2024-02-26T05:52:37.710" v="5134" actId="20577"/>
          <ac:spMkLst>
            <pc:docMk/>
            <pc:sldMk cId="1139430018" sldId="285"/>
            <ac:spMk id="19" creationId="{3519ECAF-A9A7-4119-BDC8-544B24D2A4A0}"/>
          </ac:spMkLst>
        </pc:spChg>
        <pc:spChg chg="mod">
          <ac:chgData name="真" userId="a6acc59d-38fa-452c-8300-f9a3de639fef" providerId="ADAL" clId="{F9D6078D-410B-4041-97C7-046A3123A09F}" dt="2024-02-26T06:01:32.408" v="5757" actId="6549"/>
          <ac:spMkLst>
            <pc:docMk/>
            <pc:sldMk cId="1139430018" sldId="285"/>
            <ac:spMk id="23" creationId="{470078BB-B8AD-4A0E-AEE5-F12F57B34B55}"/>
          </ac:spMkLst>
        </pc:spChg>
        <pc:spChg chg="add mod">
          <ac:chgData name="真" userId="a6acc59d-38fa-452c-8300-f9a3de639fef" providerId="ADAL" clId="{F9D6078D-410B-4041-97C7-046A3123A09F}" dt="2024-02-26T06:05:44.729" v="6022" actId="20577"/>
          <ac:spMkLst>
            <pc:docMk/>
            <pc:sldMk cId="1139430018" sldId="285"/>
            <ac:spMk id="28" creationId="{1B58B137-4E98-4A22-AD3F-8E583D844A38}"/>
          </ac:spMkLst>
        </pc:spChg>
      </pc:sldChg>
      <pc:sldChg chg="addSp delSp modSp add mod">
        <pc:chgData name="真" userId="a6acc59d-38fa-452c-8300-f9a3de639fef" providerId="ADAL" clId="{F9D6078D-410B-4041-97C7-046A3123A09F}" dt="2024-02-29T00:35:25.523" v="14055" actId="20577"/>
        <pc:sldMkLst>
          <pc:docMk/>
          <pc:sldMk cId="3661916043" sldId="286"/>
        </pc:sldMkLst>
        <pc:spChg chg="del mod">
          <ac:chgData name="真" userId="a6acc59d-38fa-452c-8300-f9a3de639fef" providerId="ADAL" clId="{F9D6078D-410B-4041-97C7-046A3123A09F}" dt="2024-02-26T06:06:53.759" v="6025" actId="478"/>
          <ac:spMkLst>
            <pc:docMk/>
            <pc:sldMk cId="3661916043" sldId="286"/>
            <ac:spMk id="2" creationId="{0AB828A2-9DC9-4687-8E67-A7C282D46141}"/>
          </ac:spMkLst>
        </pc:spChg>
        <pc:spChg chg="mod">
          <ac:chgData name="真" userId="a6acc59d-38fa-452c-8300-f9a3de639fef" providerId="ADAL" clId="{F9D6078D-410B-4041-97C7-046A3123A09F}" dt="2024-02-26T06:10:02.317" v="6129" actId="6549"/>
          <ac:spMkLst>
            <pc:docMk/>
            <pc:sldMk cId="3661916043" sldId="286"/>
            <ac:spMk id="3" creationId="{33F1C6CB-D02F-432C-937C-B6B471E8B9BF}"/>
          </ac:spMkLst>
        </pc:spChg>
        <pc:spChg chg="mod">
          <ac:chgData name="真" userId="a6acc59d-38fa-452c-8300-f9a3de639fef" providerId="ADAL" clId="{F9D6078D-410B-4041-97C7-046A3123A09F}" dt="2024-02-26T06:12:12.017" v="6276" actId="255"/>
          <ac:spMkLst>
            <pc:docMk/>
            <pc:sldMk cId="3661916043" sldId="286"/>
            <ac:spMk id="11" creationId="{8BA68433-C5E7-4073-BFB6-3B98AAF585A9}"/>
          </ac:spMkLst>
        </pc:spChg>
        <pc:spChg chg="del mod">
          <ac:chgData name="真" userId="a6acc59d-38fa-452c-8300-f9a3de639fef" providerId="ADAL" clId="{F9D6078D-410B-4041-97C7-046A3123A09F}" dt="2024-02-26T06:06:53.759" v="6025" actId="478"/>
          <ac:spMkLst>
            <pc:docMk/>
            <pc:sldMk cId="3661916043" sldId="286"/>
            <ac:spMk id="18" creationId="{B38AF3B4-C452-428F-9732-8A0D655EBFC3}"/>
          </ac:spMkLst>
        </pc:spChg>
        <pc:spChg chg="del mod">
          <ac:chgData name="真" userId="a6acc59d-38fa-452c-8300-f9a3de639fef" providerId="ADAL" clId="{F9D6078D-410B-4041-97C7-046A3123A09F}" dt="2024-02-26T06:06:53.759" v="6025" actId="478"/>
          <ac:spMkLst>
            <pc:docMk/>
            <pc:sldMk cId="3661916043" sldId="286"/>
            <ac:spMk id="19" creationId="{3519ECAF-A9A7-4119-BDC8-544B24D2A4A0}"/>
          </ac:spMkLst>
        </pc:spChg>
        <pc:spChg chg="mod">
          <ac:chgData name="真" userId="a6acc59d-38fa-452c-8300-f9a3de639fef" providerId="ADAL" clId="{F9D6078D-410B-4041-97C7-046A3123A09F}" dt="2024-02-26T06:14:11.761" v="6307" actId="6549"/>
          <ac:spMkLst>
            <pc:docMk/>
            <pc:sldMk cId="3661916043" sldId="286"/>
            <ac:spMk id="24" creationId="{136E8A51-92F7-4E00-B321-977C7F2A57F8}"/>
          </ac:spMkLst>
        </pc:spChg>
        <pc:spChg chg="mod">
          <ac:chgData name="真" userId="a6acc59d-38fa-452c-8300-f9a3de639fef" providerId="ADAL" clId="{F9D6078D-410B-4041-97C7-046A3123A09F}" dt="2024-02-26T06:15:48.614" v="6483" actId="1037"/>
          <ac:spMkLst>
            <pc:docMk/>
            <pc:sldMk cId="3661916043" sldId="286"/>
            <ac:spMk id="34" creationId="{A089AB5D-BCC1-4E41-8568-D5ACE93815F4}"/>
          </ac:spMkLst>
        </pc:spChg>
        <pc:spChg chg="mod">
          <ac:chgData name="真" userId="a6acc59d-38fa-452c-8300-f9a3de639fef" providerId="ADAL" clId="{F9D6078D-410B-4041-97C7-046A3123A09F}" dt="2024-02-26T06:16:22.180" v="6538" actId="20577"/>
          <ac:spMkLst>
            <pc:docMk/>
            <pc:sldMk cId="3661916043" sldId="286"/>
            <ac:spMk id="35" creationId="{087BE128-43E6-4443-9340-0E3B9B67955C}"/>
          </ac:spMkLst>
        </pc:spChg>
        <pc:spChg chg="mod">
          <ac:chgData name="真" userId="a6acc59d-38fa-452c-8300-f9a3de639fef" providerId="ADAL" clId="{F9D6078D-410B-4041-97C7-046A3123A09F}" dt="2024-02-26T06:16:40.601" v="6574"/>
          <ac:spMkLst>
            <pc:docMk/>
            <pc:sldMk cId="3661916043" sldId="286"/>
            <ac:spMk id="38" creationId="{F73963A1-DD0B-48A2-A9D8-D6E8C9151983}"/>
          </ac:spMkLst>
        </pc:spChg>
        <pc:spChg chg="mod">
          <ac:chgData name="真" userId="a6acc59d-38fa-452c-8300-f9a3de639fef" providerId="ADAL" clId="{F9D6078D-410B-4041-97C7-046A3123A09F}" dt="2024-02-26T06:08:43.158" v="6100" actId="6549"/>
          <ac:spMkLst>
            <pc:docMk/>
            <pc:sldMk cId="3661916043" sldId="286"/>
            <ac:spMk id="39" creationId="{4F713D05-3813-47B7-85CB-697B3987DE11}"/>
          </ac:spMkLst>
        </pc:spChg>
        <pc:spChg chg="mod">
          <ac:chgData name="真" userId="a6acc59d-38fa-452c-8300-f9a3de639fef" providerId="ADAL" clId="{F9D6078D-410B-4041-97C7-046A3123A09F}" dt="2024-02-26T06:17:05.527" v="6621" actId="1035"/>
          <ac:spMkLst>
            <pc:docMk/>
            <pc:sldMk cId="3661916043" sldId="286"/>
            <ac:spMk id="40" creationId="{3F1CC0CF-DDC8-41BB-910F-B8520F07E57F}"/>
          </ac:spMkLst>
        </pc:spChg>
        <pc:spChg chg="mod">
          <ac:chgData name="真" userId="a6acc59d-38fa-452c-8300-f9a3de639fef" providerId="ADAL" clId="{F9D6078D-410B-4041-97C7-046A3123A09F}" dt="2024-02-29T00:35:25.523" v="14055" actId="20577"/>
          <ac:spMkLst>
            <pc:docMk/>
            <pc:sldMk cId="3661916043" sldId="286"/>
            <ac:spMk id="41" creationId="{AE8FE306-59B3-46CB-9317-8D4E742EC7C0}"/>
          </ac:spMkLst>
        </pc:spChg>
        <pc:spChg chg="add mod">
          <ac:chgData name="真" userId="a6acc59d-38fa-452c-8300-f9a3de639fef" providerId="ADAL" clId="{F9D6078D-410B-4041-97C7-046A3123A09F}" dt="2024-02-26T06:07:04.077" v="6026"/>
          <ac:spMkLst>
            <pc:docMk/>
            <pc:sldMk cId="3661916043" sldId="286"/>
            <ac:spMk id="52" creationId="{F2844CBA-4AF0-41C5-B6DB-B46C56A8D4B7}"/>
          </ac:spMkLst>
        </pc:spChg>
        <pc:spChg chg="mod">
          <ac:chgData name="真" userId="a6acc59d-38fa-452c-8300-f9a3de639fef" providerId="ADAL" clId="{F9D6078D-410B-4041-97C7-046A3123A09F}" dt="2024-02-26T06:07:04.077" v="6026"/>
          <ac:spMkLst>
            <pc:docMk/>
            <pc:sldMk cId="3661916043" sldId="286"/>
            <ac:spMk id="54" creationId="{B0DA7968-EC2E-4B08-8BE6-01147E833DA2}"/>
          </ac:spMkLst>
        </pc:spChg>
        <pc:spChg chg="mod">
          <ac:chgData name="真" userId="a6acc59d-38fa-452c-8300-f9a3de639fef" providerId="ADAL" clId="{F9D6078D-410B-4041-97C7-046A3123A09F}" dt="2024-02-26T06:07:04.077" v="6026"/>
          <ac:spMkLst>
            <pc:docMk/>
            <pc:sldMk cId="3661916043" sldId="286"/>
            <ac:spMk id="57" creationId="{47473D09-13D7-4E8E-8A7C-37C12ACFFF77}"/>
          </ac:spMkLst>
        </pc:spChg>
        <pc:spChg chg="mod">
          <ac:chgData name="真" userId="a6acc59d-38fa-452c-8300-f9a3de639fef" providerId="ADAL" clId="{F9D6078D-410B-4041-97C7-046A3123A09F}" dt="2024-02-26T06:07:04.077" v="6026"/>
          <ac:spMkLst>
            <pc:docMk/>
            <pc:sldMk cId="3661916043" sldId="286"/>
            <ac:spMk id="60" creationId="{81012679-3059-4527-BFB4-1497BAD97712}"/>
          </ac:spMkLst>
        </pc:spChg>
        <pc:spChg chg="mod">
          <ac:chgData name="真" userId="a6acc59d-38fa-452c-8300-f9a3de639fef" providerId="ADAL" clId="{F9D6078D-410B-4041-97C7-046A3123A09F}" dt="2024-02-26T06:07:04.077" v="6026"/>
          <ac:spMkLst>
            <pc:docMk/>
            <pc:sldMk cId="3661916043" sldId="286"/>
            <ac:spMk id="61" creationId="{CDF0D9F9-9DF6-4B77-9864-E38A1F753A3F}"/>
          </ac:spMkLst>
        </pc:spChg>
        <pc:spChg chg="mod">
          <ac:chgData name="真" userId="a6acc59d-38fa-452c-8300-f9a3de639fef" providerId="ADAL" clId="{F9D6078D-410B-4041-97C7-046A3123A09F}" dt="2024-02-26T06:07:04.077" v="6026"/>
          <ac:spMkLst>
            <pc:docMk/>
            <pc:sldMk cId="3661916043" sldId="286"/>
            <ac:spMk id="63" creationId="{66A240CC-3724-4EF6-AA9E-08CFC8BFB148}"/>
          </ac:spMkLst>
        </pc:spChg>
        <pc:spChg chg="mod">
          <ac:chgData name="真" userId="a6acc59d-38fa-452c-8300-f9a3de639fef" providerId="ADAL" clId="{F9D6078D-410B-4041-97C7-046A3123A09F}" dt="2024-02-26T06:07:04.077" v="6026"/>
          <ac:spMkLst>
            <pc:docMk/>
            <pc:sldMk cId="3661916043" sldId="286"/>
            <ac:spMk id="64" creationId="{E074C289-83F7-48C2-A55C-7A81BC062413}"/>
          </ac:spMkLst>
        </pc:spChg>
        <pc:spChg chg="mod">
          <ac:chgData name="真" userId="a6acc59d-38fa-452c-8300-f9a3de639fef" providerId="ADAL" clId="{F9D6078D-410B-4041-97C7-046A3123A09F}" dt="2024-02-26T06:07:04.077" v="6026"/>
          <ac:spMkLst>
            <pc:docMk/>
            <pc:sldMk cId="3661916043" sldId="286"/>
            <ac:spMk id="65" creationId="{D00D08B1-4324-4292-9FE0-53CD0643B201}"/>
          </ac:spMkLst>
        </pc:spChg>
        <pc:spChg chg="add mod">
          <ac:chgData name="真" userId="a6acc59d-38fa-452c-8300-f9a3de639fef" providerId="ADAL" clId="{F9D6078D-410B-4041-97C7-046A3123A09F}" dt="2024-02-26T06:17:45.317" v="6630" actId="6549"/>
          <ac:spMkLst>
            <pc:docMk/>
            <pc:sldMk cId="3661916043" sldId="286"/>
            <ac:spMk id="66" creationId="{1EFEDBE7-0339-4373-A3BF-2DD0B5D8FDAA}"/>
          </ac:spMkLst>
        </pc:spChg>
        <pc:spChg chg="add mod">
          <ac:chgData name="真" userId="a6acc59d-38fa-452c-8300-f9a3de639fef" providerId="ADAL" clId="{F9D6078D-410B-4041-97C7-046A3123A09F}" dt="2024-02-26T06:07:04.077" v="6026"/>
          <ac:spMkLst>
            <pc:docMk/>
            <pc:sldMk cId="3661916043" sldId="286"/>
            <ac:spMk id="67" creationId="{A0D3FAD4-A032-42DA-A6B1-01EB487C86EE}"/>
          </ac:spMkLst>
        </pc:spChg>
        <pc:grpChg chg="del mod">
          <ac:chgData name="真" userId="a6acc59d-38fa-452c-8300-f9a3de639fef" providerId="ADAL" clId="{F9D6078D-410B-4041-97C7-046A3123A09F}" dt="2024-02-26T06:06:53.759" v="6025" actId="478"/>
          <ac:grpSpMkLst>
            <pc:docMk/>
            <pc:sldMk cId="3661916043" sldId="286"/>
            <ac:grpSpMk id="25" creationId="{CF4BCB45-6C19-127C-85F1-ED020C305206}"/>
          </ac:grpSpMkLst>
        </pc:grpChg>
        <pc:grpChg chg="add mod">
          <ac:chgData name="真" userId="a6acc59d-38fa-452c-8300-f9a3de639fef" providerId="ADAL" clId="{F9D6078D-410B-4041-97C7-046A3123A09F}" dt="2024-02-26T06:07:04.077" v="6026"/>
          <ac:grpSpMkLst>
            <pc:docMk/>
            <pc:sldMk cId="3661916043" sldId="286"/>
            <ac:grpSpMk id="53" creationId="{C7FFE399-99E4-4BE3-860D-93F77E771BE2}"/>
          </ac:grpSpMkLst>
        </pc:grpChg>
        <pc:picChg chg="mod">
          <ac:chgData name="真" userId="a6acc59d-38fa-452c-8300-f9a3de639fef" providerId="ADAL" clId="{F9D6078D-410B-4041-97C7-046A3123A09F}" dt="2024-02-26T06:15:41.102" v="6476" actId="1035"/>
          <ac:picMkLst>
            <pc:docMk/>
            <pc:sldMk cId="3661916043" sldId="286"/>
            <ac:picMk id="33" creationId="{B9FB4E68-BB37-483C-8D9A-47FB6AF1F3F3}"/>
          </ac:picMkLst>
        </pc:picChg>
        <pc:picChg chg="mod">
          <ac:chgData name="真" userId="a6acc59d-38fa-452c-8300-f9a3de639fef" providerId="ADAL" clId="{F9D6078D-410B-4041-97C7-046A3123A09F}" dt="2024-02-26T06:16:31.944" v="6573" actId="1035"/>
          <ac:picMkLst>
            <pc:docMk/>
            <pc:sldMk cId="3661916043" sldId="286"/>
            <ac:picMk id="37" creationId="{746CC0A0-C70D-44BA-9405-C0BBAA453EBE}"/>
          </ac:picMkLst>
        </pc:picChg>
        <pc:picChg chg="mod">
          <ac:chgData name="真" userId="a6acc59d-38fa-452c-8300-f9a3de639fef" providerId="ADAL" clId="{F9D6078D-410B-4041-97C7-046A3123A09F}" dt="2024-02-26T06:07:04.077" v="6026"/>
          <ac:picMkLst>
            <pc:docMk/>
            <pc:sldMk cId="3661916043" sldId="286"/>
            <ac:picMk id="56" creationId="{01FE98C1-5F3B-45CF-93C7-D0CA9C8BF078}"/>
          </ac:picMkLst>
        </pc:picChg>
        <pc:picChg chg="mod">
          <ac:chgData name="真" userId="a6acc59d-38fa-452c-8300-f9a3de639fef" providerId="ADAL" clId="{F9D6078D-410B-4041-97C7-046A3123A09F}" dt="2024-02-26T06:07:04.077" v="6026"/>
          <ac:picMkLst>
            <pc:docMk/>
            <pc:sldMk cId="3661916043" sldId="286"/>
            <ac:picMk id="59" creationId="{E88E30A8-067B-46D8-AB6A-43C4DFE13B45}"/>
          </ac:picMkLst>
        </pc:picChg>
      </pc:sldChg>
      <pc:sldChg chg="addSp delSp modSp add mod">
        <pc:chgData name="真" userId="a6acc59d-38fa-452c-8300-f9a3de639fef" providerId="ADAL" clId="{F9D6078D-410B-4041-97C7-046A3123A09F}" dt="2024-02-26T06:54:13.025" v="7687" actId="1076"/>
        <pc:sldMkLst>
          <pc:docMk/>
          <pc:sldMk cId="3413173047" sldId="287"/>
        </pc:sldMkLst>
        <pc:spChg chg="del">
          <ac:chgData name="真" userId="a6acc59d-38fa-452c-8300-f9a3de639fef" providerId="ADAL" clId="{F9D6078D-410B-4041-97C7-046A3123A09F}" dt="2024-02-26T06:19:26.696" v="6710" actId="478"/>
          <ac:spMkLst>
            <pc:docMk/>
            <pc:sldMk cId="3413173047" sldId="287"/>
            <ac:spMk id="2" creationId="{0AB828A2-9DC9-4687-8E67-A7C282D46141}"/>
          </ac:spMkLst>
        </pc:spChg>
        <pc:spChg chg="mod">
          <ac:chgData name="真" userId="a6acc59d-38fa-452c-8300-f9a3de639fef" providerId="ADAL" clId="{F9D6078D-410B-4041-97C7-046A3123A09F}" dt="2024-02-26T06:20:47.268" v="6793" actId="6549"/>
          <ac:spMkLst>
            <pc:docMk/>
            <pc:sldMk cId="3413173047" sldId="287"/>
            <ac:spMk id="3" creationId="{412C2296-8D14-43F8-8ACD-F97804893A1E}"/>
          </ac:spMkLst>
        </pc:spChg>
        <pc:spChg chg="mod">
          <ac:chgData name="真" userId="a6acc59d-38fa-452c-8300-f9a3de639fef" providerId="ADAL" clId="{F9D6078D-410B-4041-97C7-046A3123A09F}" dt="2024-02-26T06:21:24.898" v="6832" actId="6549"/>
          <ac:spMkLst>
            <pc:docMk/>
            <pc:sldMk cId="3413173047" sldId="287"/>
            <ac:spMk id="11" creationId="{9C2FC42D-0C6D-4653-A6DF-827650187082}"/>
          </ac:spMkLst>
        </pc:spChg>
        <pc:spChg chg="del">
          <ac:chgData name="真" userId="a6acc59d-38fa-452c-8300-f9a3de639fef" providerId="ADAL" clId="{F9D6078D-410B-4041-97C7-046A3123A09F}" dt="2024-02-26T06:19:26.696" v="6710" actId="478"/>
          <ac:spMkLst>
            <pc:docMk/>
            <pc:sldMk cId="3413173047" sldId="287"/>
            <ac:spMk id="18" creationId="{B38AF3B4-C452-428F-9732-8A0D655EBFC3}"/>
          </ac:spMkLst>
        </pc:spChg>
        <pc:spChg chg="mod">
          <ac:chgData name="真" userId="a6acc59d-38fa-452c-8300-f9a3de639fef" providerId="ADAL" clId="{F9D6078D-410B-4041-97C7-046A3123A09F}" dt="2024-02-26T06:48:03.171" v="7216" actId="20577"/>
          <ac:spMkLst>
            <pc:docMk/>
            <pc:sldMk cId="3413173047" sldId="287"/>
            <ac:spMk id="24" creationId="{055D38C8-57D8-4A27-918D-788DEA8BF0DF}"/>
          </ac:spMkLst>
        </pc:spChg>
        <pc:spChg chg="mod">
          <ac:chgData name="真" userId="a6acc59d-38fa-452c-8300-f9a3de639fef" providerId="ADAL" clId="{F9D6078D-410B-4041-97C7-046A3123A09F}" dt="2024-02-26T06:48:18.793" v="7227" actId="6549"/>
          <ac:spMkLst>
            <pc:docMk/>
            <pc:sldMk cId="3413173047" sldId="287"/>
            <ac:spMk id="26" creationId="{CE698827-6F18-4FFD-A783-77E994F520A2}"/>
          </ac:spMkLst>
        </pc:spChg>
        <pc:spChg chg="mod">
          <ac:chgData name="真" userId="a6acc59d-38fa-452c-8300-f9a3de639fef" providerId="ADAL" clId="{F9D6078D-410B-4041-97C7-046A3123A09F}" dt="2024-02-26T06:21:33.665" v="6855" actId="6549"/>
          <ac:spMkLst>
            <pc:docMk/>
            <pc:sldMk cId="3413173047" sldId="287"/>
            <ac:spMk id="28" creationId="{90545C49-DEE2-4782-A687-F5E32BF81100}"/>
          </ac:spMkLst>
        </pc:spChg>
        <pc:spChg chg="mod">
          <ac:chgData name="真" userId="a6acc59d-38fa-452c-8300-f9a3de639fef" providerId="ADAL" clId="{F9D6078D-410B-4041-97C7-046A3123A09F}" dt="2024-02-26T06:21:42.241" v="6883" actId="6549"/>
          <ac:spMkLst>
            <pc:docMk/>
            <pc:sldMk cId="3413173047" sldId="287"/>
            <ac:spMk id="29" creationId="{354A069A-E85A-4CB7-8C04-86DBB85C1E49}"/>
          </ac:spMkLst>
        </pc:spChg>
        <pc:spChg chg="mod">
          <ac:chgData name="真" userId="a6acc59d-38fa-452c-8300-f9a3de639fef" providerId="ADAL" clId="{F9D6078D-410B-4041-97C7-046A3123A09F}" dt="2024-02-26T06:53:55.146" v="7686" actId="179"/>
          <ac:spMkLst>
            <pc:docMk/>
            <pc:sldMk cId="3413173047" sldId="287"/>
            <ac:spMk id="30" creationId="{C3E66520-814E-44C9-B46B-82B7AF2027D8}"/>
          </ac:spMkLst>
        </pc:spChg>
        <pc:spChg chg="mod">
          <ac:chgData name="真" userId="a6acc59d-38fa-452c-8300-f9a3de639fef" providerId="ADAL" clId="{F9D6078D-410B-4041-97C7-046A3123A09F}" dt="2024-02-26T06:54:13.025" v="7687" actId="1076"/>
          <ac:spMkLst>
            <pc:docMk/>
            <pc:sldMk cId="3413173047" sldId="287"/>
            <ac:spMk id="31" creationId="{6D312A62-5587-465F-836C-DAB0276C3FFD}"/>
          </ac:spMkLst>
        </pc:spChg>
        <pc:spChg chg="add mod">
          <ac:chgData name="真" userId="a6acc59d-38fa-452c-8300-f9a3de639fef" providerId="ADAL" clId="{F9D6078D-410B-4041-97C7-046A3123A09F}" dt="2024-02-26T06:19:35.060" v="6711"/>
          <ac:spMkLst>
            <pc:docMk/>
            <pc:sldMk cId="3413173047" sldId="287"/>
            <ac:spMk id="41" creationId="{1EBFE6AA-6510-405A-AFA0-9FE45EC7047E}"/>
          </ac:spMkLst>
        </pc:spChg>
        <pc:spChg chg="mod">
          <ac:chgData name="真" userId="a6acc59d-38fa-452c-8300-f9a3de639fef" providerId="ADAL" clId="{F9D6078D-410B-4041-97C7-046A3123A09F}" dt="2024-02-26T06:19:35.060" v="6711"/>
          <ac:spMkLst>
            <pc:docMk/>
            <pc:sldMk cId="3413173047" sldId="287"/>
            <ac:spMk id="43" creationId="{2D46C813-851B-47BE-89D3-9FF9A573B1E5}"/>
          </ac:spMkLst>
        </pc:spChg>
        <pc:spChg chg="mod">
          <ac:chgData name="真" userId="a6acc59d-38fa-452c-8300-f9a3de639fef" providerId="ADAL" clId="{F9D6078D-410B-4041-97C7-046A3123A09F}" dt="2024-02-26T06:19:35.060" v="6711"/>
          <ac:spMkLst>
            <pc:docMk/>
            <pc:sldMk cId="3413173047" sldId="287"/>
            <ac:spMk id="45" creationId="{E540D793-2AB8-4240-9C25-9F236CEBDD8B}"/>
          </ac:spMkLst>
        </pc:spChg>
        <pc:spChg chg="mod">
          <ac:chgData name="真" userId="a6acc59d-38fa-452c-8300-f9a3de639fef" providerId="ADAL" clId="{F9D6078D-410B-4041-97C7-046A3123A09F}" dt="2024-02-26T06:19:35.060" v="6711"/>
          <ac:spMkLst>
            <pc:docMk/>
            <pc:sldMk cId="3413173047" sldId="287"/>
            <ac:spMk id="47" creationId="{9B66121F-A4F5-48D5-8495-8D7C444F5D9E}"/>
          </ac:spMkLst>
        </pc:spChg>
        <pc:spChg chg="mod">
          <ac:chgData name="真" userId="a6acc59d-38fa-452c-8300-f9a3de639fef" providerId="ADAL" clId="{F9D6078D-410B-4041-97C7-046A3123A09F}" dt="2024-02-26T06:19:35.060" v="6711"/>
          <ac:spMkLst>
            <pc:docMk/>
            <pc:sldMk cId="3413173047" sldId="287"/>
            <ac:spMk id="48" creationId="{43C74C3B-CAA9-41E6-8B17-3CBABE95A529}"/>
          </ac:spMkLst>
        </pc:spChg>
        <pc:spChg chg="mod">
          <ac:chgData name="真" userId="a6acc59d-38fa-452c-8300-f9a3de639fef" providerId="ADAL" clId="{F9D6078D-410B-4041-97C7-046A3123A09F}" dt="2024-02-26T06:19:35.060" v="6711"/>
          <ac:spMkLst>
            <pc:docMk/>
            <pc:sldMk cId="3413173047" sldId="287"/>
            <ac:spMk id="49" creationId="{CC1C7140-2D41-4362-8D29-495344E66A51}"/>
          </ac:spMkLst>
        </pc:spChg>
        <pc:spChg chg="mod">
          <ac:chgData name="真" userId="a6acc59d-38fa-452c-8300-f9a3de639fef" providerId="ADAL" clId="{F9D6078D-410B-4041-97C7-046A3123A09F}" dt="2024-02-26T06:19:35.060" v="6711"/>
          <ac:spMkLst>
            <pc:docMk/>
            <pc:sldMk cId="3413173047" sldId="287"/>
            <ac:spMk id="50" creationId="{5769C267-6D9E-4D8C-8F87-BB66DE4B82B2}"/>
          </ac:spMkLst>
        </pc:spChg>
        <pc:spChg chg="mod">
          <ac:chgData name="真" userId="a6acc59d-38fa-452c-8300-f9a3de639fef" providerId="ADAL" clId="{F9D6078D-410B-4041-97C7-046A3123A09F}" dt="2024-02-26T06:19:35.060" v="6711"/>
          <ac:spMkLst>
            <pc:docMk/>
            <pc:sldMk cId="3413173047" sldId="287"/>
            <ac:spMk id="51" creationId="{D454C747-0022-4171-914A-D536BD016873}"/>
          </ac:spMkLst>
        </pc:spChg>
        <pc:spChg chg="add mod">
          <ac:chgData name="真" userId="a6acc59d-38fa-452c-8300-f9a3de639fef" providerId="ADAL" clId="{F9D6078D-410B-4041-97C7-046A3123A09F}" dt="2024-02-26T06:19:35.060" v="6711"/>
          <ac:spMkLst>
            <pc:docMk/>
            <pc:sldMk cId="3413173047" sldId="287"/>
            <ac:spMk id="52" creationId="{31313526-1737-4E0F-8CD8-A61AA1ED044D}"/>
          </ac:spMkLst>
        </pc:spChg>
        <pc:grpChg chg="del">
          <ac:chgData name="真" userId="a6acc59d-38fa-452c-8300-f9a3de639fef" providerId="ADAL" clId="{F9D6078D-410B-4041-97C7-046A3123A09F}" dt="2024-02-26T06:19:26.696" v="6710" actId="478"/>
          <ac:grpSpMkLst>
            <pc:docMk/>
            <pc:sldMk cId="3413173047" sldId="287"/>
            <ac:grpSpMk id="5" creationId="{C1432F13-E9EC-2DC1-DF19-B577042AC24D}"/>
          </ac:grpSpMkLst>
        </pc:grpChg>
        <pc:grpChg chg="add mod">
          <ac:chgData name="真" userId="a6acc59d-38fa-452c-8300-f9a3de639fef" providerId="ADAL" clId="{F9D6078D-410B-4041-97C7-046A3123A09F}" dt="2024-02-26T06:19:35.060" v="6711"/>
          <ac:grpSpMkLst>
            <pc:docMk/>
            <pc:sldMk cId="3413173047" sldId="287"/>
            <ac:grpSpMk id="42" creationId="{3C5FE256-5D41-46DB-9595-6ED44F7EFC9F}"/>
          </ac:grpSpMkLst>
        </pc:grpChg>
        <pc:picChg chg="mod">
          <ac:chgData name="真" userId="a6acc59d-38fa-452c-8300-f9a3de639fef" providerId="ADAL" clId="{F9D6078D-410B-4041-97C7-046A3123A09F}" dt="2024-02-26T06:19:35.060" v="6711"/>
          <ac:picMkLst>
            <pc:docMk/>
            <pc:sldMk cId="3413173047" sldId="287"/>
            <ac:picMk id="44" creationId="{B96DCCAC-ED92-4714-804D-E63D76820B77}"/>
          </ac:picMkLst>
        </pc:picChg>
        <pc:picChg chg="mod">
          <ac:chgData name="真" userId="a6acc59d-38fa-452c-8300-f9a3de639fef" providerId="ADAL" clId="{F9D6078D-410B-4041-97C7-046A3123A09F}" dt="2024-02-26T06:19:35.060" v="6711"/>
          <ac:picMkLst>
            <pc:docMk/>
            <pc:sldMk cId="3413173047" sldId="287"/>
            <ac:picMk id="46" creationId="{6458E1F2-EA40-4464-A47B-EB88E85940EC}"/>
          </ac:picMkLst>
        </pc:picChg>
      </pc:sldChg>
      <pc:sldChg chg="addSp delSp modSp add mod">
        <pc:chgData name="真" userId="a6acc59d-38fa-452c-8300-f9a3de639fef" providerId="ADAL" clId="{F9D6078D-410B-4041-97C7-046A3123A09F}" dt="2024-02-26T07:25:33.042" v="9785" actId="20577"/>
        <pc:sldMkLst>
          <pc:docMk/>
          <pc:sldMk cId="3339619337" sldId="288"/>
        </pc:sldMkLst>
        <pc:spChg chg="del">
          <ac:chgData name="真" userId="a6acc59d-38fa-452c-8300-f9a3de639fef" providerId="ADAL" clId="{F9D6078D-410B-4041-97C7-046A3123A09F}" dt="2024-02-26T06:55:02.221" v="7689" actId="478"/>
          <ac:spMkLst>
            <pc:docMk/>
            <pc:sldMk cId="3339619337" sldId="288"/>
            <ac:spMk id="2" creationId="{52AB06DA-D041-43E4-8D38-312C6ACEA76F}"/>
          </ac:spMkLst>
        </pc:spChg>
        <pc:spChg chg="mod ord">
          <ac:chgData name="真" userId="a6acc59d-38fa-452c-8300-f9a3de639fef" providerId="ADAL" clId="{F9D6078D-410B-4041-97C7-046A3123A09F}" dt="2024-02-26T07:17:15.326" v="8995" actId="20577"/>
          <ac:spMkLst>
            <pc:docMk/>
            <pc:sldMk cId="3339619337" sldId="288"/>
            <ac:spMk id="4" creationId="{5DCC48AA-50F4-006C-ACA0-F405A2DEFB51}"/>
          </ac:spMkLst>
        </pc:spChg>
        <pc:spChg chg="mod">
          <ac:chgData name="真" userId="a6acc59d-38fa-452c-8300-f9a3de639fef" providerId="ADAL" clId="{F9D6078D-410B-4041-97C7-046A3123A09F}" dt="2024-02-26T07:18:09.805" v="9100" actId="20577"/>
          <ac:spMkLst>
            <pc:docMk/>
            <pc:sldMk cId="3339619337" sldId="288"/>
            <ac:spMk id="11" creationId="{8EF4ABDE-B100-593F-2D42-B5F476D9B8F1}"/>
          </ac:spMkLst>
        </pc:spChg>
        <pc:spChg chg="mod">
          <ac:chgData name="真" userId="a6acc59d-38fa-452c-8300-f9a3de639fef" providerId="ADAL" clId="{F9D6078D-410B-4041-97C7-046A3123A09F}" dt="2024-02-26T07:18:16.806" v="9122" actId="20577"/>
          <ac:spMkLst>
            <pc:docMk/>
            <pc:sldMk cId="3339619337" sldId="288"/>
            <ac:spMk id="12" creationId="{23886BCB-FDFF-C15B-173F-414EE19F92E7}"/>
          </ac:spMkLst>
        </pc:spChg>
        <pc:spChg chg="mod">
          <ac:chgData name="真" userId="a6acc59d-38fa-452c-8300-f9a3de639fef" providerId="ADAL" clId="{F9D6078D-410B-4041-97C7-046A3123A09F}" dt="2024-02-26T07:17:54.798" v="9072" actId="6549"/>
          <ac:spMkLst>
            <pc:docMk/>
            <pc:sldMk cId="3339619337" sldId="288"/>
            <ac:spMk id="13" creationId="{DBB59022-7B31-6E34-32F6-88A70D8620C3}"/>
          </ac:spMkLst>
        </pc:spChg>
        <pc:spChg chg="mod">
          <ac:chgData name="真" userId="a6acc59d-38fa-452c-8300-f9a3de639fef" providerId="ADAL" clId="{F9D6078D-410B-4041-97C7-046A3123A09F}" dt="2024-02-26T07:25:33.042" v="9785" actId="20577"/>
          <ac:spMkLst>
            <pc:docMk/>
            <pc:sldMk cId="3339619337" sldId="288"/>
            <ac:spMk id="15" creationId="{51B81000-55B2-F839-C723-6A49DBB50034}"/>
          </ac:spMkLst>
        </pc:spChg>
        <pc:spChg chg="mod">
          <ac:chgData name="真" userId="a6acc59d-38fa-452c-8300-f9a3de639fef" providerId="ADAL" clId="{F9D6078D-410B-4041-97C7-046A3123A09F}" dt="2024-02-26T07:25:14.143" v="9738" actId="6549"/>
          <ac:spMkLst>
            <pc:docMk/>
            <pc:sldMk cId="3339619337" sldId="288"/>
            <ac:spMk id="16" creationId="{A3E5EA6E-1A48-C9D7-78B8-9D6F73B2D01A}"/>
          </ac:spMkLst>
        </pc:spChg>
        <pc:spChg chg="mod">
          <ac:chgData name="真" userId="a6acc59d-38fa-452c-8300-f9a3de639fef" providerId="ADAL" clId="{F9D6078D-410B-4041-97C7-046A3123A09F}" dt="2024-02-26T07:20:17.845" v="9293" actId="20577"/>
          <ac:spMkLst>
            <pc:docMk/>
            <pc:sldMk cId="3339619337" sldId="288"/>
            <ac:spMk id="17" creationId="{BE85AAEE-772F-8A17-3837-778470E4AA2E}"/>
          </ac:spMkLst>
        </pc:spChg>
        <pc:spChg chg="mod">
          <ac:chgData name="真" userId="a6acc59d-38fa-452c-8300-f9a3de639fef" providerId="ADAL" clId="{F9D6078D-410B-4041-97C7-046A3123A09F}" dt="2024-02-26T07:19:33.431" v="9248" actId="6549"/>
          <ac:spMkLst>
            <pc:docMk/>
            <pc:sldMk cId="3339619337" sldId="288"/>
            <ac:spMk id="18" creationId="{3B3CFF9F-72A2-934A-ECFB-D21D2A070AAC}"/>
          </ac:spMkLst>
        </pc:spChg>
        <pc:spChg chg="mod">
          <ac:chgData name="真" userId="a6acc59d-38fa-452c-8300-f9a3de639fef" providerId="ADAL" clId="{F9D6078D-410B-4041-97C7-046A3123A09F}" dt="2024-02-26T07:22:51.280" v="9445" actId="6549"/>
          <ac:spMkLst>
            <pc:docMk/>
            <pc:sldMk cId="3339619337" sldId="288"/>
            <ac:spMk id="20" creationId="{16837A38-EF30-D062-D568-240CF0505440}"/>
          </ac:spMkLst>
        </pc:spChg>
        <pc:spChg chg="mod">
          <ac:chgData name="真" userId="a6acc59d-38fa-452c-8300-f9a3de639fef" providerId="ADAL" clId="{F9D6078D-410B-4041-97C7-046A3123A09F}" dt="2024-02-26T07:22:56.784" v="9458" actId="6549"/>
          <ac:spMkLst>
            <pc:docMk/>
            <pc:sldMk cId="3339619337" sldId="288"/>
            <ac:spMk id="21" creationId="{26EDEEE2-5DF0-4566-AE3B-BAE536A39990}"/>
          </ac:spMkLst>
        </pc:spChg>
        <pc:spChg chg="mod">
          <ac:chgData name="真" userId="a6acc59d-38fa-452c-8300-f9a3de639fef" providerId="ADAL" clId="{F9D6078D-410B-4041-97C7-046A3123A09F}" dt="2024-02-26T07:23:02.449" v="9471" actId="6549"/>
          <ac:spMkLst>
            <pc:docMk/>
            <pc:sldMk cId="3339619337" sldId="288"/>
            <ac:spMk id="22" creationId="{21233B6B-3DF4-D2A8-E0F3-8A37A6DF891D}"/>
          </ac:spMkLst>
        </pc:spChg>
        <pc:spChg chg="mod">
          <ac:chgData name="真" userId="a6acc59d-38fa-452c-8300-f9a3de639fef" providerId="ADAL" clId="{F9D6078D-410B-4041-97C7-046A3123A09F}" dt="2024-02-26T07:24:17.122" v="9625" actId="1037"/>
          <ac:spMkLst>
            <pc:docMk/>
            <pc:sldMk cId="3339619337" sldId="288"/>
            <ac:spMk id="23" creationId="{47FBC001-D084-71D3-28B8-6C2E5B6A6100}"/>
          </ac:spMkLst>
        </pc:spChg>
        <pc:spChg chg="mod">
          <ac:chgData name="真" userId="a6acc59d-38fa-452c-8300-f9a3de639fef" providerId="ADAL" clId="{F9D6078D-410B-4041-97C7-046A3123A09F}" dt="2024-02-26T07:24:22.612" v="9637" actId="1037"/>
          <ac:spMkLst>
            <pc:docMk/>
            <pc:sldMk cId="3339619337" sldId="288"/>
            <ac:spMk id="24" creationId="{A4B204FC-0308-2B02-F2E7-6AC31288EEEC}"/>
          </ac:spMkLst>
        </pc:spChg>
        <pc:spChg chg="add mod">
          <ac:chgData name="真" userId="a6acc59d-38fa-452c-8300-f9a3de639fef" providerId="ADAL" clId="{F9D6078D-410B-4041-97C7-046A3123A09F}" dt="2024-02-26T07:21:45.042" v="9358" actId="1035"/>
          <ac:spMkLst>
            <pc:docMk/>
            <pc:sldMk cId="3339619337" sldId="288"/>
            <ac:spMk id="25" creationId="{BFCAEB2C-0C26-4F1C-8266-B3310E0A2EE3}"/>
          </ac:spMkLst>
        </pc:spChg>
        <pc:spChg chg="mod">
          <ac:chgData name="真" userId="a6acc59d-38fa-452c-8300-f9a3de639fef" providerId="ADAL" clId="{F9D6078D-410B-4041-97C7-046A3123A09F}" dt="2024-02-26T07:24:59.936" v="9701" actId="6549"/>
          <ac:spMkLst>
            <pc:docMk/>
            <pc:sldMk cId="3339619337" sldId="288"/>
            <ac:spMk id="45" creationId="{0644DE40-658E-B616-1B20-2C13EBF2C7DF}"/>
          </ac:spMkLst>
        </pc:spChg>
        <pc:spChg chg="mod">
          <ac:chgData name="真" userId="a6acc59d-38fa-452c-8300-f9a3de639fef" providerId="ADAL" clId="{F9D6078D-410B-4041-97C7-046A3123A09F}" dt="2024-02-26T07:24:49.745" v="9677" actId="6549"/>
          <ac:spMkLst>
            <pc:docMk/>
            <pc:sldMk cId="3339619337" sldId="288"/>
            <ac:spMk id="46" creationId="{D0DA8C7C-A7E6-4BB8-3D31-CF962DD1C3FE}"/>
          </ac:spMkLst>
        </pc:spChg>
        <pc:spChg chg="mod">
          <ac:chgData name="真" userId="a6acc59d-38fa-452c-8300-f9a3de639fef" providerId="ADAL" clId="{F9D6078D-410B-4041-97C7-046A3123A09F}" dt="2024-02-26T07:20:40.210" v="9323" actId="6549"/>
          <ac:spMkLst>
            <pc:docMk/>
            <pc:sldMk cId="3339619337" sldId="288"/>
            <ac:spMk id="49" creationId="{48086E61-894C-8798-B211-04A9651E9BCC}"/>
          </ac:spMkLst>
        </pc:spChg>
        <pc:spChg chg="add mod">
          <ac:chgData name="真" userId="a6acc59d-38fa-452c-8300-f9a3de639fef" providerId="ADAL" clId="{F9D6078D-410B-4041-97C7-046A3123A09F}" dt="2024-02-26T06:55:08.792" v="7690"/>
          <ac:spMkLst>
            <pc:docMk/>
            <pc:sldMk cId="3339619337" sldId="288"/>
            <ac:spMk id="50" creationId="{785F807E-289F-47E7-8ADF-9CFE4439D89E}"/>
          </ac:spMkLst>
        </pc:spChg>
        <pc:spChg chg="add mod">
          <ac:chgData name="真" userId="a6acc59d-38fa-452c-8300-f9a3de639fef" providerId="ADAL" clId="{F9D6078D-410B-4041-97C7-046A3123A09F}" dt="2024-02-26T07:22:32.430" v="9432" actId="1038"/>
          <ac:spMkLst>
            <pc:docMk/>
            <pc:sldMk cId="3339619337" sldId="288"/>
            <ac:spMk id="51" creationId="{5774932A-AEE0-4BEF-8E71-AFE56DE5B805}"/>
          </ac:spMkLst>
        </pc:spChg>
        <pc:spChg chg="mod">
          <ac:chgData name="真" userId="a6acc59d-38fa-452c-8300-f9a3de639fef" providerId="ADAL" clId="{F9D6078D-410B-4041-97C7-046A3123A09F}" dt="2024-02-26T07:15:05.242" v="8842" actId="1037"/>
          <ac:spMkLst>
            <pc:docMk/>
            <pc:sldMk cId="3339619337" sldId="288"/>
            <ac:spMk id="54" creationId="{96385391-18B5-4F64-030F-8B6C8B3D3487}"/>
          </ac:spMkLst>
        </pc:spChg>
        <pc:spChg chg="mod">
          <ac:chgData name="真" userId="a6acc59d-38fa-452c-8300-f9a3de639fef" providerId="ADAL" clId="{F9D6078D-410B-4041-97C7-046A3123A09F}" dt="2024-02-26T07:14:02.095" v="8741" actId="20577"/>
          <ac:spMkLst>
            <pc:docMk/>
            <pc:sldMk cId="3339619337" sldId="288"/>
            <ac:spMk id="55" creationId="{13C07D30-8BF8-E22F-E33B-45AB0E76F803}"/>
          </ac:spMkLst>
        </pc:spChg>
        <pc:spChg chg="mod">
          <ac:chgData name="真" userId="a6acc59d-38fa-452c-8300-f9a3de639fef" providerId="ADAL" clId="{F9D6078D-410B-4041-97C7-046A3123A09F}" dt="2024-02-26T07:15:33.640" v="8878" actId="1038"/>
          <ac:spMkLst>
            <pc:docMk/>
            <pc:sldMk cId="3339619337" sldId="288"/>
            <ac:spMk id="56" creationId="{973FF9B5-86E9-6B97-4595-E05134F79C78}"/>
          </ac:spMkLst>
        </pc:spChg>
        <pc:spChg chg="mod">
          <ac:chgData name="真" userId="a6acc59d-38fa-452c-8300-f9a3de639fef" providerId="ADAL" clId="{F9D6078D-410B-4041-97C7-046A3123A09F}" dt="2024-02-26T07:13:50.821" v="8725" actId="113"/>
          <ac:spMkLst>
            <pc:docMk/>
            <pc:sldMk cId="3339619337" sldId="288"/>
            <ac:spMk id="59" creationId="{CEF493D1-8760-0E61-CA46-9FA43DD3A76C}"/>
          </ac:spMkLst>
        </pc:spChg>
      </pc:sldChg>
      <pc:sldChg chg="modSp add mod">
        <pc:chgData name="真" userId="a6acc59d-38fa-452c-8300-f9a3de639fef" providerId="ADAL" clId="{F9D6078D-410B-4041-97C7-046A3123A09F}" dt="2024-02-28T07:14:37.835" v="12168" actId="1076"/>
        <pc:sldMkLst>
          <pc:docMk/>
          <pc:sldMk cId="1407509061" sldId="289"/>
        </pc:sldMkLst>
        <pc:spChg chg="mod">
          <ac:chgData name="真" userId="a6acc59d-38fa-452c-8300-f9a3de639fef" providerId="ADAL" clId="{F9D6078D-410B-4041-97C7-046A3123A09F}" dt="2024-02-26T07:36:58.734" v="10287" actId="20577"/>
          <ac:spMkLst>
            <pc:docMk/>
            <pc:sldMk cId="1407509061" sldId="289"/>
            <ac:spMk id="3" creationId="{A299178A-0C96-4FBE-8142-9B2097A591D5}"/>
          </ac:spMkLst>
        </pc:spChg>
        <pc:spChg chg="mod">
          <ac:chgData name="真" userId="a6acc59d-38fa-452c-8300-f9a3de639fef" providerId="ADAL" clId="{F9D6078D-410B-4041-97C7-046A3123A09F}" dt="2024-02-26T07:33:11.999" v="10078" actId="1038"/>
          <ac:spMkLst>
            <pc:docMk/>
            <pc:sldMk cId="1407509061" sldId="289"/>
            <ac:spMk id="8" creationId="{B12910ED-4C2A-4422-8BF1-BE0CC1D87FCE}"/>
          </ac:spMkLst>
        </pc:spChg>
        <pc:spChg chg="mod">
          <ac:chgData name="真" userId="a6acc59d-38fa-452c-8300-f9a3de639fef" providerId="ADAL" clId="{F9D6078D-410B-4041-97C7-046A3123A09F}" dt="2024-02-26T07:32:16.198" v="10025" actId="20577"/>
          <ac:spMkLst>
            <pc:docMk/>
            <pc:sldMk cId="1407509061" sldId="289"/>
            <ac:spMk id="10" creationId="{E3F2326A-73FE-4475-A028-FA0E8629DDE9}"/>
          </ac:spMkLst>
        </pc:spChg>
        <pc:spChg chg="mod">
          <ac:chgData name="真" userId="a6acc59d-38fa-452c-8300-f9a3de639fef" providerId="ADAL" clId="{F9D6078D-410B-4041-97C7-046A3123A09F}" dt="2024-02-26T07:35:32.553" v="10158" actId="1038"/>
          <ac:spMkLst>
            <pc:docMk/>
            <pc:sldMk cId="1407509061" sldId="289"/>
            <ac:spMk id="14" creationId="{F11D0ACF-08E6-4FDE-BB9C-D2CBE2B23C7B}"/>
          </ac:spMkLst>
        </pc:spChg>
        <pc:spChg chg="mod">
          <ac:chgData name="真" userId="a6acc59d-38fa-452c-8300-f9a3de639fef" providerId="ADAL" clId="{F9D6078D-410B-4041-97C7-046A3123A09F}" dt="2024-02-26T07:34:15.209" v="10128"/>
          <ac:spMkLst>
            <pc:docMk/>
            <pc:sldMk cId="1407509061" sldId="289"/>
            <ac:spMk id="15" creationId="{83D5D1E3-FD28-4AC4-A7C5-AB6C9A2AA661}"/>
          </ac:spMkLst>
        </pc:spChg>
        <pc:spChg chg="mod">
          <ac:chgData name="真" userId="a6acc59d-38fa-452c-8300-f9a3de639fef" providerId="ADAL" clId="{F9D6078D-410B-4041-97C7-046A3123A09F}" dt="2024-02-26T07:35:32.553" v="10158" actId="1038"/>
          <ac:spMkLst>
            <pc:docMk/>
            <pc:sldMk cId="1407509061" sldId="289"/>
            <ac:spMk id="17" creationId="{E390D1FB-ECF7-4938-A25C-FF1AFA2F01D8}"/>
          </ac:spMkLst>
        </pc:spChg>
        <pc:spChg chg="mod">
          <ac:chgData name="真" userId="a6acc59d-38fa-452c-8300-f9a3de639fef" providerId="ADAL" clId="{F9D6078D-410B-4041-97C7-046A3123A09F}" dt="2024-02-26T07:33:49.857" v="10127" actId="6549"/>
          <ac:spMkLst>
            <pc:docMk/>
            <pc:sldMk cId="1407509061" sldId="289"/>
            <ac:spMk id="18" creationId="{AFE407ED-4FCC-4FC2-BD0A-A1575A86699E}"/>
          </ac:spMkLst>
        </pc:spChg>
        <pc:spChg chg="mod">
          <ac:chgData name="真" userId="a6acc59d-38fa-452c-8300-f9a3de639fef" providerId="ADAL" clId="{F9D6078D-410B-4041-97C7-046A3123A09F}" dt="2024-02-26T07:35:32.553" v="10158" actId="1038"/>
          <ac:spMkLst>
            <pc:docMk/>
            <pc:sldMk cId="1407509061" sldId="289"/>
            <ac:spMk id="20" creationId="{782DCBBF-5474-4BBE-AF17-E471486E8555}"/>
          </ac:spMkLst>
        </pc:spChg>
        <pc:spChg chg="mod">
          <ac:chgData name="真" userId="a6acc59d-38fa-452c-8300-f9a3de639fef" providerId="ADAL" clId="{F9D6078D-410B-4041-97C7-046A3123A09F}" dt="2024-02-26T07:34:20.259" v="10129"/>
          <ac:spMkLst>
            <pc:docMk/>
            <pc:sldMk cId="1407509061" sldId="289"/>
            <ac:spMk id="21" creationId="{1D442749-6F84-40A4-8BA3-EFF1BAA5A7FE}"/>
          </ac:spMkLst>
        </pc:spChg>
        <pc:spChg chg="mod">
          <ac:chgData name="真" userId="a6acc59d-38fa-452c-8300-f9a3de639fef" providerId="ADAL" clId="{F9D6078D-410B-4041-97C7-046A3123A09F}" dt="2024-02-26T07:35:32.553" v="10158" actId="1038"/>
          <ac:spMkLst>
            <pc:docMk/>
            <pc:sldMk cId="1407509061" sldId="289"/>
            <ac:spMk id="23" creationId="{F3F1F814-608D-4616-9A80-AC60B91B6397}"/>
          </ac:spMkLst>
        </pc:spChg>
        <pc:spChg chg="mod">
          <ac:chgData name="真" userId="a6acc59d-38fa-452c-8300-f9a3de639fef" providerId="ADAL" clId="{F9D6078D-410B-4041-97C7-046A3123A09F}" dt="2024-02-26T07:34:23.230" v="10130"/>
          <ac:spMkLst>
            <pc:docMk/>
            <pc:sldMk cId="1407509061" sldId="289"/>
            <ac:spMk id="24" creationId="{52E12F2F-FC7A-46FB-A177-D31B067BB865}"/>
          </ac:spMkLst>
        </pc:spChg>
        <pc:spChg chg="mod">
          <ac:chgData name="真" userId="a6acc59d-38fa-452c-8300-f9a3de639fef" providerId="ADAL" clId="{F9D6078D-410B-4041-97C7-046A3123A09F}" dt="2024-02-26T07:30:26.558" v="9906" actId="20577"/>
          <ac:spMkLst>
            <pc:docMk/>
            <pc:sldMk cId="1407509061" sldId="289"/>
            <ac:spMk id="26" creationId="{2405F66E-BD34-482C-BB94-9EA272A97734}"/>
          </ac:spMkLst>
        </pc:spChg>
        <pc:spChg chg="mod">
          <ac:chgData name="真" userId="a6acc59d-38fa-452c-8300-f9a3de639fef" providerId="ADAL" clId="{F9D6078D-410B-4041-97C7-046A3123A09F}" dt="2024-02-28T07:14:37.835" v="12168" actId="1076"/>
          <ac:spMkLst>
            <pc:docMk/>
            <pc:sldMk cId="1407509061" sldId="289"/>
            <ac:spMk id="27" creationId="{57C1C8ED-7146-48DC-B8FC-3AF3853337C7}"/>
          </ac:spMkLst>
        </pc:spChg>
      </pc:sldChg>
      <pc:sldChg chg="addSp modSp add mod">
        <pc:chgData name="真" userId="a6acc59d-38fa-452c-8300-f9a3de639fef" providerId="ADAL" clId="{F9D6078D-410B-4041-97C7-046A3123A09F}" dt="2024-02-28T07:04:00.025" v="11832" actId="20577"/>
        <pc:sldMkLst>
          <pc:docMk/>
          <pc:sldMk cId="1900293527" sldId="290"/>
        </pc:sldMkLst>
        <pc:spChg chg="mod">
          <ac:chgData name="真" userId="a6acc59d-38fa-452c-8300-f9a3de639fef" providerId="ADAL" clId="{F9D6078D-410B-4041-97C7-046A3123A09F}" dt="2024-02-26T09:00:19.928" v="10797" actId="20577"/>
          <ac:spMkLst>
            <pc:docMk/>
            <pc:sldMk cId="1900293527" sldId="290"/>
            <ac:spMk id="3" creationId="{1D857A8E-8EA3-4256-ADB5-D14E3BE368AE}"/>
          </ac:spMkLst>
        </pc:spChg>
        <pc:spChg chg="add mod">
          <ac:chgData name="真" userId="a6acc59d-38fa-452c-8300-f9a3de639fef" providerId="ADAL" clId="{F9D6078D-410B-4041-97C7-046A3123A09F}" dt="2024-02-26T09:30:03.134" v="11713" actId="1035"/>
          <ac:spMkLst>
            <pc:docMk/>
            <pc:sldMk cId="1900293527" sldId="290"/>
            <ac:spMk id="11" creationId="{18462637-60C4-4E46-B3B6-CD5DC0C464BC}"/>
          </ac:spMkLst>
        </pc:spChg>
        <pc:spChg chg="mod">
          <ac:chgData name="真" userId="a6acc59d-38fa-452c-8300-f9a3de639fef" providerId="ADAL" clId="{F9D6078D-410B-4041-97C7-046A3123A09F}" dt="2024-02-26T09:28:23.321" v="11667" actId="1035"/>
          <ac:spMkLst>
            <pc:docMk/>
            <pc:sldMk cId="1900293527" sldId="290"/>
            <ac:spMk id="22" creationId="{1FD9752E-85B5-411A-B2F4-6ED01FA7ED16}"/>
          </ac:spMkLst>
        </pc:spChg>
        <pc:spChg chg="mod">
          <ac:chgData name="真" userId="a6acc59d-38fa-452c-8300-f9a3de639fef" providerId="ADAL" clId="{F9D6078D-410B-4041-97C7-046A3123A09F}" dt="2024-02-26T09:28:23.321" v="11667" actId="1035"/>
          <ac:spMkLst>
            <pc:docMk/>
            <pc:sldMk cId="1900293527" sldId="290"/>
            <ac:spMk id="23" creationId="{88E1D2AF-7A28-4E0E-A7E4-4D31EA40CD7D}"/>
          </ac:spMkLst>
        </pc:spChg>
        <pc:spChg chg="mod">
          <ac:chgData name="真" userId="a6acc59d-38fa-452c-8300-f9a3de639fef" providerId="ADAL" clId="{F9D6078D-410B-4041-97C7-046A3123A09F}" dt="2024-02-26T09:28:23.321" v="11667" actId="1035"/>
          <ac:spMkLst>
            <pc:docMk/>
            <pc:sldMk cId="1900293527" sldId="290"/>
            <ac:spMk id="24" creationId="{8BCE7CB7-DBE1-47D8-A42B-36FA53BED190}"/>
          </ac:spMkLst>
        </pc:spChg>
        <pc:spChg chg="mod">
          <ac:chgData name="真" userId="a6acc59d-38fa-452c-8300-f9a3de639fef" providerId="ADAL" clId="{F9D6078D-410B-4041-97C7-046A3123A09F}" dt="2024-02-26T09:28:23.321" v="11667" actId="1035"/>
          <ac:spMkLst>
            <pc:docMk/>
            <pc:sldMk cId="1900293527" sldId="290"/>
            <ac:spMk id="29" creationId="{874371E7-1230-49EC-8959-97C95DCA9CF4}"/>
          </ac:spMkLst>
        </pc:spChg>
        <pc:spChg chg="mod">
          <ac:chgData name="真" userId="a6acc59d-38fa-452c-8300-f9a3de639fef" providerId="ADAL" clId="{F9D6078D-410B-4041-97C7-046A3123A09F}" dt="2024-02-26T09:28:23.321" v="11667" actId="1035"/>
          <ac:spMkLst>
            <pc:docMk/>
            <pc:sldMk cId="1900293527" sldId="290"/>
            <ac:spMk id="30" creationId="{3250541F-B5C5-48A0-894E-CA43F68EEE9F}"/>
          </ac:spMkLst>
        </pc:spChg>
        <pc:spChg chg="mod">
          <ac:chgData name="真" userId="a6acc59d-38fa-452c-8300-f9a3de639fef" providerId="ADAL" clId="{F9D6078D-410B-4041-97C7-046A3123A09F}" dt="2024-02-26T09:28:23.321" v="11667" actId="1035"/>
          <ac:spMkLst>
            <pc:docMk/>
            <pc:sldMk cId="1900293527" sldId="290"/>
            <ac:spMk id="32" creationId="{494F8297-9D9E-41F5-8AFF-25B3C697D0B8}"/>
          </ac:spMkLst>
        </pc:spChg>
        <pc:spChg chg="mod">
          <ac:chgData name="真" userId="a6acc59d-38fa-452c-8300-f9a3de639fef" providerId="ADAL" clId="{F9D6078D-410B-4041-97C7-046A3123A09F}" dt="2024-02-26T09:28:23.321" v="11667" actId="1035"/>
          <ac:spMkLst>
            <pc:docMk/>
            <pc:sldMk cId="1900293527" sldId="290"/>
            <ac:spMk id="33" creationId="{678B969C-33B2-43A8-8FAC-D39F7068554A}"/>
          </ac:spMkLst>
        </pc:spChg>
        <pc:spChg chg="mod">
          <ac:chgData name="真" userId="a6acc59d-38fa-452c-8300-f9a3de639fef" providerId="ADAL" clId="{F9D6078D-410B-4041-97C7-046A3123A09F}" dt="2024-02-26T09:28:23.321" v="11667" actId="1035"/>
          <ac:spMkLst>
            <pc:docMk/>
            <pc:sldMk cId="1900293527" sldId="290"/>
            <ac:spMk id="34" creationId="{6759126F-0C91-4B1B-A998-0DF6985AEE2A}"/>
          </ac:spMkLst>
        </pc:spChg>
        <pc:spChg chg="mod">
          <ac:chgData name="真" userId="a6acc59d-38fa-452c-8300-f9a3de639fef" providerId="ADAL" clId="{F9D6078D-410B-4041-97C7-046A3123A09F}" dt="2024-02-26T09:28:23.321" v="11667" actId="1035"/>
          <ac:spMkLst>
            <pc:docMk/>
            <pc:sldMk cId="1900293527" sldId="290"/>
            <ac:spMk id="35" creationId="{0E99BAED-166B-465C-ACC6-65B41DD57D9B}"/>
          </ac:spMkLst>
        </pc:spChg>
        <pc:spChg chg="mod">
          <ac:chgData name="真" userId="a6acc59d-38fa-452c-8300-f9a3de639fef" providerId="ADAL" clId="{F9D6078D-410B-4041-97C7-046A3123A09F}" dt="2024-02-26T09:28:23.321" v="11667" actId="1035"/>
          <ac:spMkLst>
            <pc:docMk/>
            <pc:sldMk cId="1900293527" sldId="290"/>
            <ac:spMk id="38" creationId="{A951D539-AD01-49C2-9597-3DFCFFB6A2BC}"/>
          </ac:spMkLst>
        </pc:spChg>
        <pc:spChg chg="mod">
          <ac:chgData name="真" userId="a6acc59d-38fa-452c-8300-f9a3de639fef" providerId="ADAL" clId="{F9D6078D-410B-4041-97C7-046A3123A09F}" dt="2024-02-26T08:54:56.146" v="10495" actId="6549"/>
          <ac:spMkLst>
            <pc:docMk/>
            <pc:sldMk cId="1900293527" sldId="290"/>
            <ac:spMk id="42" creationId="{C8E2564F-2282-4233-A2F9-C9C52888B9C7}"/>
          </ac:spMkLst>
        </pc:spChg>
        <pc:spChg chg="mod">
          <ac:chgData name="真" userId="a6acc59d-38fa-452c-8300-f9a3de639fef" providerId="ADAL" clId="{F9D6078D-410B-4041-97C7-046A3123A09F}" dt="2024-02-26T08:55:07.033" v="10528" actId="6549"/>
          <ac:spMkLst>
            <pc:docMk/>
            <pc:sldMk cId="1900293527" sldId="290"/>
            <ac:spMk id="44" creationId="{15C29913-20D9-43A4-B133-E2F1637FCC09}"/>
          </ac:spMkLst>
        </pc:spChg>
        <pc:spChg chg="mod">
          <ac:chgData name="真" userId="a6acc59d-38fa-452c-8300-f9a3de639fef" providerId="ADAL" clId="{F9D6078D-410B-4041-97C7-046A3123A09F}" dt="2024-02-26T09:28:23.321" v="11667" actId="1035"/>
          <ac:spMkLst>
            <pc:docMk/>
            <pc:sldMk cId="1900293527" sldId="290"/>
            <ac:spMk id="62" creationId="{2D9CE611-6E34-4BB9-BCDB-C50A852E7833}"/>
          </ac:spMkLst>
        </pc:spChg>
        <pc:spChg chg="mod">
          <ac:chgData name="真" userId="a6acc59d-38fa-452c-8300-f9a3de639fef" providerId="ADAL" clId="{F9D6078D-410B-4041-97C7-046A3123A09F}" dt="2024-02-26T09:28:23.321" v="11667" actId="1035"/>
          <ac:spMkLst>
            <pc:docMk/>
            <pc:sldMk cId="1900293527" sldId="290"/>
            <ac:spMk id="63" creationId="{B1A63597-573C-469D-B38D-F70936B2F40C}"/>
          </ac:spMkLst>
        </pc:spChg>
        <pc:spChg chg="mod">
          <ac:chgData name="真" userId="a6acc59d-38fa-452c-8300-f9a3de639fef" providerId="ADAL" clId="{F9D6078D-410B-4041-97C7-046A3123A09F}" dt="2024-02-26T09:02:36.111" v="10969" actId="113"/>
          <ac:spMkLst>
            <pc:docMk/>
            <pc:sldMk cId="1900293527" sldId="290"/>
            <ac:spMk id="64" creationId="{5F2DE045-A6AC-44F1-BF8B-A4E85993BEE4}"/>
          </ac:spMkLst>
        </pc:spChg>
        <pc:spChg chg="mod">
          <ac:chgData name="真" userId="a6acc59d-38fa-452c-8300-f9a3de639fef" providerId="ADAL" clId="{F9D6078D-410B-4041-97C7-046A3123A09F}" dt="2024-02-26T09:02:14.004" v="10963" actId="14100"/>
          <ac:spMkLst>
            <pc:docMk/>
            <pc:sldMk cId="1900293527" sldId="290"/>
            <ac:spMk id="65" creationId="{ACDD0986-CEAF-4488-9E59-75B61AE9156D}"/>
          </ac:spMkLst>
        </pc:spChg>
        <pc:spChg chg="mod">
          <ac:chgData name="真" userId="a6acc59d-38fa-452c-8300-f9a3de639fef" providerId="ADAL" clId="{F9D6078D-410B-4041-97C7-046A3123A09F}" dt="2024-02-28T07:04:00.025" v="11832" actId="20577"/>
          <ac:spMkLst>
            <pc:docMk/>
            <pc:sldMk cId="1900293527" sldId="290"/>
            <ac:spMk id="67" creationId="{F839E241-0149-4464-963D-FB68D2251B04}"/>
          </ac:spMkLst>
        </pc:spChg>
        <pc:spChg chg="mod">
          <ac:chgData name="真" userId="a6acc59d-38fa-452c-8300-f9a3de639fef" providerId="ADAL" clId="{F9D6078D-410B-4041-97C7-046A3123A09F}" dt="2024-02-26T09:29:59.192" v="11708" actId="1036"/>
          <ac:spMkLst>
            <pc:docMk/>
            <pc:sldMk cId="1900293527" sldId="290"/>
            <ac:spMk id="68" creationId="{9E0C9242-A82E-4C87-8A1F-864393C47976}"/>
          </ac:spMkLst>
        </pc:spChg>
        <pc:spChg chg="mod">
          <ac:chgData name="真" userId="a6acc59d-38fa-452c-8300-f9a3de639fef" providerId="ADAL" clId="{F9D6078D-410B-4041-97C7-046A3123A09F}" dt="2024-02-26T09:29:59.192" v="11708" actId="1036"/>
          <ac:spMkLst>
            <pc:docMk/>
            <pc:sldMk cId="1900293527" sldId="290"/>
            <ac:spMk id="69" creationId="{2BBF7291-2483-4FE5-9B38-2B946BD6870C}"/>
          </ac:spMkLst>
        </pc:spChg>
        <pc:grpChg chg="mod">
          <ac:chgData name="真" userId="a6acc59d-38fa-452c-8300-f9a3de639fef" providerId="ADAL" clId="{F9D6078D-410B-4041-97C7-046A3123A09F}" dt="2024-02-26T09:28:23.321" v="11667" actId="1035"/>
          <ac:grpSpMkLst>
            <pc:docMk/>
            <pc:sldMk cId="1900293527" sldId="290"/>
            <ac:grpSpMk id="46" creationId="{E5A86398-8625-43CD-96D1-2A30BE2D9528}"/>
          </ac:grpSpMkLst>
        </pc:grpChg>
        <pc:grpChg chg="mod">
          <ac:chgData name="真" userId="a6acc59d-38fa-452c-8300-f9a3de639fef" providerId="ADAL" clId="{F9D6078D-410B-4041-97C7-046A3123A09F}" dt="2024-02-26T09:28:23.321" v="11667" actId="1035"/>
          <ac:grpSpMkLst>
            <pc:docMk/>
            <pc:sldMk cId="1900293527" sldId="290"/>
            <ac:grpSpMk id="66" creationId="{8ED29D04-9CF4-406C-B405-C07286A605D4}"/>
          </ac:grpSpMkLst>
        </pc:grpChg>
        <pc:picChg chg="mod">
          <ac:chgData name="真" userId="a6acc59d-38fa-452c-8300-f9a3de639fef" providerId="ADAL" clId="{F9D6078D-410B-4041-97C7-046A3123A09F}" dt="2024-02-26T09:28:23.321" v="11667" actId="1035"/>
          <ac:picMkLst>
            <pc:docMk/>
            <pc:sldMk cId="1900293527" sldId="290"/>
            <ac:picMk id="20" creationId="{1FCE5D35-21BC-440F-8851-F06DC463774A}"/>
          </ac:picMkLst>
        </pc:picChg>
        <pc:cxnChg chg="mod">
          <ac:chgData name="真" userId="a6acc59d-38fa-452c-8300-f9a3de639fef" providerId="ADAL" clId="{F9D6078D-410B-4041-97C7-046A3123A09F}" dt="2024-02-26T09:28:23.321" v="11667" actId="1035"/>
          <ac:cxnSpMkLst>
            <pc:docMk/>
            <pc:sldMk cId="1900293527" sldId="290"/>
            <ac:cxnSpMk id="51" creationId="{1E606A05-5439-40B2-BA15-5DF116C5F4B8}"/>
          </ac:cxnSpMkLst>
        </pc:cxnChg>
        <pc:cxnChg chg="mod">
          <ac:chgData name="真" userId="a6acc59d-38fa-452c-8300-f9a3de639fef" providerId="ADAL" clId="{F9D6078D-410B-4041-97C7-046A3123A09F}" dt="2024-02-26T09:28:23.321" v="11667" actId="1035"/>
          <ac:cxnSpMkLst>
            <pc:docMk/>
            <pc:sldMk cId="1900293527" sldId="290"/>
            <ac:cxnSpMk id="52" creationId="{EE64D4AD-CCA2-4951-B2E0-16E226019CC5}"/>
          </ac:cxnSpMkLst>
        </pc:cxnChg>
        <pc:cxnChg chg="mod">
          <ac:chgData name="真" userId="a6acc59d-38fa-452c-8300-f9a3de639fef" providerId="ADAL" clId="{F9D6078D-410B-4041-97C7-046A3123A09F}" dt="2024-02-26T09:28:23.321" v="11667" actId="1035"/>
          <ac:cxnSpMkLst>
            <pc:docMk/>
            <pc:sldMk cId="1900293527" sldId="290"/>
            <ac:cxnSpMk id="56" creationId="{31A9D8EE-D6AA-44C3-BAB3-DD84BE2CA962}"/>
          </ac:cxnSpMkLst>
        </pc:cxnChg>
        <pc:cxnChg chg="mod">
          <ac:chgData name="真" userId="a6acc59d-38fa-452c-8300-f9a3de639fef" providerId="ADAL" clId="{F9D6078D-410B-4041-97C7-046A3123A09F}" dt="2024-02-26T09:28:23.321" v="11667" actId="1035"/>
          <ac:cxnSpMkLst>
            <pc:docMk/>
            <pc:sldMk cId="1900293527" sldId="290"/>
            <ac:cxnSpMk id="57" creationId="{E062F0A7-F8A0-49C2-BD00-E9B7E68FC575}"/>
          </ac:cxnSpMkLst>
        </pc:cxnChg>
        <pc:cxnChg chg="mod">
          <ac:chgData name="真" userId="a6acc59d-38fa-452c-8300-f9a3de639fef" providerId="ADAL" clId="{F9D6078D-410B-4041-97C7-046A3123A09F}" dt="2024-02-26T09:28:23.321" v="11667" actId="1035"/>
          <ac:cxnSpMkLst>
            <pc:docMk/>
            <pc:sldMk cId="1900293527" sldId="290"/>
            <ac:cxnSpMk id="61" creationId="{6F1CB4C7-7018-41BE-B5E7-E294DB9615E4}"/>
          </ac:cxnSpMkLst>
        </pc:cxnChg>
      </pc:sldChg>
      <pc:sldChg chg="modSp add mod">
        <pc:chgData name="真" userId="a6acc59d-38fa-452c-8300-f9a3de639fef" providerId="ADAL" clId="{F9D6078D-410B-4041-97C7-046A3123A09F}" dt="2024-02-29T00:38:31.947" v="14057"/>
        <pc:sldMkLst>
          <pc:docMk/>
          <pc:sldMk cId="917594905" sldId="291"/>
        </pc:sldMkLst>
        <pc:spChg chg="mod">
          <ac:chgData name="真" userId="a6acc59d-38fa-452c-8300-f9a3de639fef" providerId="ADAL" clId="{F9D6078D-410B-4041-97C7-046A3123A09F}" dt="2024-02-28T07:22:44.468" v="12604" actId="14100"/>
          <ac:spMkLst>
            <pc:docMk/>
            <pc:sldMk cId="917594905" sldId="291"/>
            <ac:spMk id="12" creationId="{90E0DCC4-39DD-4DA7-86F4-D4F1B95561DC}"/>
          </ac:spMkLst>
        </pc:spChg>
        <pc:spChg chg="mod">
          <ac:chgData name="真" userId="a6acc59d-38fa-452c-8300-f9a3de639fef" providerId="ADAL" clId="{F9D6078D-410B-4041-97C7-046A3123A09F}" dt="2024-02-28T07:18:34.177" v="12301" actId="1038"/>
          <ac:spMkLst>
            <pc:docMk/>
            <pc:sldMk cId="917594905" sldId="291"/>
            <ac:spMk id="13" creationId="{74F0E992-CDA9-4A7E-9E44-F9409140354A}"/>
          </ac:spMkLst>
        </pc:spChg>
        <pc:spChg chg="mod">
          <ac:chgData name="真" userId="a6acc59d-38fa-452c-8300-f9a3de639fef" providerId="ADAL" clId="{F9D6078D-410B-4041-97C7-046A3123A09F}" dt="2024-02-28T07:16:59.454" v="12204"/>
          <ac:spMkLst>
            <pc:docMk/>
            <pc:sldMk cId="917594905" sldId="291"/>
            <ac:spMk id="14" creationId="{52DCD6B8-4771-46B6-901A-7B45548B4EAE}"/>
          </ac:spMkLst>
        </pc:spChg>
        <pc:spChg chg="mod">
          <ac:chgData name="真" userId="a6acc59d-38fa-452c-8300-f9a3de639fef" providerId="ADAL" clId="{F9D6078D-410B-4041-97C7-046A3123A09F}" dt="2024-02-28T07:18:34.177" v="12301" actId="1038"/>
          <ac:spMkLst>
            <pc:docMk/>
            <pc:sldMk cId="917594905" sldId="291"/>
            <ac:spMk id="15" creationId="{8A9AEE01-A237-4513-804D-45ADAA63DA3F}"/>
          </ac:spMkLst>
        </pc:spChg>
        <pc:spChg chg="mod">
          <ac:chgData name="真" userId="a6acc59d-38fa-452c-8300-f9a3de639fef" providerId="ADAL" clId="{F9D6078D-410B-4041-97C7-046A3123A09F}" dt="2024-02-28T07:17:09.555" v="12220"/>
          <ac:spMkLst>
            <pc:docMk/>
            <pc:sldMk cId="917594905" sldId="291"/>
            <ac:spMk id="16" creationId="{E3D4A2D8-A08C-465C-AA50-A8DE16ED4A3D}"/>
          </ac:spMkLst>
        </pc:spChg>
        <pc:spChg chg="mod">
          <ac:chgData name="真" userId="a6acc59d-38fa-452c-8300-f9a3de639fef" providerId="ADAL" clId="{F9D6078D-410B-4041-97C7-046A3123A09F}" dt="2024-02-28T07:18:34.177" v="12301" actId="1038"/>
          <ac:spMkLst>
            <pc:docMk/>
            <pc:sldMk cId="917594905" sldId="291"/>
            <ac:spMk id="17" creationId="{0D3E8EEC-B978-4CC3-B981-DC912BD5205C}"/>
          </ac:spMkLst>
        </pc:spChg>
        <pc:spChg chg="mod">
          <ac:chgData name="真" userId="a6acc59d-38fa-452c-8300-f9a3de639fef" providerId="ADAL" clId="{F9D6078D-410B-4041-97C7-046A3123A09F}" dt="2024-02-28T07:17:04.697" v="12212"/>
          <ac:spMkLst>
            <pc:docMk/>
            <pc:sldMk cId="917594905" sldId="291"/>
            <ac:spMk id="18" creationId="{895321DC-9F18-4EC2-AF5B-3441FA52B0BC}"/>
          </ac:spMkLst>
        </pc:spChg>
        <pc:spChg chg="mod">
          <ac:chgData name="真" userId="a6acc59d-38fa-452c-8300-f9a3de639fef" providerId="ADAL" clId="{F9D6078D-410B-4041-97C7-046A3123A09F}" dt="2024-02-28T07:18:34.177" v="12301" actId="1038"/>
          <ac:spMkLst>
            <pc:docMk/>
            <pc:sldMk cId="917594905" sldId="291"/>
            <ac:spMk id="19" creationId="{1286937D-3D40-4DD2-8C24-17FB55C06655}"/>
          </ac:spMkLst>
        </pc:spChg>
        <pc:spChg chg="mod">
          <ac:chgData name="真" userId="a6acc59d-38fa-452c-8300-f9a3de639fef" providerId="ADAL" clId="{F9D6078D-410B-4041-97C7-046A3123A09F}" dt="2024-02-28T07:16:54.190" v="12196"/>
          <ac:spMkLst>
            <pc:docMk/>
            <pc:sldMk cId="917594905" sldId="291"/>
            <ac:spMk id="20" creationId="{8B4EA722-1ABE-42D8-B5B5-3613A70300BB}"/>
          </ac:spMkLst>
        </pc:spChg>
        <pc:spChg chg="mod">
          <ac:chgData name="真" userId="a6acc59d-38fa-452c-8300-f9a3de639fef" providerId="ADAL" clId="{F9D6078D-410B-4041-97C7-046A3123A09F}" dt="2024-02-28T07:21:03.905" v="12405" actId="1038"/>
          <ac:spMkLst>
            <pc:docMk/>
            <pc:sldMk cId="917594905" sldId="291"/>
            <ac:spMk id="21" creationId="{BF673C4A-288A-4555-ABA6-87E74790096F}"/>
          </ac:spMkLst>
        </pc:spChg>
        <pc:spChg chg="mod">
          <ac:chgData name="真" userId="a6acc59d-38fa-452c-8300-f9a3de639fef" providerId="ADAL" clId="{F9D6078D-410B-4041-97C7-046A3123A09F}" dt="2024-02-28T07:21:03.905" v="12405" actId="1038"/>
          <ac:spMkLst>
            <pc:docMk/>
            <pc:sldMk cId="917594905" sldId="291"/>
            <ac:spMk id="22" creationId="{334ACC06-97C7-4851-9F1F-8D0A12D4C3F0}"/>
          </ac:spMkLst>
        </pc:spChg>
        <pc:spChg chg="mod">
          <ac:chgData name="真" userId="a6acc59d-38fa-452c-8300-f9a3de639fef" providerId="ADAL" clId="{F9D6078D-410B-4041-97C7-046A3123A09F}" dt="2024-02-28T07:21:17.225" v="12438" actId="1038"/>
          <ac:spMkLst>
            <pc:docMk/>
            <pc:sldMk cId="917594905" sldId="291"/>
            <ac:spMk id="23" creationId="{189BB1B0-1B18-4B7C-BDD8-59C27996CFED}"/>
          </ac:spMkLst>
        </pc:spChg>
        <pc:spChg chg="mod">
          <ac:chgData name="真" userId="a6acc59d-38fa-452c-8300-f9a3de639fef" providerId="ADAL" clId="{F9D6078D-410B-4041-97C7-046A3123A09F}" dt="2024-02-28T07:21:29.025" v="12472" actId="1038"/>
          <ac:spMkLst>
            <pc:docMk/>
            <pc:sldMk cId="917594905" sldId="291"/>
            <ac:spMk id="24" creationId="{4406A5C5-F51B-4AE1-8F95-18C774354A51}"/>
          </ac:spMkLst>
        </pc:spChg>
        <pc:spChg chg="mod">
          <ac:chgData name="真" userId="a6acc59d-38fa-452c-8300-f9a3de639fef" providerId="ADAL" clId="{F9D6078D-410B-4041-97C7-046A3123A09F}" dt="2024-02-28T07:18:34.177" v="12301" actId="1038"/>
          <ac:spMkLst>
            <pc:docMk/>
            <pc:sldMk cId="917594905" sldId="291"/>
            <ac:spMk id="25" creationId="{23DEF3BB-8E7D-4FFA-9D49-8F2FA0BD44A0}"/>
          </ac:spMkLst>
        </pc:spChg>
        <pc:spChg chg="mod">
          <ac:chgData name="真" userId="a6acc59d-38fa-452c-8300-f9a3de639fef" providerId="ADAL" clId="{F9D6078D-410B-4041-97C7-046A3123A09F}" dt="2024-02-28T07:16:46.723" v="12188" actId="1076"/>
          <ac:spMkLst>
            <pc:docMk/>
            <pc:sldMk cId="917594905" sldId="291"/>
            <ac:spMk id="26" creationId="{4BCC8D04-0861-498C-8E2D-4413EC8F2449}"/>
          </ac:spMkLst>
        </pc:spChg>
        <pc:spChg chg="mod">
          <ac:chgData name="真" userId="a6acc59d-38fa-452c-8300-f9a3de639fef" providerId="ADAL" clId="{F9D6078D-410B-4041-97C7-046A3123A09F}" dt="2024-02-28T07:19:50.104" v="12333" actId="6549"/>
          <ac:spMkLst>
            <pc:docMk/>
            <pc:sldMk cId="917594905" sldId="291"/>
            <ac:spMk id="27" creationId="{3EC159E7-0E1C-4AAC-898E-524D4560E8F0}"/>
          </ac:spMkLst>
        </pc:spChg>
        <pc:spChg chg="mod">
          <ac:chgData name="真" userId="a6acc59d-38fa-452c-8300-f9a3de639fef" providerId="ADAL" clId="{F9D6078D-410B-4041-97C7-046A3123A09F}" dt="2024-02-29T00:38:31.947" v="14057"/>
          <ac:spMkLst>
            <pc:docMk/>
            <pc:sldMk cId="917594905" sldId="291"/>
            <ac:spMk id="28" creationId="{C1CA9FC2-021C-486D-8AB1-B34BB4F18AA1}"/>
          </ac:spMkLst>
        </pc:spChg>
        <pc:graphicFrameChg chg="modGraphic">
          <ac:chgData name="真" userId="a6acc59d-38fa-452c-8300-f9a3de639fef" providerId="ADAL" clId="{F9D6078D-410B-4041-97C7-046A3123A09F}" dt="2024-02-28T07:23:15.469" v="12643" actId="20577"/>
          <ac:graphicFrameMkLst>
            <pc:docMk/>
            <pc:sldMk cId="917594905" sldId="291"/>
            <ac:graphicFrameMk id="11" creationId="{19DFC526-62AA-41CD-8F0F-C544255612E9}"/>
          </ac:graphicFrameMkLst>
        </pc:graphicFrameChg>
      </pc:sldChg>
      <pc:sldChg chg="addSp delSp modSp add mod">
        <pc:chgData name="真" userId="a6acc59d-38fa-452c-8300-f9a3de639fef" providerId="ADAL" clId="{F9D6078D-410B-4041-97C7-046A3123A09F}" dt="2024-03-04T02:04:34.341" v="16227" actId="207"/>
        <pc:sldMkLst>
          <pc:docMk/>
          <pc:sldMk cId="2949358318" sldId="292"/>
        </pc:sldMkLst>
        <pc:spChg chg="mod">
          <ac:chgData name="真" userId="a6acc59d-38fa-452c-8300-f9a3de639fef" providerId="ADAL" clId="{F9D6078D-410B-4041-97C7-046A3123A09F}" dt="2024-02-29T01:46:29.282" v="14058" actId="6549"/>
          <ac:spMkLst>
            <pc:docMk/>
            <pc:sldMk cId="2949358318" sldId="292"/>
            <ac:spMk id="3" creationId="{A0B6862C-B8DE-ECDC-862B-94317750BEF8}"/>
          </ac:spMkLst>
        </pc:spChg>
        <pc:spChg chg="mod">
          <ac:chgData name="真" userId="a6acc59d-38fa-452c-8300-f9a3de639fef" providerId="ADAL" clId="{F9D6078D-410B-4041-97C7-046A3123A09F}" dt="2024-02-28T09:19:56.811" v="13054" actId="6549"/>
          <ac:spMkLst>
            <pc:docMk/>
            <pc:sldMk cId="2949358318" sldId="292"/>
            <ac:spMk id="4" creationId="{17C5857A-A696-FB46-DAD7-DF831ADDEF83}"/>
          </ac:spMkLst>
        </pc:spChg>
        <pc:spChg chg="mod">
          <ac:chgData name="真" userId="a6acc59d-38fa-452c-8300-f9a3de639fef" providerId="ADAL" clId="{F9D6078D-410B-4041-97C7-046A3123A09F}" dt="2024-02-28T09:30:44.052" v="13808" actId="6549"/>
          <ac:spMkLst>
            <pc:docMk/>
            <pc:sldMk cId="2949358318" sldId="292"/>
            <ac:spMk id="5" creationId="{482048FD-6B22-9D0B-5D0A-9D38339C70FB}"/>
          </ac:spMkLst>
        </pc:spChg>
        <pc:spChg chg="mod">
          <ac:chgData name="真" userId="a6acc59d-38fa-452c-8300-f9a3de639fef" providerId="ADAL" clId="{F9D6078D-410B-4041-97C7-046A3123A09F}" dt="2024-02-28T09:25:27.617" v="13476" actId="20577"/>
          <ac:spMkLst>
            <pc:docMk/>
            <pc:sldMk cId="2949358318" sldId="292"/>
            <ac:spMk id="6" creationId="{8DA6469A-3092-FE88-6B40-5AB9B8FC2448}"/>
          </ac:spMkLst>
        </pc:spChg>
        <pc:spChg chg="mod">
          <ac:chgData name="真" userId="a6acc59d-38fa-452c-8300-f9a3de639fef" providerId="ADAL" clId="{F9D6078D-410B-4041-97C7-046A3123A09F}" dt="2024-02-28T09:28:42.658" v="13755" actId="20577"/>
          <ac:spMkLst>
            <pc:docMk/>
            <pc:sldMk cId="2949358318" sldId="292"/>
            <ac:spMk id="9" creationId="{B0443664-AB09-FE2C-BECB-A887930267EB}"/>
          </ac:spMkLst>
        </pc:spChg>
        <pc:spChg chg="mod">
          <ac:chgData name="真" userId="a6acc59d-38fa-452c-8300-f9a3de639fef" providerId="ADAL" clId="{F9D6078D-410B-4041-97C7-046A3123A09F}" dt="2024-02-28T09:21:10.016" v="13250" actId="14100"/>
          <ac:spMkLst>
            <pc:docMk/>
            <pc:sldMk cId="2949358318" sldId="292"/>
            <ac:spMk id="11" creationId="{5212B961-6EDD-7925-E666-D2605C9F312D}"/>
          </ac:spMkLst>
        </pc:spChg>
        <pc:spChg chg="mod">
          <ac:chgData name="真" userId="a6acc59d-38fa-452c-8300-f9a3de639fef" providerId="ADAL" clId="{F9D6078D-410B-4041-97C7-046A3123A09F}" dt="2024-02-28T09:32:01.962" v="14006" actId="20577"/>
          <ac:spMkLst>
            <pc:docMk/>
            <pc:sldMk cId="2949358318" sldId="292"/>
            <ac:spMk id="14" creationId="{470AF418-37B5-1898-2DF2-6AFF87FBDEAD}"/>
          </ac:spMkLst>
        </pc:spChg>
        <pc:spChg chg="mod">
          <ac:chgData name="真" userId="a6acc59d-38fa-452c-8300-f9a3de639fef" providerId="ADAL" clId="{F9D6078D-410B-4041-97C7-046A3123A09F}" dt="2024-02-29T01:48:24.416" v="14069" actId="20577"/>
          <ac:spMkLst>
            <pc:docMk/>
            <pc:sldMk cId="2949358318" sldId="292"/>
            <ac:spMk id="19" creationId="{B9AFECFD-5F78-7E47-D1B2-6C17D7055191}"/>
          </ac:spMkLst>
        </pc:spChg>
        <pc:spChg chg="mod">
          <ac:chgData name="真" userId="a6acc59d-38fa-452c-8300-f9a3de639fef" providerId="ADAL" clId="{F9D6078D-410B-4041-97C7-046A3123A09F}" dt="2024-02-29T01:48:31.556" v="14080" actId="20577"/>
          <ac:spMkLst>
            <pc:docMk/>
            <pc:sldMk cId="2949358318" sldId="292"/>
            <ac:spMk id="20" creationId="{51E43FF9-D2BA-115D-BB6B-ACA0DA573F0F}"/>
          </ac:spMkLst>
        </pc:spChg>
        <pc:spChg chg="mod">
          <ac:chgData name="真" userId="a6acc59d-38fa-452c-8300-f9a3de639fef" providerId="ADAL" clId="{F9D6078D-410B-4041-97C7-046A3123A09F}" dt="2024-03-04T02:04:34.341" v="16227" actId="207"/>
          <ac:spMkLst>
            <pc:docMk/>
            <pc:sldMk cId="2949358318" sldId="292"/>
            <ac:spMk id="23" creationId="{CEFE2743-CE0B-7E70-F95F-7B672B69BD13}"/>
          </ac:spMkLst>
        </pc:spChg>
        <pc:spChg chg="mod">
          <ac:chgData name="真" userId="a6acc59d-38fa-452c-8300-f9a3de639fef" providerId="ADAL" clId="{F9D6078D-410B-4041-97C7-046A3123A09F}" dt="2024-02-29T02:00:50.765" v="14897" actId="1035"/>
          <ac:spMkLst>
            <pc:docMk/>
            <pc:sldMk cId="2949358318" sldId="292"/>
            <ac:spMk id="24" creationId="{57F55E81-F621-1A94-4BFE-6904234C5153}"/>
          </ac:spMkLst>
        </pc:spChg>
        <pc:spChg chg="mod">
          <ac:chgData name="真" userId="a6acc59d-38fa-452c-8300-f9a3de639fef" providerId="ADAL" clId="{F9D6078D-410B-4041-97C7-046A3123A09F}" dt="2024-02-29T02:00:41.838" v="14893" actId="14100"/>
          <ac:spMkLst>
            <pc:docMk/>
            <pc:sldMk cId="2949358318" sldId="292"/>
            <ac:spMk id="26" creationId="{2A1723DD-3B90-DA01-5B48-4954398AAAFC}"/>
          </ac:spMkLst>
        </pc:spChg>
        <pc:spChg chg="mod">
          <ac:chgData name="真" userId="a6acc59d-38fa-452c-8300-f9a3de639fef" providerId="ADAL" clId="{F9D6078D-410B-4041-97C7-046A3123A09F}" dt="2024-02-29T03:12:47.675" v="16087" actId="1036"/>
          <ac:spMkLst>
            <pc:docMk/>
            <pc:sldMk cId="2949358318" sldId="292"/>
            <ac:spMk id="27" creationId="{2CCB8EB5-C24A-1765-901E-0B5295E90CCB}"/>
          </ac:spMkLst>
        </pc:spChg>
        <pc:spChg chg="add mod">
          <ac:chgData name="真" userId="a6acc59d-38fa-452c-8300-f9a3de639fef" providerId="ADAL" clId="{F9D6078D-410B-4041-97C7-046A3123A09F}" dt="2024-02-28T09:32:51.067" v="14044" actId="1036"/>
          <ac:spMkLst>
            <pc:docMk/>
            <pc:sldMk cId="2949358318" sldId="292"/>
            <ac:spMk id="31" creationId="{75612ED0-AEC2-47C5-8294-796DD74459BB}"/>
          </ac:spMkLst>
        </pc:spChg>
        <pc:spChg chg="add mod">
          <ac:chgData name="真" userId="a6acc59d-38fa-452c-8300-f9a3de639fef" providerId="ADAL" clId="{F9D6078D-410B-4041-97C7-046A3123A09F}" dt="2024-02-28T09:32:51.067" v="14044" actId="1036"/>
          <ac:spMkLst>
            <pc:docMk/>
            <pc:sldMk cId="2949358318" sldId="292"/>
            <ac:spMk id="32" creationId="{C49996FB-FD2B-4F69-B12B-59D88C44CE4D}"/>
          </ac:spMkLst>
        </pc:spChg>
        <pc:spChg chg="add mod">
          <ac:chgData name="真" userId="a6acc59d-38fa-452c-8300-f9a3de639fef" providerId="ADAL" clId="{F9D6078D-410B-4041-97C7-046A3123A09F}" dt="2024-02-28T09:32:51.067" v="14044" actId="1036"/>
          <ac:spMkLst>
            <pc:docMk/>
            <pc:sldMk cId="2949358318" sldId="292"/>
            <ac:spMk id="33" creationId="{544B1D56-9DFA-4FD5-875C-092140C03E4A}"/>
          </ac:spMkLst>
        </pc:spChg>
        <pc:spChg chg="add mod">
          <ac:chgData name="真" userId="a6acc59d-38fa-452c-8300-f9a3de639fef" providerId="ADAL" clId="{F9D6078D-410B-4041-97C7-046A3123A09F}" dt="2024-02-28T09:32:51.067" v="14044" actId="1036"/>
          <ac:spMkLst>
            <pc:docMk/>
            <pc:sldMk cId="2949358318" sldId="292"/>
            <ac:spMk id="34" creationId="{24C75D84-B1A8-4227-B4A1-A4D425E88541}"/>
          </ac:spMkLst>
        </pc:spChg>
        <pc:grpChg chg="del">
          <ac:chgData name="真" userId="a6acc59d-38fa-452c-8300-f9a3de639fef" providerId="ADAL" clId="{F9D6078D-410B-4041-97C7-046A3123A09F}" dt="2024-02-28T09:32:38.290" v="14007" actId="478"/>
          <ac:grpSpMkLst>
            <pc:docMk/>
            <pc:sldMk cId="2949358318" sldId="292"/>
            <ac:grpSpMk id="25" creationId="{B5E18376-37EB-410A-BDC4-94814CFC56A8}"/>
          </ac:grpSpMkLst>
        </pc:grpChg>
      </pc:sldChg>
      <pc:sldChg chg="addSp delSp modSp add mod">
        <pc:chgData name="真" userId="a6acc59d-38fa-452c-8300-f9a3de639fef" providerId="ADAL" clId="{F9D6078D-410B-4041-97C7-046A3123A09F}" dt="2024-02-29T03:22:33.135" v="16210" actId="1036"/>
        <pc:sldMkLst>
          <pc:docMk/>
          <pc:sldMk cId="2596589643" sldId="293"/>
        </pc:sldMkLst>
        <pc:spChg chg="mod">
          <ac:chgData name="真" userId="a6acc59d-38fa-452c-8300-f9a3de639fef" providerId="ADAL" clId="{F9D6078D-410B-4041-97C7-046A3123A09F}" dt="2024-02-29T03:22:33.135" v="16210" actId="1036"/>
          <ac:spMkLst>
            <pc:docMk/>
            <pc:sldMk cId="2596589643" sldId="293"/>
            <ac:spMk id="2" creationId="{9BEE2B3D-23F4-38A2-C35C-8F03ABB2C993}"/>
          </ac:spMkLst>
        </pc:spChg>
        <pc:spChg chg="add del">
          <ac:chgData name="真" userId="a6acc59d-38fa-452c-8300-f9a3de639fef" providerId="ADAL" clId="{F9D6078D-410B-4041-97C7-046A3123A09F}" dt="2024-02-29T02:10:54.546" v="15272"/>
          <ac:spMkLst>
            <pc:docMk/>
            <pc:sldMk cId="2596589643" sldId="293"/>
            <ac:spMk id="10" creationId="{352AD322-C13D-49DF-BCDC-D17832A57E53}"/>
          </ac:spMkLst>
        </pc:spChg>
      </pc:sldChg>
      <pc:sldChg chg="addSp modSp new mod">
        <pc:chgData name="真" userId="a6acc59d-38fa-452c-8300-f9a3de639fef" providerId="ADAL" clId="{F9D6078D-410B-4041-97C7-046A3123A09F}" dt="2024-02-29T03:24:11.780" v="16214" actId="1035"/>
        <pc:sldMkLst>
          <pc:docMk/>
          <pc:sldMk cId="2730234833" sldId="294"/>
        </pc:sldMkLst>
        <pc:spChg chg="mod">
          <ac:chgData name="真" userId="a6acc59d-38fa-452c-8300-f9a3de639fef" providerId="ADAL" clId="{F9D6078D-410B-4041-97C7-046A3123A09F}" dt="2024-02-29T03:20:13.139" v="16137" actId="1035"/>
          <ac:spMkLst>
            <pc:docMk/>
            <pc:sldMk cId="2730234833" sldId="294"/>
            <ac:spMk id="2" creationId="{AF533472-29CD-48DF-9EF7-65BE3C3B13A4}"/>
          </ac:spMkLst>
        </pc:spChg>
        <pc:spChg chg="add mod">
          <ac:chgData name="真" userId="a6acc59d-38fa-452c-8300-f9a3de639fef" providerId="ADAL" clId="{F9D6078D-410B-4041-97C7-046A3123A09F}" dt="2024-02-29T02:39:07.599" v="15486" actId="14100"/>
          <ac:spMkLst>
            <pc:docMk/>
            <pc:sldMk cId="2730234833" sldId="294"/>
            <ac:spMk id="3" creationId="{20CBF974-D9E3-4B38-A6A1-BDB93F6D766D}"/>
          </ac:spMkLst>
        </pc:spChg>
        <pc:spChg chg="mod">
          <ac:chgData name="真" userId="a6acc59d-38fa-452c-8300-f9a3de639fef" providerId="ADAL" clId="{F9D6078D-410B-4041-97C7-046A3123A09F}" dt="2024-02-29T02:39:13.316" v="15487"/>
          <ac:spMkLst>
            <pc:docMk/>
            <pc:sldMk cId="2730234833" sldId="294"/>
            <ac:spMk id="6" creationId="{6F0B5DAF-9ADC-4ECD-AD13-587C02ABA812}"/>
          </ac:spMkLst>
        </pc:spChg>
        <pc:spChg chg="mod">
          <ac:chgData name="真" userId="a6acc59d-38fa-452c-8300-f9a3de639fef" providerId="ADAL" clId="{F9D6078D-410B-4041-97C7-046A3123A09F}" dt="2024-02-29T02:39:13.316" v="15487"/>
          <ac:spMkLst>
            <pc:docMk/>
            <pc:sldMk cId="2730234833" sldId="294"/>
            <ac:spMk id="7" creationId="{7A4E940D-622A-49DC-A88F-F3ADFCA5187E}"/>
          </ac:spMkLst>
        </pc:spChg>
        <pc:spChg chg="mod">
          <ac:chgData name="真" userId="a6acc59d-38fa-452c-8300-f9a3de639fef" providerId="ADAL" clId="{F9D6078D-410B-4041-97C7-046A3123A09F}" dt="2024-02-29T02:39:13.316" v="15487"/>
          <ac:spMkLst>
            <pc:docMk/>
            <pc:sldMk cId="2730234833" sldId="294"/>
            <ac:spMk id="8" creationId="{65865A05-53AF-4738-B275-FBF352FA6AB8}"/>
          </ac:spMkLst>
        </pc:spChg>
        <pc:spChg chg="mod">
          <ac:chgData name="真" userId="a6acc59d-38fa-452c-8300-f9a3de639fef" providerId="ADAL" clId="{F9D6078D-410B-4041-97C7-046A3123A09F}" dt="2024-02-29T02:39:13.316" v="15487"/>
          <ac:spMkLst>
            <pc:docMk/>
            <pc:sldMk cId="2730234833" sldId="294"/>
            <ac:spMk id="9" creationId="{11C6B09C-0E0C-4D8B-BC50-7E82ECBFE653}"/>
          </ac:spMkLst>
        </pc:spChg>
        <pc:spChg chg="add mod">
          <ac:chgData name="真" userId="a6acc59d-38fa-452c-8300-f9a3de639fef" providerId="ADAL" clId="{F9D6078D-410B-4041-97C7-046A3123A09F}" dt="2024-02-29T03:21:15.418" v="16166" actId="255"/>
          <ac:spMkLst>
            <pc:docMk/>
            <pc:sldMk cId="2730234833" sldId="294"/>
            <ac:spMk id="10" creationId="{9DE6B7BF-6B39-422A-89B7-EB7E7F8BF45C}"/>
          </ac:spMkLst>
        </pc:spChg>
        <pc:spChg chg="add mod">
          <ac:chgData name="真" userId="a6acc59d-38fa-452c-8300-f9a3de639fef" providerId="ADAL" clId="{F9D6078D-410B-4041-97C7-046A3123A09F}" dt="2024-02-29T03:21:15.418" v="16166" actId="255"/>
          <ac:spMkLst>
            <pc:docMk/>
            <pc:sldMk cId="2730234833" sldId="294"/>
            <ac:spMk id="17" creationId="{AB4E259B-755E-48DC-82F8-C0A5157ED075}"/>
          </ac:spMkLst>
        </pc:spChg>
        <pc:spChg chg="add mod">
          <ac:chgData name="真" userId="a6acc59d-38fa-452c-8300-f9a3de639fef" providerId="ADAL" clId="{F9D6078D-410B-4041-97C7-046A3123A09F}" dt="2024-02-29T03:20:13.139" v="16137" actId="1035"/>
          <ac:spMkLst>
            <pc:docMk/>
            <pc:sldMk cId="2730234833" sldId="294"/>
            <ac:spMk id="18" creationId="{04DA5939-ABA8-4CA8-A657-0097DFD078B2}"/>
          </ac:spMkLst>
        </pc:spChg>
        <pc:spChg chg="add mod">
          <ac:chgData name="真" userId="a6acc59d-38fa-452c-8300-f9a3de639fef" providerId="ADAL" clId="{F9D6078D-410B-4041-97C7-046A3123A09F}" dt="2024-02-29T03:20:13.139" v="16137" actId="1035"/>
          <ac:spMkLst>
            <pc:docMk/>
            <pc:sldMk cId="2730234833" sldId="294"/>
            <ac:spMk id="19" creationId="{BAC83BD8-DAA9-40A1-9DC3-7D58D2D86251}"/>
          </ac:spMkLst>
        </pc:spChg>
        <pc:spChg chg="add mod">
          <ac:chgData name="真" userId="a6acc59d-38fa-452c-8300-f9a3de639fef" providerId="ADAL" clId="{F9D6078D-410B-4041-97C7-046A3123A09F}" dt="2024-02-29T03:20:13.139" v="16137" actId="1035"/>
          <ac:spMkLst>
            <pc:docMk/>
            <pc:sldMk cId="2730234833" sldId="294"/>
            <ac:spMk id="20" creationId="{68F2307A-719A-448A-BE50-89F8F040A245}"/>
          </ac:spMkLst>
        </pc:spChg>
        <pc:spChg chg="add mod">
          <ac:chgData name="真" userId="a6acc59d-38fa-452c-8300-f9a3de639fef" providerId="ADAL" clId="{F9D6078D-410B-4041-97C7-046A3123A09F}" dt="2024-02-29T03:24:11.780" v="16214" actId="1035"/>
          <ac:spMkLst>
            <pc:docMk/>
            <pc:sldMk cId="2730234833" sldId="294"/>
            <ac:spMk id="21" creationId="{5FF4C3D9-26E1-4133-901B-4A4DFCECEBA9}"/>
          </ac:spMkLst>
        </pc:spChg>
        <pc:grpChg chg="add mod">
          <ac:chgData name="真" userId="a6acc59d-38fa-452c-8300-f9a3de639fef" providerId="ADAL" clId="{F9D6078D-410B-4041-97C7-046A3123A09F}" dt="2024-02-29T02:39:13.316" v="15487"/>
          <ac:grpSpMkLst>
            <pc:docMk/>
            <pc:sldMk cId="2730234833" sldId="294"/>
            <ac:grpSpMk id="4" creationId="{346778EB-CBAC-4ED2-AA9E-A466202CC02B}"/>
          </ac:grpSpMkLst>
        </pc:grpChg>
        <pc:picChg chg="mod">
          <ac:chgData name="真" userId="a6acc59d-38fa-452c-8300-f9a3de639fef" providerId="ADAL" clId="{F9D6078D-410B-4041-97C7-046A3123A09F}" dt="2024-02-29T02:39:13.316" v="15487"/>
          <ac:picMkLst>
            <pc:docMk/>
            <pc:sldMk cId="2730234833" sldId="294"/>
            <ac:picMk id="5" creationId="{14092A8D-5518-46E7-843A-324232EE45D9}"/>
          </ac:picMkLst>
        </pc:picChg>
        <pc:picChg chg="add mod">
          <ac:chgData name="真" userId="a6acc59d-38fa-452c-8300-f9a3de639fef" providerId="ADAL" clId="{F9D6078D-410B-4041-97C7-046A3123A09F}" dt="2024-02-29T03:20:13.139" v="16137" actId="1035"/>
          <ac:picMkLst>
            <pc:docMk/>
            <pc:sldMk cId="2730234833" sldId="294"/>
            <ac:picMk id="12" creationId="{21515827-DFEC-4B87-8174-AFB691FAFD40}"/>
          </ac:picMkLst>
        </pc:picChg>
        <pc:picChg chg="add mod">
          <ac:chgData name="真" userId="a6acc59d-38fa-452c-8300-f9a3de639fef" providerId="ADAL" clId="{F9D6078D-410B-4041-97C7-046A3123A09F}" dt="2024-02-29T03:20:13.139" v="16137" actId="1035"/>
          <ac:picMkLst>
            <pc:docMk/>
            <pc:sldMk cId="2730234833" sldId="294"/>
            <ac:picMk id="14" creationId="{DBB13816-C961-45DC-BD42-06362AE2E5F4}"/>
          </ac:picMkLst>
        </pc:picChg>
        <pc:picChg chg="add mod">
          <ac:chgData name="真" userId="a6acc59d-38fa-452c-8300-f9a3de639fef" providerId="ADAL" clId="{F9D6078D-410B-4041-97C7-046A3123A09F}" dt="2024-02-29T03:20:13.139" v="16137" actId="1035"/>
          <ac:picMkLst>
            <pc:docMk/>
            <pc:sldMk cId="2730234833" sldId="294"/>
            <ac:picMk id="16" creationId="{030045C5-7A69-4BAA-9D17-F8EB1948ACBB}"/>
          </ac:picMkLst>
        </pc:picChg>
        <pc:picChg chg="add mod">
          <ac:chgData name="真" userId="a6acc59d-38fa-452c-8300-f9a3de639fef" providerId="ADAL" clId="{F9D6078D-410B-4041-97C7-046A3123A09F}" dt="2024-02-29T03:20:49.983" v="16165" actId="1035"/>
          <ac:picMkLst>
            <pc:docMk/>
            <pc:sldMk cId="2730234833" sldId="294"/>
            <ac:picMk id="23" creationId="{DAF0DEF9-5292-4405-8917-5B89F9719323}"/>
          </ac:picMkLst>
        </pc:picChg>
      </pc:sldChg>
    </pc:docChg>
  </pc:docChgLst>
  <pc:docChgLst>
    <pc:chgData name="HASEGAWA MAKOTO" userId="a6acc59d-38fa-452c-8300-f9a3de639fef" providerId="ADAL" clId="{2249EA72-AE31-409F-BEE1-7FBBE6E47918}"/>
    <pc:docChg chg="undo custSel addSld delSld modSld sldOrd">
      <pc:chgData name="HASEGAWA MAKOTO" userId="a6acc59d-38fa-452c-8300-f9a3de639fef" providerId="ADAL" clId="{2249EA72-AE31-409F-BEE1-7FBBE6E47918}" dt="2024-01-31T07:07:14.606" v="4519" actId="6549"/>
      <pc:docMkLst>
        <pc:docMk/>
      </pc:docMkLst>
      <pc:sldChg chg="modSp mod">
        <pc:chgData name="HASEGAWA MAKOTO" userId="a6acc59d-38fa-452c-8300-f9a3de639fef" providerId="ADAL" clId="{2249EA72-AE31-409F-BEE1-7FBBE6E47918}" dt="2024-01-31T03:54:35.466" v="4447" actId="2711"/>
        <pc:sldMkLst>
          <pc:docMk/>
          <pc:sldMk cId="4250283672" sldId="256"/>
        </pc:sldMkLst>
        <pc:spChg chg="mod">
          <ac:chgData name="HASEGAWA MAKOTO" userId="a6acc59d-38fa-452c-8300-f9a3de639fef" providerId="ADAL" clId="{2249EA72-AE31-409F-BEE1-7FBBE6E47918}" dt="2024-01-31T03:54:35.466" v="4447" actId="2711"/>
          <ac:spMkLst>
            <pc:docMk/>
            <pc:sldMk cId="4250283672" sldId="256"/>
            <ac:spMk id="3" creationId="{4164DB4C-D578-43A0-91A2-389A9FF400B8}"/>
          </ac:spMkLst>
        </pc:spChg>
        <pc:spChg chg="mod">
          <ac:chgData name="HASEGAWA MAKOTO" userId="a6acc59d-38fa-452c-8300-f9a3de639fef" providerId="ADAL" clId="{2249EA72-AE31-409F-BEE1-7FBBE6E47918}" dt="2024-01-31T03:54:35.466" v="4447" actId="2711"/>
          <ac:spMkLst>
            <pc:docMk/>
            <pc:sldMk cId="4250283672" sldId="256"/>
            <ac:spMk id="4" creationId="{23EC4E11-7384-4B89-89B2-EFB4102038FA}"/>
          </ac:spMkLst>
        </pc:spChg>
        <pc:spChg chg="mod">
          <ac:chgData name="HASEGAWA MAKOTO" userId="a6acc59d-38fa-452c-8300-f9a3de639fef" providerId="ADAL" clId="{2249EA72-AE31-409F-BEE1-7FBBE6E47918}" dt="2024-01-31T03:54:35.466" v="4447" actId="2711"/>
          <ac:spMkLst>
            <pc:docMk/>
            <pc:sldMk cId="4250283672" sldId="256"/>
            <ac:spMk id="5" creationId="{6EBBCE9A-7E62-4593-B1E2-61BF52585F18}"/>
          </ac:spMkLst>
        </pc:spChg>
        <pc:spChg chg="mod">
          <ac:chgData name="HASEGAWA MAKOTO" userId="a6acc59d-38fa-452c-8300-f9a3de639fef" providerId="ADAL" clId="{2249EA72-AE31-409F-BEE1-7FBBE6E47918}" dt="2024-01-31T03:54:35.466" v="4447" actId="2711"/>
          <ac:spMkLst>
            <pc:docMk/>
            <pc:sldMk cId="4250283672" sldId="256"/>
            <ac:spMk id="6" creationId="{ACF1A63F-8BA9-48B8-9C8D-C0B9F25FD37D}"/>
          </ac:spMkLst>
        </pc:spChg>
        <pc:grpChg chg="mod">
          <ac:chgData name="HASEGAWA MAKOTO" userId="a6acc59d-38fa-452c-8300-f9a3de639fef" providerId="ADAL" clId="{2249EA72-AE31-409F-BEE1-7FBBE6E47918}" dt="2024-01-31T03:54:35.466" v="4447" actId="2711"/>
          <ac:grpSpMkLst>
            <pc:docMk/>
            <pc:sldMk cId="4250283672" sldId="256"/>
            <ac:grpSpMk id="7" creationId="{2340BE55-C56B-4054-B6DD-E490D911F860}"/>
          </ac:grpSpMkLst>
        </pc:grpChg>
        <pc:picChg chg="mod">
          <ac:chgData name="HASEGAWA MAKOTO" userId="a6acc59d-38fa-452c-8300-f9a3de639fef" providerId="ADAL" clId="{2249EA72-AE31-409F-BEE1-7FBBE6E47918}" dt="2024-01-31T03:54:35.466" v="4447" actId="2711"/>
          <ac:picMkLst>
            <pc:docMk/>
            <pc:sldMk cId="4250283672" sldId="256"/>
            <ac:picMk id="2" creationId="{0E051C3F-4202-482F-8BE5-8E00A3F637D5}"/>
          </ac:picMkLst>
        </pc:picChg>
      </pc:sldChg>
      <pc:sldChg chg="modSp mod">
        <pc:chgData name="HASEGAWA MAKOTO" userId="a6acc59d-38fa-452c-8300-f9a3de639fef" providerId="ADAL" clId="{2249EA72-AE31-409F-BEE1-7FBBE6E47918}" dt="2024-01-31T00:47:02.323" v="3986" actId="1038"/>
        <pc:sldMkLst>
          <pc:docMk/>
          <pc:sldMk cId="3588064405" sldId="257"/>
        </pc:sldMkLst>
        <pc:spChg chg="mod">
          <ac:chgData name="HASEGAWA MAKOTO" userId="a6acc59d-38fa-452c-8300-f9a3de639fef" providerId="ADAL" clId="{2249EA72-AE31-409F-BEE1-7FBBE6E47918}" dt="2024-01-31T00:47:02.323" v="3986" actId="1038"/>
          <ac:spMkLst>
            <pc:docMk/>
            <pc:sldMk cId="3588064405" sldId="257"/>
            <ac:spMk id="2" creationId="{E50F6EB7-FD9B-4388-ABEE-EF649A7FCCAE}"/>
          </ac:spMkLst>
        </pc:spChg>
      </pc:sldChg>
      <pc:sldChg chg="modSp mod">
        <pc:chgData name="HASEGAWA MAKOTO" userId="a6acc59d-38fa-452c-8300-f9a3de639fef" providerId="ADAL" clId="{2249EA72-AE31-409F-BEE1-7FBBE6E47918}" dt="2024-01-31T00:37:11.624" v="3924" actId="6549"/>
        <pc:sldMkLst>
          <pc:docMk/>
          <pc:sldMk cId="679480665" sldId="258"/>
        </pc:sldMkLst>
        <pc:spChg chg="mod">
          <ac:chgData name="HASEGAWA MAKOTO" userId="a6acc59d-38fa-452c-8300-f9a3de639fef" providerId="ADAL" clId="{2249EA72-AE31-409F-BEE1-7FBBE6E47918}" dt="2024-01-31T00:37:11.624" v="3924" actId="6549"/>
          <ac:spMkLst>
            <pc:docMk/>
            <pc:sldMk cId="679480665" sldId="258"/>
            <ac:spMk id="2" creationId="{FD87FE66-4CE3-4718-9F6A-C41138722A7F}"/>
          </ac:spMkLst>
        </pc:spChg>
      </pc:sldChg>
      <pc:sldChg chg="addSp modSp ord">
        <pc:chgData name="HASEGAWA MAKOTO" userId="a6acc59d-38fa-452c-8300-f9a3de639fef" providerId="ADAL" clId="{2249EA72-AE31-409F-BEE1-7FBBE6E47918}" dt="2024-01-31T03:47:54.341" v="4244" actId="167"/>
        <pc:sldMkLst>
          <pc:docMk/>
          <pc:sldMk cId="1219548279" sldId="259"/>
        </pc:sldMkLst>
        <pc:spChg chg="mod">
          <ac:chgData name="HASEGAWA MAKOTO" userId="a6acc59d-38fa-452c-8300-f9a3de639fef" providerId="ADAL" clId="{2249EA72-AE31-409F-BEE1-7FBBE6E47918}" dt="2024-01-31T03:47:49.416" v="4243"/>
          <ac:spMkLst>
            <pc:docMk/>
            <pc:sldMk cId="1219548279" sldId="259"/>
            <ac:spMk id="20" creationId="{8B3C4277-B72E-FC27-1106-E8D133976462}"/>
          </ac:spMkLst>
        </pc:spChg>
        <pc:spChg chg="mod">
          <ac:chgData name="HASEGAWA MAKOTO" userId="a6acc59d-38fa-452c-8300-f9a3de639fef" providerId="ADAL" clId="{2249EA72-AE31-409F-BEE1-7FBBE6E47918}" dt="2024-01-31T03:47:49.416" v="4243"/>
          <ac:spMkLst>
            <pc:docMk/>
            <pc:sldMk cId="1219548279" sldId="259"/>
            <ac:spMk id="21" creationId="{D18D3537-1610-AEA2-3A59-04446D1DBF9F}"/>
          </ac:spMkLst>
        </pc:spChg>
        <pc:spChg chg="mod">
          <ac:chgData name="HASEGAWA MAKOTO" userId="a6acc59d-38fa-452c-8300-f9a3de639fef" providerId="ADAL" clId="{2249EA72-AE31-409F-BEE1-7FBBE6E47918}" dt="2024-01-31T03:47:49.416" v="4243"/>
          <ac:spMkLst>
            <pc:docMk/>
            <pc:sldMk cId="1219548279" sldId="259"/>
            <ac:spMk id="22" creationId="{7B69C52D-6846-80FB-2770-516A6F123786}"/>
          </ac:spMkLst>
        </pc:spChg>
        <pc:spChg chg="mod">
          <ac:chgData name="HASEGAWA MAKOTO" userId="a6acc59d-38fa-452c-8300-f9a3de639fef" providerId="ADAL" clId="{2249EA72-AE31-409F-BEE1-7FBBE6E47918}" dt="2024-01-31T03:47:49.416" v="4243"/>
          <ac:spMkLst>
            <pc:docMk/>
            <pc:sldMk cId="1219548279" sldId="259"/>
            <ac:spMk id="23" creationId="{30F35437-C760-FBB8-6EB1-16E4F6785B88}"/>
          </ac:spMkLst>
        </pc:spChg>
        <pc:grpChg chg="add mod">
          <ac:chgData name="HASEGAWA MAKOTO" userId="a6acc59d-38fa-452c-8300-f9a3de639fef" providerId="ADAL" clId="{2249EA72-AE31-409F-BEE1-7FBBE6E47918}" dt="2024-01-31T03:47:54.341" v="4244" actId="167"/>
          <ac:grpSpMkLst>
            <pc:docMk/>
            <pc:sldMk cId="1219548279" sldId="259"/>
            <ac:grpSpMk id="4" creationId="{8FEB4656-7EF7-BB2C-868C-FB7CB2E4002F}"/>
          </ac:grpSpMkLst>
        </pc:grpChg>
        <pc:picChg chg="mod">
          <ac:chgData name="HASEGAWA MAKOTO" userId="a6acc59d-38fa-452c-8300-f9a3de639fef" providerId="ADAL" clId="{2249EA72-AE31-409F-BEE1-7FBBE6E47918}" dt="2024-01-31T03:47:49.416" v="4243"/>
          <ac:picMkLst>
            <pc:docMk/>
            <pc:sldMk cId="1219548279" sldId="259"/>
            <ac:picMk id="16" creationId="{03B9EBC7-2796-CDD0-C3A3-77D3341D67EF}"/>
          </ac:picMkLst>
        </pc:picChg>
      </pc:sldChg>
      <pc:sldChg chg="addSp delSp modSp mod">
        <pc:chgData name="HASEGAWA MAKOTO" userId="a6acc59d-38fa-452c-8300-f9a3de639fef" providerId="ADAL" clId="{2249EA72-AE31-409F-BEE1-7FBBE6E47918}" dt="2024-01-31T03:52:14.523" v="4372" actId="1035"/>
        <pc:sldMkLst>
          <pc:docMk/>
          <pc:sldMk cId="3591357974" sldId="264"/>
        </pc:sldMkLst>
        <pc:spChg chg="mod topLvl">
          <ac:chgData name="HASEGAWA MAKOTO" userId="a6acc59d-38fa-452c-8300-f9a3de639fef" providerId="ADAL" clId="{2249EA72-AE31-409F-BEE1-7FBBE6E47918}" dt="2024-01-31T03:50:32.650" v="4306" actId="164"/>
          <ac:spMkLst>
            <pc:docMk/>
            <pc:sldMk cId="3591357974" sldId="264"/>
            <ac:spMk id="8" creationId="{4C7B554B-CD0B-428F-B4F3-E3F7DE8BDFBD}"/>
          </ac:spMkLst>
        </pc:spChg>
        <pc:spChg chg="mod ord topLvl">
          <ac:chgData name="HASEGAWA MAKOTO" userId="a6acc59d-38fa-452c-8300-f9a3de639fef" providerId="ADAL" clId="{2249EA72-AE31-409F-BEE1-7FBBE6E47918}" dt="2024-01-31T03:50:32.650" v="4306" actId="164"/>
          <ac:spMkLst>
            <pc:docMk/>
            <pc:sldMk cId="3591357974" sldId="264"/>
            <ac:spMk id="10" creationId="{8A8D153A-FCE4-495A-A9B4-652EEA4FEC5C}"/>
          </ac:spMkLst>
        </pc:spChg>
        <pc:spChg chg="mod topLvl">
          <ac:chgData name="HASEGAWA MAKOTO" userId="a6acc59d-38fa-452c-8300-f9a3de639fef" providerId="ADAL" clId="{2249EA72-AE31-409F-BEE1-7FBBE6E47918}" dt="2024-01-31T03:50:32.650" v="4306" actId="164"/>
          <ac:spMkLst>
            <pc:docMk/>
            <pc:sldMk cId="3591357974" sldId="264"/>
            <ac:spMk id="12" creationId="{2B220337-41F6-4EB4-B1A5-0EE369AFA7CD}"/>
          </ac:spMkLst>
        </pc:spChg>
        <pc:spChg chg="mod topLvl">
          <ac:chgData name="HASEGAWA MAKOTO" userId="a6acc59d-38fa-452c-8300-f9a3de639fef" providerId="ADAL" clId="{2249EA72-AE31-409F-BEE1-7FBBE6E47918}" dt="2024-01-31T03:50:32.650" v="4306" actId="164"/>
          <ac:spMkLst>
            <pc:docMk/>
            <pc:sldMk cId="3591357974" sldId="264"/>
            <ac:spMk id="13" creationId="{D5EAA8A8-835D-4FAC-8C8A-FDABA3EDE816}"/>
          </ac:spMkLst>
        </pc:spChg>
        <pc:spChg chg="mod topLvl">
          <ac:chgData name="HASEGAWA MAKOTO" userId="a6acc59d-38fa-452c-8300-f9a3de639fef" providerId="ADAL" clId="{2249EA72-AE31-409F-BEE1-7FBBE6E47918}" dt="2024-01-31T03:50:32.650" v="4306" actId="164"/>
          <ac:spMkLst>
            <pc:docMk/>
            <pc:sldMk cId="3591357974" sldId="264"/>
            <ac:spMk id="14" creationId="{C2DF1B1D-9D9F-40C7-8FF5-CCBA903E3252}"/>
          </ac:spMkLst>
        </pc:spChg>
        <pc:spChg chg="mod topLvl">
          <ac:chgData name="HASEGAWA MAKOTO" userId="a6acc59d-38fa-452c-8300-f9a3de639fef" providerId="ADAL" clId="{2249EA72-AE31-409F-BEE1-7FBBE6E47918}" dt="2024-01-31T03:50:32.650" v="4306" actId="164"/>
          <ac:spMkLst>
            <pc:docMk/>
            <pc:sldMk cId="3591357974" sldId="264"/>
            <ac:spMk id="15" creationId="{FC6301C6-DFD6-434E-BCEC-AA17A9FDF8E1}"/>
          </ac:spMkLst>
        </pc:spChg>
        <pc:spChg chg="mod topLvl">
          <ac:chgData name="HASEGAWA MAKOTO" userId="a6acc59d-38fa-452c-8300-f9a3de639fef" providerId="ADAL" clId="{2249EA72-AE31-409F-BEE1-7FBBE6E47918}" dt="2024-01-31T03:50:32.650" v="4306" actId="164"/>
          <ac:spMkLst>
            <pc:docMk/>
            <pc:sldMk cId="3591357974" sldId="264"/>
            <ac:spMk id="16" creationId="{B47191FD-46F2-4982-9058-522B62CB24E0}"/>
          </ac:spMkLst>
        </pc:spChg>
        <pc:spChg chg="mod">
          <ac:chgData name="HASEGAWA MAKOTO" userId="a6acc59d-38fa-452c-8300-f9a3de639fef" providerId="ADAL" clId="{2249EA72-AE31-409F-BEE1-7FBBE6E47918}" dt="2024-01-31T03:52:14.523" v="4372" actId="1035"/>
          <ac:spMkLst>
            <pc:docMk/>
            <pc:sldMk cId="3591357974" sldId="264"/>
            <ac:spMk id="18" creationId="{B38AF3B4-C452-428F-9732-8A0D655EBFC3}"/>
          </ac:spMkLst>
        </pc:spChg>
        <pc:spChg chg="mod">
          <ac:chgData name="HASEGAWA MAKOTO" userId="a6acc59d-38fa-452c-8300-f9a3de639fef" providerId="ADAL" clId="{2249EA72-AE31-409F-BEE1-7FBBE6E47918}" dt="2024-01-31T03:48:01.724" v="4246"/>
          <ac:spMkLst>
            <pc:docMk/>
            <pc:sldMk cId="3591357974" sldId="264"/>
            <ac:spMk id="21" creationId="{B4053A14-7FD0-69D1-167C-A43FA906991C}"/>
          </ac:spMkLst>
        </pc:spChg>
        <pc:spChg chg="mod">
          <ac:chgData name="HASEGAWA MAKOTO" userId="a6acc59d-38fa-452c-8300-f9a3de639fef" providerId="ADAL" clId="{2249EA72-AE31-409F-BEE1-7FBBE6E47918}" dt="2024-01-31T03:48:01.724" v="4246"/>
          <ac:spMkLst>
            <pc:docMk/>
            <pc:sldMk cId="3591357974" sldId="264"/>
            <ac:spMk id="24" creationId="{82328F3B-BC7D-B1CD-120A-EEA15E3483D7}"/>
          </ac:spMkLst>
        </pc:spChg>
        <pc:spChg chg="mod">
          <ac:chgData name="HASEGAWA MAKOTO" userId="a6acc59d-38fa-452c-8300-f9a3de639fef" providerId="ADAL" clId="{2249EA72-AE31-409F-BEE1-7FBBE6E47918}" dt="2024-01-31T03:48:01.724" v="4246"/>
          <ac:spMkLst>
            <pc:docMk/>
            <pc:sldMk cId="3591357974" sldId="264"/>
            <ac:spMk id="25" creationId="{36F3AAF4-35F4-A83E-3BCE-2F7704B115EC}"/>
          </ac:spMkLst>
        </pc:spChg>
        <pc:spChg chg="mod">
          <ac:chgData name="HASEGAWA MAKOTO" userId="a6acc59d-38fa-452c-8300-f9a3de639fef" providerId="ADAL" clId="{2249EA72-AE31-409F-BEE1-7FBBE6E47918}" dt="2024-01-31T03:48:01.724" v="4246"/>
          <ac:spMkLst>
            <pc:docMk/>
            <pc:sldMk cId="3591357974" sldId="264"/>
            <ac:spMk id="26" creationId="{1252E606-E85A-0CEF-E821-63EB6B8C83A0}"/>
          </ac:spMkLst>
        </pc:spChg>
        <pc:grpChg chg="add mod">
          <ac:chgData name="HASEGAWA MAKOTO" userId="a6acc59d-38fa-452c-8300-f9a3de639fef" providerId="ADAL" clId="{2249EA72-AE31-409F-BEE1-7FBBE6E47918}" dt="2024-01-31T03:50:24.619" v="4305" actId="167"/>
          <ac:grpSpMkLst>
            <pc:docMk/>
            <pc:sldMk cId="3591357974" sldId="264"/>
            <ac:grpSpMk id="3" creationId="{A59060E1-565F-3EC9-86F3-A42BBF63890D}"/>
          </ac:grpSpMkLst>
        </pc:grpChg>
        <pc:grpChg chg="del mod">
          <ac:chgData name="HASEGAWA MAKOTO" userId="a6acc59d-38fa-452c-8300-f9a3de639fef" providerId="ADAL" clId="{2249EA72-AE31-409F-BEE1-7FBBE6E47918}" dt="2024-01-31T03:48:34.828" v="4250" actId="165"/>
          <ac:grpSpMkLst>
            <pc:docMk/>
            <pc:sldMk cId="3591357974" sldId="264"/>
            <ac:grpSpMk id="20" creationId="{EB9B53E5-D6E3-42E6-AC3C-39494C8C5225}"/>
          </ac:grpSpMkLst>
        </pc:grpChg>
        <pc:grpChg chg="add mod">
          <ac:chgData name="HASEGAWA MAKOTO" userId="a6acc59d-38fa-452c-8300-f9a3de639fef" providerId="ADAL" clId="{2249EA72-AE31-409F-BEE1-7FBBE6E47918}" dt="2024-01-31T03:52:14.523" v="4372" actId="1035"/>
          <ac:grpSpMkLst>
            <pc:docMk/>
            <pc:sldMk cId="3591357974" sldId="264"/>
            <ac:grpSpMk id="27" creationId="{8DE815C7-9018-DB9F-0DCB-06A7CCE37F17}"/>
          </ac:grpSpMkLst>
        </pc:grpChg>
        <pc:picChg chg="mod topLvl modCrop">
          <ac:chgData name="HASEGAWA MAKOTO" userId="a6acc59d-38fa-452c-8300-f9a3de639fef" providerId="ADAL" clId="{2249EA72-AE31-409F-BEE1-7FBBE6E47918}" dt="2024-01-31T03:50:32.650" v="4306" actId="164"/>
          <ac:picMkLst>
            <pc:docMk/>
            <pc:sldMk cId="3591357974" sldId="264"/>
            <ac:picMk id="4" creationId="{E7BDA517-0D90-42C7-BB0F-E24E53D63577}"/>
          </ac:picMkLst>
        </pc:picChg>
        <pc:picChg chg="mod topLvl">
          <ac:chgData name="HASEGAWA MAKOTO" userId="a6acc59d-38fa-452c-8300-f9a3de639fef" providerId="ADAL" clId="{2249EA72-AE31-409F-BEE1-7FBBE6E47918}" dt="2024-01-31T03:50:32.650" v="4306" actId="164"/>
          <ac:picMkLst>
            <pc:docMk/>
            <pc:sldMk cId="3591357974" sldId="264"/>
            <ac:picMk id="9" creationId="{83AC4C8B-6EFE-4DD3-AE1D-877E2FAF2628}"/>
          </ac:picMkLst>
        </pc:picChg>
        <pc:picChg chg="mod">
          <ac:chgData name="HASEGAWA MAKOTO" userId="a6acc59d-38fa-452c-8300-f9a3de639fef" providerId="ADAL" clId="{2249EA72-AE31-409F-BEE1-7FBBE6E47918}" dt="2024-01-31T03:48:01.724" v="4246"/>
          <ac:picMkLst>
            <pc:docMk/>
            <pc:sldMk cId="3591357974" sldId="264"/>
            <ac:picMk id="11" creationId="{764899D2-79A4-1605-A243-BE300A033076}"/>
          </ac:picMkLst>
        </pc:picChg>
      </pc:sldChg>
      <pc:sldChg chg="addSp modSp">
        <pc:chgData name="HASEGAWA MAKOTO" userId="a6acc59d-38fa-452c-8300-f9a3de639fef" providerId="ADAL" clId="{2249EA72-AE31-409F-BEE1-7FBBE6E47918}" dt="2024-01-31T03:52:54.667" v="4405" actId="167"/>
        <pc:sldMkLst>
          <pc:docMk/>
          <pc:sldMk cId="3979800485" sldId="266"/>
        </pc:sldMkLst>
        <pc:spChg chg="mod">
          <ac:chgData name="HASEGAWA MAKOTO" userId="a6acc59d-38fa-452c-8300-f9a3de639fef" providerId="ADAL" clId="{2249EA72-AE31-409F-BEE1-7FBBE6E47918}" dt="2024-01-31T03:52:50.403" v="4404"/>
          <ac:spMkLst>
            <pc:docMk/>
            <pc:sldMk cId="3979800485" sldId="266"/>
            <ac:spMk id="12" creationId="{CF5407E1-ACBF-24AD-CEF7-0FD803CCA735}"/>
          </ac:spMkLst>
        </pc:spChg>
        <pc:spChg chg="mod">
          <ac:chgData name="HASEGAWA MAKOTO" userId="a6acc59d-38fa-452c-8300-f9a3de639fef" providerId="ADAL" clId="{2249EA72-AE31-409F-BEE1-7FBBE6E47918}" dt="2024-01-31T03:52:50.403" v="4404"/>
          <ac:spMkLst>
            <pc:docMk/>
            <pc:sldMk cId="3979800485" sldId="266"/>
            <ac:spMk id="30" creationId="{FB581ABE-F9C4-8B72-DE1F-172F359A01FA}"/>
          </ac:spMkLst>
        </pc:spChg>
        <pc:spChg chg="mod">
          <ac:chgData name="HASEGAWA MAKOTO" userId="a6acc59d-38fa-452c-8300-f9a3de639fef" providerId="ADAL" clId="{2249EA72-AE31-409F-BEE1-7FBBE6E47918}" dt="2024-01-31T03:52:50.403" v="4404"/>
          <ac:spMkLst>
            <pc:docMk/>
            <pc:sldMk cId="3979800485" sldId="266"/>
            <ac:spMk id="31" creationId="{9E2722F9-8F7E-1D84-D217-3DFEC97CFBEE}"/>
          </ac:spMkLst>
        </pc:spChg>
        <pc:spChg chg="mod">
          <ac:chgData name="HASEGAWA MAKOTO" userId="a6acc59d-38fa-452c-8300-f9a3de639fef" providerId="ADAL" clId="{2249EA72-AE31-409F-BEE1-7FBBE6E47918}" dt="2024-01-31T03:52:50.403" v="4404"/>
          <ac:spMkLst>
            <pc:docMk/>
            <pc:sldMk cId="3979800485" sldId="266"/>
            <ac:spMk id="32" creationId="{1E85F00D-5CE7-664D-EB52-0FEF891FF3BE}"/>
          </ac:spMkLst>
        </pc:spChg>
        <pc:grpChg chg="add mod">
          <ac:chgData name="HASEGAWA MAKOTO" userId="a6acc59d-38fa-452c-8300-f9a3de639fef" providerId="ADAL" clId="{2249EA72-AE31-409F-BEE1-7FBBE6E47918}" dt="2024-01-31T03:52:54.667" v="4405" actId="167"/>
          <ac:grpSpMkLst>
            <pc:docMk/>
            <pc:sldMk cId="3979800485" sldId="266"/>
            <ac:grpSpMk id="4" creationId="{87D94716-0CF2-1A57-BE32-648D19436EA5}"/>
          </ac:grpSpMkLst>
        </pc:grpChg>
        <pc:picChg chg="mod">
          <ac:chgData name="HASEGAWA MAKOTO" userId="a6acc59d-38fa-452c-8300-f9a3de639fef" providerId="ADAL" clId="{2249EA72-AE31-409F-BEE1-7FBBE6E47918}" dt="2024-01-31T03:52:50.403" v="4404"/>
          <ac:picMkLst>
            <pc:docMk/>
            <pc:sldMk cId="3979800485" sldId="266"/>
            <ac:picMk id="6" creationId="{729DB672-4B59-31BF-D3D5-644A1F379CDB}"/>
          </ac:picMkLst>
        </pc:picChg>
      </pc:sldChg>
      <pc:sldChg chg="addSp modSp mod">
        <pc:chgData name="HASEGAWA MAKOTO" userId="a6acc59d-38fa-452c-8300-f9a3de639fef" providerId="ADAL" clId="{2249EA72-AE31-409F-BEE1-7FBBE6E47918}" dt="2024-01-31T03:53:19.244" v="4420" actId="1035"/>
        <pc:sldMkLst>
          <pc:docMk/>
          <pc:sldMk cId="2079453633" sldId="267"/>
        </pc:sldMkLst>
        <pc:spChg chg="mod">
          <ac:chgData name="HASEGAWA MAKOTO" userId="a6acc59d-38fa-452c-8300-f9a3de639fef" providerId="ADAL" clId="{2249EA72-AE31-409F-BEE1-7FBBE6E47918}" dt="2024-01-31T03:53:19.244" v="4420" actId="1035"/>
          <ac:spMkLst>
            <pc:docMk/>
            <pc:sldMk cId="2079453633" sldId="267"/>
            <ac:spMk id="28" creationId="{C1CA9FC2-021C-486D-8AB1-B34BB4F18AA1}"/>
          </ac:spMkLst>
        </pc:spChg>
        <pc:spChg chg="mod">
          <ac:chgData name="HASEGAWA MAKOTO" userId="a6acc59d-38fa-452c-8300-f9a3de639fef" providerId="ADAL" clId="{2249EA72-AE31-409F-BEE1-7FBBE6E47918}" dt="2024-01-31T03:53:00.746" v="4406"/>
          <ac:spMkLst>
            <pc:docMk/>
            <pc:sldMk cId="2079453633" sldId="267"/>
            <ac:spMk id="29" creationId="{A7875111-8046-78D2-31B5-3118BF6C267B}"/>
          </ac:spMkLst>
        </pc:spChg>
        <pc:spChg chg="mod">
          <ac:chgData name="HASEGAWA MAKOTO" userId="a6acc59d-38fa-452c-8300-f9a3de639fef" providerId="ADAL" clId="{2249EA72-AE31-409F-BEE1-7FBBE6E47918}" dt="2024-01-31T03:53:00.746" v="4406"/>
          <ac:spMkLst>
            <pc:docMk/>
            <pc:sldMk cId="2079453633" sldId="267"/>
            <ac:spMk id="30" creationId="{2B4C8986-1746-08B9-5BFA-5E88E921C5C7}"/>
          </ac:spMkLst>
        </pc:spChg>
        <pc:spChg chg="mod">
          <ac:chgData name="HASEGAWA MAKOTO" userId="a6acc59d-38fa-452c-8300-f9a3de639fef" providerId="ADAL" clId="{2249EA72-AE31-409F-BEE1-7FBBE6E47918}" dt="2024-01-31T03:53:00.746" v="4406"/>
          <ac:spMkLst>
            <pc:docMk/>
            <pc:sldMk cId="2079453633" sldId="267"/>
            <ac:spMk id="31" creationId="{E5817F81-C579-1927-DE92-6FC0CB39F50C}"/>
          </ac:spMkLst>
        </pc:spChg>
        <pc:spChg chg="mod">
          <ac:chgData name="HASEGAWA MAKOTO" userId="a6acc59d-38fa-452c-8300-f9a3de639fef" providerId="ADAL" clId="{2249EA72-AE31-409F-BEE1-7FBBE6E47918}" dt="2024-01-31T03:53:00.746" v="4406"/>
          <ac:spMkLst>
            <pc:docMk/>
            <pc:sldMk cId="2079453633" sldId="267"/>
            <ac:spMk id="32" creationId="{0F1CA775-1B5E-6A6D-86AA-90E8CBF4C8F3}"/>
          </ac:spMkLst>
        </pc:spChg>
        <pc:grpChg chg="add mod">
          <ac:chgData name="HASEGAWA MAKOTO" userId="a6acc59d-38fa-452c-8300-f9a3de639fef" providerId="ADAL" clId="{2249EA72-AE31-409F-BEE1-7FBBE6E47918}" dt="2024-01-31T03:53:04.969" v="4407" actId="167"/>
          <ac:grpSpMkLst>
            <pc:docMk/>
            <pc:sldMk cId="2079453633" sldId="267"/>
            <ac:grpSpMk id="3" creationId="{89CD8259-88CC-3112-359E-114239A9B5C0}"/>
          </ac:grpSpMkLst>
        </pc:grpChg>
        <pc:picChg chg="mod">
          <ac:chgData name="HASEGAWA MAKOTO" userId="a6acc59d-38fa-452c-8300-f9a3de639fef" providerId="ADAL" clId="{2249EA72-AE31-409F-BEE1-7FBBE6E47918}" dt="2024-01-31T03:53:00.746" v="4406"/>
          <ac:picMkLst>
            <pc:docMk/>
            <pc:sldMk cId="2079453633" sldId="267"/>
            <ac:picMk id="7" creationId="{D2509F26-ED7A-6E0C-8E59-56156ED8F580}"/>
          </ac:picMkLst>
        </pc:picChg>
      </pc:sldChg>
      <pc:sldChg chg="addSp delSp modSp mod">
        <pc:chgData name="HASEGAWA MAKOTO" userId="a6acc59d-38fa-452c-8300-f9a3de639fef" providerId="ADAL" clId="{2249EA72-AE31-409F-BEE1-7FBBE6E47918}" dt="2024-01-31T03:52:33.259" v="4402" actId="1035"/>
        <pc:sldMkLst>
          <pc:docMk/>
          <pc:sldMk cId="2168038023" sldId="269"/>
        </pc:sldMkLst>
        <pc:spChg chg="mod">
          <ac:chgData name="HASEGAWA MAKOTO" userId="a6acc59d-38fa-452c-8300-f9a3de639fef" providerId="ADAL" clId="{2249EA72-AE31-409F-BEE1-7FBBE6E47918}" dt="2024-01-31T03:51:23.403" v="4344"/>
          <ac:spMkLst>
            <pc:docMk/>
            <pc:sldMk cId="2168038023" sldId="269"/>
            <ac:spMk id="6" creationId="{BEDBAC6B-A70A-54EC-9BFA-B0D94531DB7E}"/>
          </ac:spMkLst>
        </pc:spChg>
        <pc:spChg chg="mod">
          <ac:chgData name="HASEGAWA MAKOTO" userId="a6acc59d-38fa-452c-8300-f9a3de639fef" providerId="ADAL" clId="{2249EA72-AE31-409F-BEE1-7FBBE6E47918}" dt="2024-01-31T03:51:23.403" v="4344"/>
          <ac:spMkLst>
            <pc:docMk/>
            <pc:sldMk cId="2168038023" sldId="269"/>
            <ac:spMk id="17" creationId="{FADCA7A8-28BB-1600-6E8F-7452A1A1235F}"/>
          </ac:spMkLst>
        </pc:spChg>
        <pc:spChg chg="mod">
          <ac:chgData name="HASEGAWA MAKOTO" userId="a6acc59d-38fa-452c-8300-f9a3de639fef" providerId="ADAL" clId="{2249EA72-AE31-409F-BEE1-7FBBE6E47918}" dt="2024-01-31T03:52:33.259" v="4402" actId="1035"/>
          <ac:spMkLst>
            <pc:docMk/>
            <pc:sldMk cId="2168038023" sldId="269"/>
            <ac:spMk id="18" creationId="{B38AF3B4-C452-428F-9732-8A0D655EBFC3}"/>
          </ac:spMkLst>
        </pc:spChg>
        <pc:spChg chg="mod">
          <ac:chgData name="HASEGAWA MAKOTO" userId="a6acc59d-38fa-452c-8300-f9a3de639fef" providerId="ADAL" clId="{2249EA72-AE31-409F-BEE1-7FBBE6E47918}" dt="2024-01-31T03:51:23.403" v="4344"/>
          <ac:spMkLst>
            <pc:docMk/>
            <pc:sldMk cId="2168038023" sldId="269"/>
            <ac:spMk id="21" creationId="{06B72F81-2F88-49AE-2017-D1DBB8B5C999}"/>
          </ac:spMkLst>
        </pc:spChg>
        <pc:spChg chg="mod">
          <ac:chgData name="HASEGAWA MAKOTO" userId="a6acc59d-38fa-452c-8300-f9a3de639fef" providerId="ADAL" clId="{2249EA72-AE31-409F-BEE1-7FBBE6E47918}" dt="2024-01-31T03:51:23.403" v="4344"/>
          <ac:spMkLst>
            <pc:docMk/>
            <pc:sldMk cId="2168038023" sldId="269"/>
            <ac:spMk id="22" creationId="{E4ADC57A-993E-60F6-ADDF-13EC989488E8}"/>
          </ac:spMkLst>
        </pc:spChg>
        <pc:spChg chg="mod">
          <ac:chgData name="HASEGAWA MAKOTO" userId="a6acc59d-38fa-452c-8300-f9a3de639fef" providerId="ADAL" clId="{2249EA72-AE31-409F-BEE1-7FBBE6E47918}" dt="2024-01-31T03:51:23.403" v="4344"/>
          <ac:spMkLst>
            <pc:docMk/>
            <pc:sldMk cId="2168038023" sldId="269"/>
            <ac:spMk id="23" creationId="{4C3F88E5-DC65-1083-88D6-F92A7AE2D78B}"/>
          </ac:spMkLst>
        </pc:spChg>
        <pc:spChg chg="mod">
          <ac:chgData name="HASEGAWA MAKOTO" userId="a6acc59d-38fa-452c-8300-f9a3de639fef" providerId="ADAL" clId="{2249EA72-AE31-409F-BEE1-7FBBE6E47918}" dt="2024-01-31T03:51:23.403" v="4344"/>
          <ac:spMkLst>
            <pc:docMk/>
            <pc:sldMk cId="2168038023" sldId="269"/>
            <ac:spMk id="33" creationId="{BD3DB732-AAFD-DA7F-6F96-AD4D91E62FDA}"/>
          </ac:spMkLst>
        </pc:spChg>
        <pc:spChg chg="mod">
          <ac:chgData name="HASEGAWA MAKOTO" userId="a6acc59d-38fa-452c-8300-f9a3de639fef" providerId="ADAL" clId="{2249EA72-AE31-409F-BEE1-7FBBE6E47918}" dt="2024-01-31T03:51:23.403" v="4344"/>
          <ac:spMkLst>
            <pc:docMk/>
            <pc:sldMk cId="2168038023" sldId="269"/>
            <ac:spMk id="34" creationId="{307BFDE0-B214-3A90-919D-4CD3461EABAD}"/>
          </ac:spMkLst>
        </pc:spChg>
        <pc:spChg chg="mod">
          <ac:chgData name="HASEGAWA MAKOTO" userId="a6acc59d-38fa-452c-8300-f9a3de639fef" providerId="ADAL" clId="{2249EA72-AE31-409F-BEE1-7FBBE6E47918}" dt="2024-01-31T03:51:45.765" v="4362"/>
          <ac:spMkLst>
            <pc:docMk/>
            <pc:sldMk cId="2168038023" sldId="269"/>
            <ac:spMk id="37" creationId="{B5CF88D9-321C-B2DA-8E80-9CE662C065DC}"/>
          </ac:spMkLst>
        </pc:spChg>
        <pc:spChg chg="mod">
          <ac:chgData name="HASEGAWA MAKOTO" userId="a6acc59d-38fa-452c-8300-f9a3de639fef" providerId="ADAL" clId="{2249EA72-AE31-409F-BEE1-7FBBE6E47918}" dt="2024-01-31T03:51:45.765" v="4362"/>
          <ac:spMkLst>
            <pc:docMk/>
            <pc:sldMk cId="2168038023" sldId="269"/>
            <ac:spMk id="38" creationId="{C5EC93A1-3C5A-2861-1820-93F1C862190B}"/>
          </ac:spMkLst>
        </pc:spChg>
        <pc:spChg chg="mod">
          <ac:chgData name="HASEGAWA MAKOTO" userId="a6acc59d-38fa-452c-8300-f9a3de639fef" providerId="ADAL" clId="{2249EA72-AE31-409F-BEE1-7FBBE6E47918}" dt="2024-01-31T03:51:45.765" v="4362"/>
          <ac:spMkLst>
            <pc:docMk/>
            <pc:sldMk cId="2168038023" sldId="269"/>
            <ac:spMk id="39" creationId="{5B1B5D9B-A48C-8031-232A-DFFCAA1F4370}"/>
          </ac:spMkLst>
        </pc:spChg>
        <pc:spChg chg="mod">
          <ac:chgData name="HASEGAWA MAKOTO" userId="a6acc59d-38fa-452c-8300-f9a3de639fef" providerId="ADAL" clId="{2249EA72-AE31-409F-BEE1-7FBBE6E47918}" dt="2024-01-31T03:51:45.765" v="4362"/>
          <ac:spMkLst>
            <pc:docMk/>
            <pc:sldMk cId="2168038023" sldId="269"/>
            <ac:spMk id="40" creationId="{BC054EEA-BD4B-AB31-DF1A-A9950B1C217E}"/>
          </ac:spMkLst>
        </pc:spChg>
        <pc:grpChg chg="add mod">
          <ac:chgData name="HASEGAWA MAKOTO" userId="a6acc59d-38fa-452c-8300-f9a3de639fef" providerId="ADAL" clId="{2249EA72-AE31-409F-BEE1-7FBBE6E47918}" dt="2024-01-31T03:52:33.259" v="4402" actId="1035"/>
          <ac:grpSpMkLst>
            <pc:docMk/>
            <pc:sldMk cId="2168038023" sldId="269"/>
            <ac:grpSpMk id="5" creationId="{C1432F13-E9EC-2DC1-DF19-B577042AC24D}"/>
          </ac:grpSpMkLst>
        </pc:grpChg>
        <pc:grpChg chg="del">
          <ac:chgData name="HASEGAWA MAKOTO" userId="a6acc59d-38fa-452c-8300-f9a3de639fef" providerId="ADAL" clId="{2249EA72-AE31-409F-BEE1-7FBBE6E47918}" dt="2024-01-31T03:51:22.291" v="4343" actId="478"/>
          <ac:grpSpMkLst>
            <pc:docMk/>
            <pc:sldMk cId="2168038023" sldId="269"/>
            <ac:grpSpMk id="20" creationId="{EB9B53E5-D6E3-42E6-AC3C-39494C8C5225}"/>
          </ac:grpSpMkLst>
        </pc:grpChg>
        <pc:grpChg chg="add mod">
          <ac:chgData name="HASEGAWA MAKOTO" userId="a6acc59d-38fa-452c-8300-f9a3de639fef" providerId="ADAL" clId="{2249EA72-AE31-409F-BEE1-7FBBE6E47918}" dt="2024-01-31T03:51:50.349" v="4363" actId="167"/>
          <ac:grpSpMkLst>
            <pc:docMk/>
            <pc:sldMk cId="2168038023" sldId="269"/>
            <ac:grpSpMk id="35" creationId="{A52108AB-8052-96D1-77B5-3F71AFDBE579}"/>
          </ac:grpSpMkLst>
        </pc:grpChg>
        <pc:picChg chg="mod">
          <ac:chgData name="HASEGAWA MAKOTO" userId="a6acc59d-38fa-452c-8300-f9a3de639fef" providerId="ADAL" clId="{2249EA72-AE31-409F-BEE1-7FBBE6E47918}" dt="2024-01-31T03:51:23.403" v="4344"/>
          <ac:picMkLst>
            <pc:docMk/>
            <pc:sldMk cId="2168038023" sldId="269"/>
            <ac:picMk id="7" creationId="{F366980A-7449-0759-D6DB-545DD5AC7CA1}"/>
          </ac:picMkLst>
        </pc:picChg>
        <pc:picChg chg="mod">
          <ac:chgData name="HASEGAWA MAKOTO" userId="a6acc59d-38fa-452c-8300-f9a3de639fef" providerId="ADAL" clId="{2249EA72-AE31-409F-BEE1-7FBBE6E47918}" dt="2024-01-31T03:51:23.403" v="4344"/>
          <ac:picMkLst>
            <pc:docMk/>
            <pc:sldMk cId="2168038023" sldId="269"/>
            <ac:picMk id="19" creationId="{5D96A38E-E465-C413-7D38-718880E43502}"/>
          </ac:picMkLst>
        </pc:picChg>
        <pc:picChg chg="mod">
          <ac:chgData name="HASEGAWA MAKOTO" userId="a6acc59d-38fa-452c-8300-f9a3de639fef" providerId="ADAL" clId="{2249EA72-AE31-409F-BEE1-7FBBE6E47918}" dt="2024-01-31T03:51:45.765" v="4362"/>
          <ac:picMkLst>
            <pc:docMk/>
            <pc:sldMk cId="2168038023" sldId="269"/>
            <ac:picMk id="36" creationId="{F851683D-CB58-2766-91C7-22003128BEAF}"/>
          </ac:picMkLst>
        </pc:picChg>
      </pc:sldChg>
      <pc:sldChg chg="addSp delSp modSp mod">
        <pc:chgData name="HASEGAWA MAKOTO" userId="a6acc59d-38fa-452c-8300-f9a3de639fef" providerId="ADAL" clId="{2249EA72-AE31-409F-BEE1-7FBBE6E47918}" dt="2024-01-31T03:52:23.021" v="4382" actId="1035"/>
        <pc:sldMkLst>
          <pc:docMk/>
          <pc:sldMk cId="2679771684" sldId="270"/>
        </pc:sldMkLst>
        <pc:spChg chg="mod">
          <ac:chgData name="HASEGAWA MAKOTO" userId="a6acc59d-38fa-452c-8300-f9a3de639fef" providerId="ADAL" clId="{2249EA72-AE31-409F-BEE1-7FBBE6E47918}" dt="2024-01-31T03:50:40.138" v="4307"/>
          <ac:spMkLst>
            <pc:docMk/>
            <pc:sldMk cId="2679771684" sldId="270"/>
            <ac:spMk id="17" creationId="{1E95A825-455E-81FD-3A7A-7C01421A1E14}"/>
          </ac:spMkLst>
        </pc:spChg>
        <pc:spChg chg="mod">
          <ac:chgData name="HASEGAWA MAKOTO" userId="a6acc59d-38fa-452c-8300-f9a3de639fef" providerId="ADAL" clId="{2249EA72-AE31-409F-BEE1-7FBBE6E47918}" dt="2024-01-31T03:52:23.021" v="4382" actId="1035"/>
          <ac:spMkLst>
            <pc:docMk/>
            <pc:sldMk cId="2679771684" sldId="270"/>
            <ac:spMk id="18" creationId="{B38AF3B4-C452-428F-9732-8A0D655EBFC3}"/>
          </ac:spMkLst>
        </pc:spChg>
        <pc:spChg chg="mod">
          <ac:chgData name="HASEGAWA MAKOTO" userId="a6acc59d-38fa-452c-8300-f9a3de639fef" providerId="ADAL" clId="{2249EA72-AE31-409F-BEE1-7FBBE6E47918}" dt="2024-01-31T03:50:40.138" v="4307"/>
          <ac:spMkLst>
            <pc:docMk/>
            <pc:sldMk cId="2679771684" sldId="270"/>
            <ac:spMk id="21" creationId="{7574D1C7-D1F3-0793-F8FB-7B19FCA0F9E4}"/>
          </ac:spMkLst>
        </pc:spChg>
        <pc:spChg chg="mod">
          <ac:chgData name="HASEGAWA MAKOTO" userId="a6acc59d-38fa-452c-8300-f9a3de639fef" providerId="ADAL" clId="{2249EA72-AE31-409F-BEE1-7FBBE6E47918}" dt="2024-01-31T03:50:40.138" v="4307"/>
          <ac:spMkLst>
            <pc:docMk/>
            <pc:sldMk cId="2679771684" sldId="270"/>
            <ac:spMk id="22" creationId="{2EFF8F78-59D5-0021-65D6-EB1E4A61AF9B}"/>
          </ac:spMkLst>
        </pc:spChg>
        <pc:spChg chg="mod">
          <ac:chgData name="HASEGAWA MAKOTO" userId="a6acc59d-38fa-452c-8300-f9a3de639fef" providerId="ADAL" clId="{2249EA72-AE31-409F-BEE1-7FBBE6E47918}" dt="2024-01-31T03:50:40.138" v="4307"/>
          <ac:spMkLst>
            <pc:docMk/>
            <pc:sldMk cId="2679771684" sldId="270"/>
            <ac:spMk id="23" creationId="{23DC0EE5-B327-2110-3EFD-4A7FB13BA2CD}"/>
          </ac:spMkLst>
        </pc:spChg>
        <pc:spChg chg="mod">
          <ac:chgData name="HASEGAWA MAKOTO" userId="a6acc59d-38fa-452c-8300-f9a3de639fef" providerId="ADAL" clId="{2249EA72-AE31-409F-BEE1-7FBBE6E47918}" dt="2024-01-31T03:50:55.617" v="4310"/>
          <ac:spMkLst>
            <pc:docMk/>
            <pc:sldMk cId="2679771684" sldId="270"/>
            <ac:spMk id="26" creationId="{4D8BAF7A-0E32-52F0-FA80-D08D183ED22D}"/>
          </ac:spMkLst>
        </pc:spChg>
        <pc:spChg chg="mod">
          <ac:chgData name="HASEGAWA MAKOTO" userId="a6acc59d-38fa-452c-8300-f9a3de639fef" providerId="ADAL" clId="{2249EA72-AE31-409F-BEE1-7FBBE6E47918}" dt="2024-01-31T03:50:55.617" v="4310"/>
          <ac:spMkLst>
            <pc:docMk/>
            <pc:sldMk cId="2679771684" sldId="270"/>
            <ac:spMk id="28" creationId="{91D2990C-E14E-9C1E-7373-B68314E6311D}"/>
          </ac:spMkLst>
        </pc:spChg>
        <pc:spChg chg="mod">
          <ac:chgData name="HASEGAWA MAKOTO" userId="a6acc59d-38fa-452c-8300-f9a3de639fef" providerId="ADAL" clId="{2249EA72-AE31-409F-BEE1-7FBBE6E47918}" dt="2024-01-31T03:50:55.617" v="4310"/>
          <ac:spMkLst>
            <pc:docMk/>
            <pc:sldMk cId="2679771684" sldId="270"/>
            <ac:spMk id="30" creationId="{3836A9FA-8660-2593-2F75-79985C26287B}"/>
          </ac:spMkLst>
        </pc:spChg>
        <pc:spChg chg="mod">
          <ac:chgData name="HASEGAWA MAKOTO" userId="a6acc59d-38fa-452c-8300-f9a3de639fef" providerId="ADAL" clId="{2249EA72-AE31-409F-BEE1-7FBBE6E47918}" dt="2024-01-31T03:50:55.617" v="4310"/>
          <ac:spMkLst>
            <pc:docMk/>
            <pc:sldMk cId="2679771684" sldId="270"/>
            <ac:spMk id="31" creationId="{8C5F530C-EE26-C628-EAB1-27E828C329E0}"/>
          </ac:spMkLst>
        </pc:spChg>
        <pc:spChg chg="mod">
          <ac:chgData name="HASEGAWA MAKOTO" userId="a6acc59d-38fa-452c-8300-f9a3de639fef" providerId="ADAL" clId="{2249EA72-AE31-409F-BEE1-7FBBE6E47918}" dt="2024-01-31T03:50:55.617" v="4310"/>
          <ac:spMkLst>
            <pc:docMk/>
            <pc:sldMk cId="2679771684" sldId="270"/>
            <ac:spMk id="32" creationId="{0281A213-97C3-6C0A-7747-564DF024FF4D}"/>
          </ac:spMkLst>
        </pc:spChg>
        <pc:spChg chg="mod">
          <ac:chgData name="HASEGAWA MAKOTO" userId="a6acc59d-38fa-452c-8300-f9a3de639fef" providerId="ADAL" clId="{2249EA72-AE31-409F-BEE1-7FBBE6E47918}" dt="2024-01-31T03:50:55.617" v="4310"/>
          <ac:spMkLst>
            <pc:docMk/>
            <pc:sldMk cId="2679771684" sldId="270"/>
            <ac:spMk id="36" creationId="{01342417-0EAA-96FE-363E-BF9B122DE95B}"/>
          </ac:spMkLst>
        </pc:spChg>
        <pc:spChg chg="mod">
          <ac:chgData name="HASEGAWA MAKOTO" userId="a6acc59d-38fa-452c-8300-f9a3de639fef" providerId="ADAL" clId="{2249EA72-AE31-409F-BEE1-7FBBE6E47918}" dt="2024-01-31T03:50:55.617" v="4310"/>
          <ac:spMkLst>
            <pc:docMk/>
            <pc:sldMk cId="2679771684" sldId="270"/>
            <ac:spMk id="42" creationId="{FCAF091F-668E-5A3D-6774-D91523A888B9}"/>
          </ac:spMkLst>
        </pc:spChg>
        <pc:spChg chg="mod">
          <ac:chgData name="HASEGAWA MAKOTO" userId="a6acc59d-38fa-452c-8300-f9a3de639fef" providerId="ADAL" clId="{2249EA72-AE31-409F-BEE1-7FBBE6E47918}" dt="2024-01-31T03:51:38.307" v="4360"/>
          <ac:spMkLst>
            <pc:docMk/>
            <pc:sldMk cId="2679771684" sldId="270"/>
            <ac:spMk id="45" creationId="{B8429050-6045-C674-6BFB-E9F973E41697}"/>
          </ac:spMkLst>
        </pc:spChg>
        <pc:spChg chg="mod">
          <ac:chgData name="HASEGAWA MAKOTO" userId="a6acc59d-38fa-452c-8300-f9a3de639fef" providerId="ADAL" clId="{2249EA72-AE31-409F-BEE1-7FBBE6E47918}" dt="2024-01-31T03:51:38.307" v="4360"/>
          <ac:spMkLst>
            <pc:docMk/>
            <pc:sldMk cId="2679771684" sldId="270"/>
            <ac:spMk id="46" creationId="{12F78764-30C1-4044-9607-41605397C309}"/>
          </ac:spMkLst>
        </pc:spChg>
        <pc:spChg chg="mod">
          <ac:chgData name="HASEGAWA MAKOTO" userId="a6acc59d-38fa-452c-8300-f9a3de639fef" providerId="ADAL" clId="{2249EA72-AE31-409F-BEE1-7FBBE6E47918}" dt="2024-01-31T03:51:38.307" v="4360"/>
          <ac:spMkLst>
            <pc:docMk/>
            <pc:sldMk cId="2679771684" sldId="270"/>
            <ac:spMk id="48" creationId="{376972F4-40B9-6649-808E-534BE085B544}"/>
          </ac:spMkLst>
        </pc:spChg>
        <pc:spChg chg="mod">
          <ac:chgData name="HASEGAWA MAKOTO" userId="a6acc59d-38fa-452c-8300-f9a3de639fef" providerId="ADAL" clId="{2249EA72-AE31-409F-BEE1-7FBBE6E47918}" dt="2024-01-31T03:51:38.307" v="4360"/>
          <ac:spMkLst>
            <pc:docMk/>
            <pc:sldMk cId="2679771684" sldId="270"/>
            <ac:spMk id="50" creationId="{05E35CE3-8FC8-E633-EEC7-EC6CE7A8E4AA}"/>
          </ac:spMkLst>
        </pc:spChg>
        <pc:grpChg chg="add mod">
          <ac:chgData name="HASEGAWA MAKOTO" userId="a6acc59d-38fa-452c-8300-f9a3de639fef" providerId="ADAL" clId="{2249EA72-AE31-409F-BEE1-7FBBE6E47918}" dt="2024-01-29T01:30:40.637" v="2783" actId="1037"/>
          <ac:grpSpMkLst>
            <pc:docMk/>
            <pc:sldMk cId="2679771684" sldId="270"/>
            <ac:grpSpMk id="5" creationId="{6FE192AC-A540-A03E-DC1D-0214D20E72A0}"/>
          </ac:grpSpMkLst>
        </pc:grpChg>
        <pc:grpChg chg="add del mod">
          <ac:chgData name="HASEGAWA MAKOTO" userId="a6acc59d-38fa-452c-8300-f9a3de639fef" providerId="ADAL" clId="{2249EA72-AE31-409F-BEE1-7FBBE6E47918}" dt="2024-01-31T03:50:44.714" v="4308"/>
          <ac:grpSpMkLst>
            <pc:docMk/>
            <pc:sldMk cId="2679771684" sldId="270"/>
            <ac:grpSpMk id="6" creationId="{EF609347-3692-1061-0DDF-4AC84BC92E1D}"/>
          </ac:grpSpMkLst>
        </pc:grpChg>
        <pc:grpChg chg="del">
          <ac:chgData name="HASEGAWA MAKOTO" userId="a6acc59d-38fa-452c-8300-f9a3de639fef" providerId="ADAL" clId="{2249EA72-AE31-409F-BEE1-7FBBE6E47918}" dt="2024-01-31T03:50:54.396" v="4309" actId="478"/>
          <ac:grpSpMkLst>
            <pc:docMk/>
            <pc:sldMk cId="2679771684" sldId="270"/>
            <ac:grpSpMk id="20" creationId="{EB9B53E5-D6E3-42E6-AC3C-39494C8C5225}"/>
          </ac:grpSpMkLst>
        </pc:grpChg>
        <pc:grpChg chg="add mod">
          <ac:chgData name="HASEGAWA MAKOTO" userId="a6acc59d-38fa-452c-8300-f9a3de639fef" providerId="ADAL" clId="{2249EA72-AE31-409F-BEE1-7FBBE6E47918}" dt="2024-01-31T03:52:23.021" v="4382" actId="1035"/>
          <ac:grpSpMkLst>
            <pc:docMk/>
            <pc:sldMk cId="2679771684" sldId="270"/>
            <ac:grpSpMk id="25" creationId="{CF4BCB45-6C19-127C-85F1-ED020C305206}"/>
          </ac:grpSpMkLst>
        </pc:grpChg>
        <pc:grpChg chg="add mod">
          <ac:chgData name="HASEGAWA MAKOTO" userId="a6acc59d-38fa-452c-8300-f9a3de639fef" providerId="ADAL" clId="{2249EA72-AE31-409F-BEE1-7FBBE6E47918}" dt="2024-01-31T03:51:43.590" v="4361" actId="167"/>
          <ac:grpSpMkLst>
            <pc:docMk/>
            <pc:sldMk cId="2679771684" sldId="270"/>
            <ac:grpSpMk id="43" creationId="{656BD48C-B46E-F886-9DF0-C6DB8366EDA5}"/>
          </ac:grpSpMkLst>
        </pc:grpChg>
        <pc:picChg chg="mod">
          <ac:chgData name="HASEGAWA MAKOTO" userId="a6acc59d-38fa-452c-8300-f9a3de639fef" providerId="ADAL" clId="{2249EA72-AE31-409F-BEE1-7FBBE6E47918}" dt="2024-01-31T03:50:40.138" v="4307"/>
          <ac:picMkLst>
            <pc:docMk/>
            <pc:sldMk cId="2679771684" sldId="270"/>
            <ac:picMk id="7" creationId="{0E525EBC-FCCB-1642-41EF-ED3DA0328FAF}"/>
          </ac:picMkLst>
        </pc:picChg>
        <pc:picChg chg="mod">
          <ac:chgData name="HASEGAWA MAKOTO" userId="a6acc59d-38fa-452c-8300-f9a3de639fef" providerId="ADAL" clId="{2249EA72-AE31-409F-BEE1-7FBBE6E47918}" dt="2024-01-31T03:50:55.617" v="4310"/>
          <ac:picMkLst>
            <pc:docMk/>
            <pc:sldMk cId="2679771684" sldId="270"/>
            <ac:picMk id="27" creationId="{3F505EB2-19A9-170E-635C-D215065397BA}"/>
          </ac:picMkLst>
        </pc:picChg>
        <pc:picChg chg="mod">
          <ac:chgData name="HASEGAWA MAKOTO" userId="a6acc59d-38fa-452c-8300-f9a3de639fef" providerId="ADAL" clId="{2249EA72-AE31-409F-BEE1-7FBBE6E47918}" dt="2024-01-31T03:50:55.617" v="4310"/>
          <ac:picMkLst>
            <pc:docMk/>
            <pc:sldMk cId="2679771684" sldId="270"/>
            <ac:picMk id="29" creationId="{CE4D1DFC-8436-5ACC-E304-F0EBB9371A49}"/>
          </ac:picMkLst>
        </pc:picChg>
        <pc:picChg chg="mod">
          <ac:chgData name="HASEGAWA MAKOTO" userId="a6acc59d-38fa-452c-8300-f9a3de639fef" providerId="ADAL" clId="{2249EA72-AE31-409F-BEE1-7FBBE6E47918}" dt="2024-01-31T03:51:38.307" v="4360"/>
          <ac:picMkLst>
            <pc:docMk/>
            <pc:sldMk cId="2679771684" sldId="270"/>
            <ac:picMk id="44" creationId="{632B277C-07D9-1709-14A7-3BF91A8C227E}"/>
          </ac:picMkLst>
        </pc:picChg>
        <pc:picChg chg="mod">
          <ac:chgData name="HASEGAWA MAKOTO" userId="a6acc59d-38fa-452c-8300-f9a3de639fef" providerId="ADAL" clId="{2249EA72-AE31-409F-BEE1-7FBBE6E47918}" dt="2024-01-29T01:30:38.992" v="2774" actId="164"/>
          <ac:picMkLst>
            <pc:docMk/>
            <pc:sldMk cId="2679771684" sldId="270"/>
            <ac:picMk id="58" creationId="{D944E6E0-8C02-4192-AF66-C3C1C6667CDC}"/>
          </ac:picMkLst>
        </pc:picChg>
        <pc:picChg chg="mod">
          <ac:chgData name="HASEGAWA MAKOTO" userId="a6acc59d-38fa-452c-8300-f9a3de639fef" providerId="ADAL" clId="{2249EA72-AE31-409F-BEE1-7FBBE6E47918}" dt="2024-01-29T01:30:38.992" v="2774" actId="164"/>
          <ac:picMkLst>
            <pc:docMk/>
            <pc:sldMk cId="2679771684" sldId="270"/>
            <ac:picMk id="62" creationId="{ACA28FFE-0221-4991-8B29-ADC020296301}"/>
          </ac:picMkLst>
        </pc:picChg>
        <pc:cxnChg chg="mod">
          <ac:chgData name="HASEGAWA MAKOTO" userId="a6acc59d-38fa-452c-8300-f9a3de639fef" providerId="ADAL" clId="{2249EA72-AE31-409F-BEE1-7FBBE6E47918}" dt="2024-01-29T01:30:38.992" v="2774" actId="164"/>
          <ac:cxnSpMkLst>
            <pc:docMk/>
            <pc:sldMk cId="2679771684" sldId="270"/>
            <ac:cxnSpMk id="47" creationId="{89C5B300-EEEA-4FC6-AE37-54D4C144E11B}"/>
          </ac:cxnSpMkLst>
        </pc:cxnChg>
        <pc:cxnChg chg="mod">
          <ac:chgData name="HASEGAWA MAKOTO" userId="a6acc59d-38fa-452c-8300-f9a3de639fef" providerId="ADAL" clId="{2249EA72-AE31-409F-BEE1-7FBBE6E47918}" dt="2024-01-29T01:30:38.992" v="2774" actId="164"/>
          <ac:cxnSpMkLst>
            <pc:docMk/>
            <pc:sldMk cId="2679771684" sldId="270"/>
            <ac:cxnSpMk id="49" creationId="{533BC6C5-C839-4557-8C32-775A17C428B3}"/>
          </ac:cxnSpMkLst>
        </pc:cxnChg>
        <pc:cxnChg chg="mod">
          <ac:chgData name="HASEGAWA MAKOTO" userId="a6acc59d-38fa-452c-8300-f9a3de639fef" providerId="ADAL" clId="{2249EA72-AE31-409F-BEE1-7FBBE6E47918}" dt="2024-01-29T01:30:38.992" v="2774" actId="164"/>
          <ac:cxnSpMkLst>
            <pc:docMk/>
            <pc:sldMk cId="2679771684" sldId="270"/>
            <ac:cxnSpMk id="51" creationId="{387C66E1-BF47-4F8A-8091-CFA5C632477C}"/>
          </ac:cxnSpMkLst>
        </pc:cxnChg>
        <pc:cxnChg chg="mod">
          <ac:chgData name="HASEGAWA MAKOTO" userId="a6acc59d-38fa-452c-8300-f9a3de639fef" providerId="ADAL" clId="{2249EA72-AE31-409F-BEE1-7FBBE6E47918}" dt="2024-01-29T01:30:38.992" v="2774" actId="164"/>
          <ac:cxnSpMkLst>
            <pc:docMk/>
            <pc:sldMk cId="2679771684" sldId="270"/>
            <ac:cxnSpMk id="55" creationId="{36077186-2CD0-4AB7-BED0-E0301D600190}"/>
          </ac:cxnSpMkLst>
        </pc:cxnChg>
      </pc:sldChg>
      <pc:sldChg chg="addSp delSp modSp mod setBg">
        <pc:chgData name="HASEGAWA MAKOTO" userId="a6acc59d-38fa-452c-8300-f9a3de639fef" providerId="ADAL" clId="{2249EA72-AE31-409F-BEE1-7FBBE6E47918}" dt="2024-01-31T07:02:29.612" v="4508" actId="14100"/>
        <pc:sldMkLst>
          <pc:docMk/>
          <pc:sldMk cId="382663625" sldId="271"/>
        </pc:sldMkLst>
        <pc:spChg chg="mod">
          <ac:chgData name="HASEGAWA MAKOTO" userId="a6acc59d-38fa-452c-8300-f9a3de639fef" providerId="ADAL" clId="{2249EA72-AE31-409F-BEE1-7FBBE6E47918}" dt="2024-01-26T03:49:53.328" v="672" actId="1035"/>
          <ac:spMkLst>
            <pc:docMk/>
            <pc:sldMk cId="382663625" sldId="271"/>
            <ac:spMk id="2" creationId="{52AB06DA-D041-43E4-8D38-312C6ACEA76F}"/>
          </ac:spMkLst>
        </pc:spChg>
        <pc:spChg chg="del">
          <ac:chgData name="HASEGAWA MAKOTO" userId="a6acc59d-38fa-452c-8300-f9a3de639fef" providerId="ADAL" clId="{2249EA72-AE31-409F-BEE1-7FBBE6E47918}" dt="2024-01-26T02:52:32.807" v="188" actId="478"/>
          <ac:spMkLst>
            <pc:docMk/>
            <pc:sldMk cId="382663625" sldId="271"/>
            <ac:spMk id="3" creationId="{D441F041-EAA9-4931-BC19-880C1290B824}"/>
          </ac:spMkLst>
        </pc:spChg>
        <pc:spChg chg="add mod">
          <ac:chgData name="HASEGAWA MAKOTO" userId="a6acc59d-38fa-452c-8300-f9a3de639fef" providerId="ADAL" clId="{2249EA72-AE31-409F-BEE1-7FBBE6E47918}" dt="2024-01-26T04:20:03.391" v="803" actId="1076"/>
          <ac:spMkLst>
            <pc:docMk/>
            <pc:sldMk cId="382663625" sldId="271"/>
            <ac:spMk id="4" creationId="{5DCC48AA-50F4-006C-ACA0-F405A2DEFB51}"/>
          </ac:spMkLst>
        </pc:spChg>
        <pc:spChg chg="mod">
          <ac:chgData name="HASEGAWA MAKOTO" userId="a6acc59d-38fa-452c-8300-f9a3de639fef" providerId="ADAL" clId="{2249EA72-AE31-409F-BEE1-7FBBE6E47918}" dt="2024-01-31T03:52:46.830" v="4403"/>
          <ac:spMkLst>
            <pc:docMk/>
            <pc:sldMk cId="382663625" sldId="271"/>
            <ac:spMk id="6" creationId="{7E2301E5-DD9B-5968-5826-62C160CDD6BA}"/>
          </ac:spMkLst>
        </pc:spChg>
        <pc:spChg chg="mod">
          <ac:chgData name="HASEGAWA MAKOTO" userId="a6acc59d-38fa-452c-8300-f9a3de639fef" providerId="ADAL" clId="{2249EA72-AE31-409F-BEE1-7FBBE6E47918}" dt="2024-01-31T03:52:46.830" v="4403"/>
          <ac:spMkLst>
            <pc:docMk/>
            <pc:sldMk cId="382663625" sldId="271"/>
            <ac:spMk id="7" creationId="{6D0B87BC-7473-6E19-F1A4-7B40841DC830}"/>
          </ac:spMkLst>
        </pc:spChg>
        <pc:spChg chg="mod">
          <ac:chgData name="HASEGAWA MAKOTO" userId="a6acc59d-38fa-452c-8300-f9a3de639fef" providerId="ADAL" clId="{2249EA72-AE31-409F-BEE1-7FBBE6E47918}" dt="2024-01-31T03:52:46.830" v="4403"/>
          <ac:spMkLst>
            <pc:docMk/>
            <pc:sldMk cId="382663625" sldId="271"/>
            <ac:spMk id="9" creationId="{FF2032BA-6499-66CE-D3C9-12DA4F527942}"/>
          </ac:spMkLst>
        </pc:spChg>
        <pc:spChg chg="add mod">
          <ac:chgData name="HASEGAWA MAKOTO" userId="a6acc59d-38fa-452c-8300-f9a3de639fef" providerId="ADAL" clId="{2249EA72-AE31-409F-BEE1-7FBBE6E47918}" dt="2024-01-26T03:36:23.510" v="525" actId="1076"/>
          <ac:spMkLst>
            <pc:docMk/>
            <pc:sldMk cId="382663625" sldId="271"/>
            <ac:spMk id="11" creationId="{8EF4ABDE-B100-593F-2D42-B5F476D9B8F1}"/>
          </ac:spMkLst>
        </pc:spChg>
        <pc:spChg chg="add mod">
          <ac:chgData name="HASEGAWA MAKOTO" userId="a6acc59d-38fa-452c-8300-f9a3de639fef" providerId="ADAL" clId="{2249EA72-AE31-409F-BEE1-7FBBE6E47918}" dt="2024-01-26T03:36:31.263" v="527" actId="1076"/>
          <ac:spMkLst>
            <pc:docMk/>
            <pc:sldMk cId="382663625" sldId="271"/>
            <ac:spMk id="12" creationId="{23886BCB-FDFF-C15B-173F-414EE19F92E7}"/>
          </ac:spMkLst>
        </pc:spChg>
        <pc:spChg chg="add mod">
          <ac:chgData name="HASEGAWA MAKOTO" userId="a6acc59d-38fa-452c-8300-f9a3de639fef" providerId="ADAL" clId="{2249EA72-AE31-409F-BEE1-7FBBE6E47918}" dt="2024-01-26T03:35:48.375" v="517" actId="1076"/>
          <ac:spMkLst>
            <pc:docMk/>
            <pc:sldMk cId="382663625" sldId="271"/>
            <ac:spMk id="13" creationId="{DBB59022-7B31-6E34-32F6-88A70D8620C3}"/>
          </ac:spMkLst>
        </pc:spChg>
        <pc:spChg chg="mod">
          <ac:chgData name="HASEGAWA MAKOTO" userId="a6acc59d-38fa-452c-8300-f9a3de639fef" providerId="ADAL" clId="{2249EA72-AE31-409F-BEE1-7FBBE6E47918}" dt="2024-01-31T03:52:46.830" v="4403"/>
          <ac:spMkLst>
            <pc:docMk/>
            <pc:sldMk cId="382663625" sldId="271"/>
            <ac:spMk id="14" creationId="{3C15DD80-697D-86D7-4D14-A6630E8F4CBD}"/>
          </ac:spMkLst>
        </pc:spChg>
        <pc:spChg chg="add del mod">
          <ac:chgData name="HASEGAWA MAKOTO" userId="a6acc59d-38fa-452c-8300-f9a3de639fef" providerId="ADAL" clId="{2249EA72-AE31-409F-BEE1-7FBBE6E47918}" dt="2024-01-26T03:05:59.321" v="287" actId="478"/>
          <ac:spMkLst>
            <pc:docMk/>
            <pc:sldMk cId="382663625" sldId="271"/>
            <ac:spMk id="14" creationId="{95621EDF-1B02-18E5-D873-28D821C2D24A}"/>
          </ac:spMkLst>
        </pc:spChg>
        <pc:spChg chg="add mod">
          <ac:chgData name="HASEGAWA MAKOTO" userId="a6acc59d-38fa-452c-8300-f9a3de639fef" providerId="ADAL" clId="{2249EA72-AE31-409F-BEE1-7FBBE6E47918}" dt="2024-01-26T03:42:03.734" v="569" actId="207"/>
          <ac:spMkLst>
            <pc:docMk/>
            <pc:sldMk cId="382663625" sldId="271"/>
            <ac:spMk id="15" creationId="{51B81000-55B2-F839-C723-6A49DBB50034}"/>
          </ac:spMkLst>
        </pc:spChg>
        <pc:spChg chg="add mod">
          <ac:chgData name="HASEGAWA MAKOTO" userId="a6acc59d-38fa-452c-8300-f9a3de639fef" providerId="ADAL" clId="{2249EA72-AE31-409F-BEE1-7FBBE6E47918}" dt="2024-01-26T03:42:07.612" v="570" actId="207"/>
          <ac:spMkLst>
            <pc:docMk/>
            <pc:sldMk cId="382663625" sldId="271"/>
            <ac:spMk id="16" creationId="{A3E5EA6E-1A48-C9D7-78B8-9D6F73B2D01A}"/>
          </ac:spMkLst>
        </pc:spChg>
        <pc:spChg chg="add mod">
          <ac:chgData name="HASEGAWA MAKOTO" userId="a6acc59d-38fa-452c-8300-f9a3de639fef" providerId="ADAL" clId="{2249EA72-AE31-409F-BEE1-7FBBE6E47918}" dt="2024-01-26T03:46:08.114" v="628" actId="1037"/>
          <ac:spMkLst>
            <pc:docMk/>
            <pc:sldMk cId="382663625" sldId="271"/>
            <ac:spMk id="17" creationId="{BE85AAEE-772F-8A17-3837-778470E4AA2E}"/>
          </ac:spMkLst>
        </pc:spChg>
        <pc:spChg chg="add mod">
          <ac:chgData name="HASEGAWA MAKOTO" userId="a6acc59d-38fa-452c-8300-f9a3de639fef" providerId="ADAL" clId="{2249EA72-AE31-409F-BEE1-7FBBE6E47918}" dt="2024-01-26T03:46:08.114" v="628" actId="1037"/>
          <ac:spMkLst>
            <pc:docMk/>
            <pc:sldMk cId="382663625" sldId="271"/>
            <ac:spMk id="18" creationId="{3B3CFF9F-72A2-934A-ECFB-D21D2A070AAC}"/>
          </ac:spMkLst>
        </pc:spChg>
        <pc:spChg chg="add del mod">
          <ac:chgData name="HASEGAWA MAKOTO" userId="a6acc59d-38fa-452c-8300-f9a3de639fef" providerId="ADAL" clId="{2249EA72-AE31-409F-BEE1-7FBBE6E47918}" dt="2024-01-26T03:06:48.224" v="319" actId="478"/>
          <ac:spMkLst>
            <pc:docMk/>
            <pc:sldMk cId="382663625" sldId="271"/>
            <ac:spMk id="19" creationId="{A2B22612-C3B3-3CAC-6B37-093F520E13C8}"/>
          </ac:spMkLst>
        </pc:spChg>
        <pc:spChg chg="add mod">
          <ac:chgData name="HASEGAWA MAKOTO" userId="a6acc59d-38fa-452c-8300-f9a3de639fef" providerId="ADAL" clId="{2249EA72-AE31-409F-BEE1-7FBBE6E47918}" dt="2024-01-26T03:35:54.138" v="520" actId="1076"/>
          <ac:spMkLst>
            <pc:docMk/>
            <pc:sldMk cId="382663625" sldId="271"/>
            <ac:spMk id="20" creationId="{16837A38-EF30-D062-D568-240CF0505440}"/>
          </ac:spMkLst>
        </pc:spChg>
        <pc:spChg chg="add mod">
          <ac:chgData name="HASEGAWA MAKOTO" userId="a6acc59d-38fa-452c-8300-f9a3de639fef" providerId="ADAL" clId="{2249EA72-AE31-409F-BEE1-7FBBE6E47918}" dt="2024-01-26T03:36:27.915" v="526" actId="1076"/>
          <ac:spMkLst>
            <pc:docMk/>
            <pc:sldMk cId="382663625" sldId="271"/>
            <ac:spMk id="21" creationId="{26EDEEE2-5DF0-4566-AE3B-BAE536A39990}"/>
          </ac:spMkLst>
        </pc:spChg>
        <pc:spChg chg="add mod">
          <ac:chgData name="HASEGAWA MAKOTO" userId="a6acc59d-38fa-452c-8300-f9a3de639fef" providerId="ADAL" clId="{2249EA72-AE31-409F-BEE1-7FBBE6E47918}" dt="2024-01-26T03:46:08.114" v="628" actId="1037"/>
          <ac:spMkLst>
            <pc:docMk/>
            <pc:sldMk cId="382663625" sldId="271"/>
            <ac:spMk id="22" creationId="{21233B6B-3DF4-D2A8-E0F3-8A37A6DF891D}"/>
          </ac:spMkLst>
        </pc:spChg>
        <pc:spChg chg="add mod">
          <ac:chgData name="HASEGAWA MAKOTO" userId="a6acc59d-38fa-452c-8300-f9a3de639fef" providerId="ADAL" clId="{2249EA72-AE31-409F-BEE1-7FBBE6E47918}" dt="2024-01-26T03:41:30.247" v="568" actId="1076"/>
          <ac:spMkLst>
            <pc:docMk/>
            <pc:sldMk cId="382663625" sldId="271"/>
            <ac:spMk id="23" creationId="{47FBC001-D084-71D3-28B8-6C2E5B6A6100}"/>
          </ac:spMkLst>
        </pc:spChg>
        <pc:spChg chg="add mod">
          <ac:chgData name="HASEGAWA MAKOTO" userId="a6acc59d-38fa-452c-8300-f9a3de639fef" providerId="ADAL" clId="{2249EA72-AE31-409F-BEE1-7FBBE6E47918}" dt="2024-01-26T03:41:20.727" v="567" actId="1076"/>
          <ac:spMkLst>
            <pc:docMk/>
            <pc:sldMk cId="382663625" sldId="271"/>
            <ac:spMk id="24" creationId="{A4B204FC-0308-2B02-F2E7-6AC31288EEEC}"/>
          </ac:spMkLst>
        </pc:spChg>
        <pc:spChg chg="add mod">
          <ac:chgData name="HASEGAWA MAKOTO" userId="a6acc59d-38fa-452c-8300-f9a3de639fef" providerId="ADAL" clId="{2249EA72-AE31-409F-BEE1-7FBBE6E47918}" dt="2024-01-26T03:46:08.114" v="628" actId="1037"/>
          <ac:spMkLst>
            <pc:docMk/>
            <pc:sldMk cId="382663625" sldId="271"/>
            <ac:spMk id="33" creationId="{67016FE5-7EAE-7CA1-2054-F77050277725}"/>
          </ac:spMkLst>
        </pc:spChg>
        <pc:spChg chg="add mod">
          <ac:chgData name="HASEGAWA MAKOTO" userId="a6acc59d-38fa-452c-8300-f9a3de639fef" providerId="ADAL" clId="{2249EA72-AE31-409F-BEE1-7FBBE6E47918}" dt="2024-01-26T03:44:34.125" v="613" actId="1076"/>
          <ac:spMkLst>
            <pc:docMk/>
            <pc:sldMk cId="382663625" sldId="271"/>
            <ac:spMk id="34" creationId="{8DB67C2F-1D5C-5E90-8F6B-5DAE078625E0}"/>
          </ac:spMkLst>
        </pc:spChg>
        <pc:spChg chg="add mod">
          <ac:chgData name="HASEGAWA MAKOTO" userId="a6acc59d-38fa-452c-8300-f9a3de639fef" providerId="ADAL" clId="{2249EA72-AE31-409F-BEE1-7FBBE6E47918}" dt="2024-01-26T03:45:08.815" v="617" actId="1036"/>
          <ac:spMkLst>
            <pc:docMk/>
            <pc:sldMk cId="382663625" sldId="271"/>
            <ac:spMk id="35" creationId="{165E6677-DF26-A3FE-EFE3-A53F348D57E6}"/>
          </ac:spMkLst>
        </pc:spChg>
        <pc:spChg chg="add del mod ord">
          <ac:chgData name="HASEGAWA MAKOTO" userId="a6acc59d-38fa-452c-8300-f9a3de639fef" providerId="ADAL" clId="{2249EA72-AE31-409F-BEE1-7FBBE6E47918}" dt="2024-01-26T03:44:18.164" v="611" actId="478"/>
          <ac:spMkLst>
            <pc:docMk/>
            <pc:sldMk cId="382663625" sldId="271"/>
            <ac:spMk id="36" creationId="{663779DB-DA5E-46DA-6436-B23BAF228077}"/>
          </ac:spMkLst>
        </pc:spChg>
        <pc:spChg chg="add mod">
          <ac:chgData name="HASEGAWA MAKOTO" userId="a6acc59d-38fa-452c-8300-f9a3de639fef" providerId="ADAL" clId="{2249EA72-AE31-409F-BEE1-7FBBE6E47918}" dt="2024-01-26T03:51:37.617" v="686" actId="207"/>
          <ac:spMkLst>
            <pc:docMk/>
            <pc:sldMk cId="382663625" sldId="271"/>
            <ac:spMk id="45" creationId="{0644DE40-658E-B616-1B20-2C13EBF2C7DF}"/>
          </ac:spMkLst>
        </pc:spChg>
        <pc:spChg chg="add mod">
          <ac:chgData name="HASEGAWA MAKOTO" userId="a6acc59d-38fa-452c-8300-f9a3de639fef" providerId="ADAL" clId="{2249EA72-AE31-409F-BEE1-7FBBE6E47918}" dt="2024-01-26T03:48:19.157" v="656" actId="1076"/>
          <ac:spMkLst>
            <pc:docMk/>
            <pc:sldMk cId="382663625" sldId="271"/>
            <ac:spMk id="46" creationId="{D0DA8C7C-A7E6-4BB8-3D31-CF962DD1C3FE}"/>
          </ac:spMkLst>
        </pc:spChg>
        <pc:spChg chg="add mod">
          <ac:chgData name="HASEGAWA MAKOTO" userId="a6acc59d-38fa-452c-8300-f9a3de639fef" providerId="ADAL" clId="{2249EA72-AE31-409F-BEE1-7FBBE6E47918}" dt="2024-01-31T07:02:29.612" v="4508" actId="14100"/>
          <ac:spMkLst>
            <pc:docMk/>
            <pc:sldMk cId="382663625" sldId="271"/>
            <ac:spMk id="48" creationId="{FFAE1EF0-4E72-847E-884D-E81B6FAC0441}"/>
          </ac:spMkLst>
        </pc:spChg>
        <pc:spChg chg="add mod">
          <ac:chgData name="HASEGAWA MAKOTO" userId="a6acc59d-38fa-452c-8300-f9a3de639fef" providerId="ADAL" clId="{2249EA72-AE31-409F-BEE1-7FBBE6E47918}" dt="2024-01-26T04:09:47.075" v="731" actId="1076"/>
          <ac:spMkLst>
            <pc:docMk/>
            <pc:sldMk cId="382663625" sldId="271"/>
            <ac:spMk id="49" creationId="{48086E61-894C-8798-B211-04A9651E9BCC}"/>
          </ac:spMkLst>
        </pc:spChg>
        <pc:spChg chg="add mod">
          <ac:chgData name="HASEGAWA MAKOTO" userId="a6acc59d-38fa-452c-8300-f9a3de639fef" providerId="ADAL" clId="{2249EA72-AE31-409F-BEE1-7FBBE6E47918}" dt="2024-01-26T04:24:22.970" v="857" actId="164"/>
          <ac:spMkLst>
            <pc:docMk/>
            <pc:sldMk cId="382663625" sldId="271"/>
            <ac:spMk id="54" creationId="{96385391-18B5-4F64-030F-8B6C8B3D3487}"/>
          </ac:spMkLst>
        </pc:spChg>
        <pc:spChg chg="add mod">
          <ac:chgData name="HASEGAWA MAKOTO" userId="a6acc59d-38fa-452c-8300-f9a3de639fef" providerId="ADAL" clId="{2249EA72-AE31-409F-BEE1-7FBBE6E47918}" dt="2024-01-26T04:24:22.970" v="857" actId="164"/>
          <ac:spMkLst>
            <pc:docMk/>
            <pc:sldMk cId="382663625" sldId="271"/>
            <ac:spMk id="55" creationId="{13C07D30-8BF8-E22F-E33B-45AB0E76F803}"/>
          </ac:spMkLst>
        </pc:spChg>
        <pc:spChg chg="add mod">
          <ac:chgData name="HASEGAWA MAKOTO" userId="a6acc59d-38fa-452c-8300-f9a3de639fef" providerId="ADAL" clId="{2249EA72-AE31-409F-BEE1-7FBBE6E47918}" dt="2024-01-26T04:24:22.970" v="857" actId="164"/>
          <ac:spMkLst>
            <pc:docMk/>
            <pc:sldMk cId="382663625" sldId="271"/>
            <ac:spMk id="56" creationId="{973FF9B5-86E9-6B97-4595-E05134F79C78}"/>
          </ac:spMkLst>
        </pc:spChg>
        <pc:spChg chg="add mod">
          <ac:chgData name="HASEGAWA MAKOTO" userId="a6acc59d-38fa-452c-8300-f9a3de639fef" providerId="ADAL" clId="{2249EA72-AE31-409F-BEE1-7FBBE6E47918}" dt="2024-01-26T04:24:22.970" v="857" actId="164"/>
          <ac:spMkLst>
            <pc:docMk/>
            <pc:sldMk cId="382663625" sldId="271"/>
            <ac:spMk id="57" creationId="{B95204B1-DCF8-05CF-1147-577D3A01007F}"/>
          </ac:spMkLst>
        </pc:spChg>
        <pc:spChg chg="add mod">
          <ac:chgData name="HASEGAWA MAKOTO" userId="a6acc59d-38fa-452c-8300-f9a3de639fef" providerId="ADAL" clId="{2249EA72-AE31-409F-BEE1-7FBBE6E47918}" dt="2024-01-26T04:28:57.681" v="896" actId="1076"/>
          <ac:spMkLst>
            <pc:docMk/>
            <pc:sldMk cId="382663625" sldId="271"/>
            <ac:spMk id="59" creationId="{CEF493D1-8760-0E61-CA46-9FA43DD3A76C}"/>
          </ac:spMkLst>
        </pc:spChg>
        <pc:grpChg chg="add mod">
          <ac:chgData name="HASEGAWA MAKOTO" userId="a6acc59d-38fa-452c-8300-f9a3de639fef" providerId="ADAL" clId="{2249EA72-AE31-409F-BEE1-7FBBE6E47918}" dt="2024-01-31T07:02:16.862" v="4507" actId="167"/>
          <ac:grpSpMkLst>
            <pc:docMk/>
            <pc:sldMk cId="382663625" sldId="271"/>
            <ac:grpSpMk id="3" creationId="{085CA6FC-6191-7FC8-CE17-CA74618AFB9A}"/>
          </ac:grpSpMkLst>
        </pc:grpChg>
        <pc:grpChg chg="add mod">
          <ac:chgData name="HASEGAWA MAKOTO" userId="a6acc59d-38fa-452c-8300-f9a3de639fef" providerId="ADAL" clId="{2249EA72-AE31-409F-BEE1-7FBBE6E47918}" dt="2024-01-26T04:24:29.735" v="859" actId="1076"/>
          <ac:grpSpMkLst>
            <pc:docMk/>
            <pc:sldMk cId="382663625" sldId="271"/>
            <ac:grpSpMk id="58" creationId="{B229FB94-54C2-8E2D-54B2-653698C5D9D9}"/>
          </ac:grpSpMkLst>
        </pc:grpChg>
        <pc:picChg chg="mod">
          <ac:chgData name="HASEGAWA MAKOTO" userId="a6acc59d-38fa-452c-8300-f9a3de639fef" providerId="ADAL" clId="{2249EA72-AE31-409F-BEE1-7FBBE6E47918}" dt="2024-01-31T03:52:46.830" v="4403"/>
          <ac:picMkLst>
            <pc:docMk/>
            <pc:sldMk cId="382663625" sldId="271"/>
            <ac:picMk id="5" creationId="{01728B81-B1F0-4DCC-50C4-A45522C8BDC2}"/>
          </ac:picMkLst>
        </pc:picChg>
        <pc:picChg chg="add del mod">
          <ac:chgData name="HASEGAWA MAKOTO" userId="a6acc59d-38fa-452c-8300-f9a3de639fef" providerId="ADAL" clId="{2249EA72-AE31-409F-BEE1-7FBBE6E47918}" dt="2024-01-26T02:46:44.319" v="182" actId="478"/>
          <ac:picMkLst>
            <pc:docMk/>
            <pc:sldMk cId="382663625" sldId="271"/>
            <ac:picMk id="6" creationId="{5C13897D-3CA7-AE8C-48DA-C59EB61FBC88}"/>
          </ac:picMkLst>
        </pc:picChg>
        <pc:picChg chg="add mod">
          <ac:chgData name="HASEGAWA MAKOTO" userId="a6acc59d-38fa-452c-8300-f9a3de639fef" providerId="ADAL" clId="{2249EA72-AE31-409F-BEE1-7FBBE6E47918}" dt="2024-01-26T04:09:15.510" v="714" actId="1076"/>
          <ac:picMkLst>
            <pc:docMk/>
            <pc:sldMk cId="382663625" sldId="271"/>
            <ac:picMk id="8" creationId="{C45CC1FF-075B-E74C-340B-357737EBC7A0}"/>
          </ac:picMkLst>
        </pc:picChg>
        <pc:picChg chg="add mod">
          <ac:chgData name="HASEGAWA MAKOTO" userId="a6acc59d-38fa-452c-8300-f9a3de639fef" providerId="ADAL" clId="{2249EA72-AE31-409F-BEE1-7FBBE6E47918}" dt="2024-01-26T04:09:15.510" v="714" actId="1076"/>
          <ac:picMkLst>
            <pc:docMk/>
            <pc:sldMk cId="382663625" sldId="271"/>
            <ac:picMk id="10" creationId="{98EEB89C-A5B5-9694-BF40-247A26097E06}"/>
          </ac:picMkLst>
        </pc:picChg>
        <pc:picChg chg="add del mod">
          <ac:chgData name="HASEGAWA MAKOTO" userId="a6acc59d-38fa-452c-8300-f9a3de639fef" providerId="ADAL" clId="{2249EA72-AE31-409F-BEE1-7FBBE6E47918}" dt="2024-01-26T04:14:17.221" v="739" actId="478"/>
          <ac:picMkLst>
            <pc:docMk/>
            <pc:sldMk cId="382663625" sldId="271"/>
            <ac:picMk id="51" creationId="{EF7037A4-515A-8F14-7BED-D137AA36AA5D}"/>
          </ac:picMkLst>
        </pc:picChg>
        <pc:picChg chg="add mod">
          <ac:chgData name="HASEGAWA MAKOTO" userId="a6acc59d-38fa-452c-8300-f9a3de639fef" providerId="ADAL" clId="{2249EA72-AE31-409F-BEE1-7FBBE6E47918}" dt="2024-01-26T04:24:22.970" v="857" actId="164"/>
          <ac:picMkLst>
            <pc:docMk/>
            <pc:sldMk cId="382663625" sldId="271"/>
            <ac:picMk id="53" creationId="{6CA5F3BD-D25D-704D-3C71-49452A28E482}"/>
          </ac:picMkLst>
        </pc:picChg>
        <pc:cxnChg chg="add mod">
          <ac:chgData name="HASEGAWA MAKOTO" userId="a6acc59d-38fa-452c-8300-f9a3de639fef" providerId="ADAL" clId="{2249EA72-AE31-409F-BEE1-7FBBE6E47918}" dt="2024-01-26T03:37:08.778" v="531" actId="14100"/>
          <ac:cxnSpMkLst>
            <pc:docMk/>
            <pc:sldMk cId="382663625" sldId="271"/>
            <ac:cxnSpMk id="26" creationId="{8015F620-9558-9F58-3999-5EDA6B143716}"/>
          </ac:cxnSpMkLst>
        </pc:cxnChg>
        <pc:cxnChg chg="add mod">
          <ac:chgData name="HASEGAWA MAKOTO" userId="a6acc59d-38fa-452c-8300-f9a3de639fef" providerId="ADAL" clId="{2249EA72-AE31-409F-BEE1-7FBBE6E47918}" dt="2024-01-26T03:37:15.982" v="534" actId="14100"/>
          <ac:cxnSpMkLst>
            <pc:docMk/>
            <pc:sldMk cId="382663625" sldId="271"/>
            <ac:cxnSpMk id="28" creationId="{8B9494FF-B92D-6044-057F-7C37C8E7020D}"/>
          </ac:cxnSpMkLst>
        </pc:cxnChg>
        <pc:cxnChg chg="add mod">
          <ac:chgData name="HASEGAWA MAKOTO" userId="a6acc59d-38fa-452c-8300-f9a3de639fef" providerId="ADAL" clId="{2249EA72-AE31-409F-BEE1-7FBBE6E47918}" dt="2024-01-26T03:46:08.114" v="628" actId="1037"/>
          <ac:cxnSpMkLst>
            <pc:docMk/>
            <pc:sldMk cId="382663625" sldId="271"/>
            <ac:cxnSpMk id="32" creationId="{AE924B4E-0E83-1EE1-68FD-598D02BF9CD8}"/>
          </ac:cxnSpMkLst>
        </pc:cxnChg>
        <pc:cxnChg chg="add mod">
          <ac:chgData name="HASEGAWA MAKOTO" userId="a6acc59d-38fa-452c-8300-f9a3de639fef" providerId="ADAL" clId="{2249EA72-AE31-409F-BEE1-7FBBE6E47918}" dt="2024-01-26T03:45:42.714" v="619" actId="1076"/>
          <ac:cxnSpMkLst>
            <pc:docMk/>
            <pc:sldMk cId="382663625" sldId="271"/>
            <ac:cxnSpMk id="37" creationId="{B47B929F-6941-FDA1-057E-2591DD14C949}"/>
          </ac:cxnSpMkLst>
        </pc:cxnChg>
        <pc:cxnChg chg="add mod">
          <ac:chgData name="HASEGAWA MAKOTO" userId="a6acc59d-38fa-452c-8300-f9a3de639fef" providerId="ADAL" clId="{2249EA72-AE31-409F-BEE1-7FBBE6E47918}" dt="2024-01-26T03:45:56.652" v="621" actId="1076"/>
          <ac:cxnSpMkLst>
            <pc:docMk/>
            <pc:sldMk cId="382663625" sldId="271"/>
            <ac:cxnSpMk id="38" creationId="{50C377F0-7817-BD52-6C62-5194AC3CF98D}"/>
          </ac:cxnSpMkLst>
        </pc:cxnChg>
        <pc:cxnChg chg="add mod">
          <ac:chgData name="HASEGAWA MAKOTO" userId="a6acc59d-38fa-452c-8300-f9a3de639fef" providerId="ADAL" clId="{2249EA72-AE31-409F-BEE1-7FBBE6E47918}" dt="2024-01-26T03:46:44.197" v="632" actId="14100"/>
          <ac:cxnSpMkLst>
            <pc:docMk/>
            <pc:sldMk cId="382663625" sldId="271"/>
            <ac:cxnSpMk id="39" creationId="{409B9F8A-7886-AF92-C693-120C58D52CE9}"/>
          </ac:cxnSpMkLst>
        </pc:cxnChg>
        <pc:cxnChg chg="add mod">
          <ac:chgData name="HASEGAWA MAKOTO" userId="a6acc59d-38fa-452c-8300-f9a3de639fef" providerId="ADAL" clId="{2249EA72-AE31-409F-BEE1-7FBBE6E47918}" dt="2024-01-26T03:46:57.901" v="635" actId="14100"/>
          <ac:cxnSpMkLst>
            <pc:docMk/>
            <pc:sldMk cId="382663625" sldId="271"/>
            <ac:cxnSpMk id="42" creationId="{ECBE180C-A79E-9D7A-AFD2-E865351C8B36}"/>
          </ac:cxnSpMkLst>
        </pc:cxnChg>
        <pc:cxnChg chg="add mod">
          <ac:chgData name="HASEGAWA MAKOTO" userId="a6acc59d-38fa-452c-8300-f9a3de639fef" providerId="ADAL" clId="{2249EA72-AE31-409F-BEE1-7FBBE6E47918}" dt="2024-01-26T03:48:13.687" v="655" actId="1076"/>
          <ac:cxnSpMkLst>
            <pc:docMk/>
            <pc:sldMk cId="382663625" sldId="271"/>
            <ac:cxnSpMk id="47" creationId="{BA26976D-547E-7EC7-6AC2-FA396556BE13}"/>
          </ac:cxnSpMkLst>
        </pc:cxnChg>
      </pc:sldChg>
      <pc:sldChg chg="addSp delSp modSp new mod ord modAnim">
        <pc:chgData name="HASEGAWA MAKOTO" userId="a6acc59d-38fa-452c-8300-f9a3de639fef" providerId="ADAL" clId="{2249EA72-AE31-409F-BEE1-7FBBE6E47918}" dt="2024-01-31T03:57:20.494" v="4454" actId="20577"/>
        <pc:sldMkLst>
          <pc:docMk/>
          <pc:sldMk cId="700112132" sldId="272"/>
        </pc:sldMkLst>
        <pc:spChg chg="add mod">
          <ac:chgData name="HASEGAWA MAKOTO" userId="a6acc59d-38fa-452c-8300-f9a3de639fef" providerId="ADAL" clId="{2249EA72-AE31-409F-BEE1-7FBBE6E47918}" dt="2024-01-31T00:31:23.051" v="3894" actId="20577"/>
          <ac:spMkLst>
            <pc:docMk/>
            <pc:sldMk cId="700112132" sldId="272"/>
            <ac:spMk id="2" creationId="{C1CA51E1-9412-16B6-BAEA-DB7BEC872421}"/>
          </ac:spMkLst>
        </pc:spChg>
        <pc:spChg chg="add del mod">
          <ac:chgData name="HASEGAWA MAKOTO" userId="a6acc59d-38fa-452c-8300-f9a3de639fef" providerId="ADAL" clId="{2249EA72-AE31-409F-BEE1-7FBBE6E47918}" dt="2024-01-26T08:01:05.431" v="1260" actId="478"/>
          <ac:spMkLst>
            <pc:docMk/>
            <pc:sldMk cId="700112132" sldId="272"/>
            <ac:spMk id="3" creationId="{81DC49C3-B846-3CC3-AB51-A64DE1A47D40}"/>
          </ac:spMkLst>
        </pc:spChg>
        <pc:spChg chg="add mod">
          <ac:chgData name="HASEGAWA MAKOTO" userId="a6acc59d-38fa-452c-8300-f9a3de639fef" providerId="ADAL" clId="{2249EA72-AE31-409F-BEE1-7FBBE6E47918}" dt="2024-01-31T03:57:20.494" v="4454" actId="20577"/>
          <ac:spMkLst>
            <pc:docMk/>
            <pc:sldMk cId="700112132" sldId="272"/>
            <ac:spMk id="4" creationId="{BD1C85BE-A8FA-87DF-B4EC-26B8F88063B6}"/>
          </ac:spMkLst>
        </pc:spChg>
        <pc:spChg chg="add mod topLvl">
          <ac:chgData name="HASEGAWA MAKOTO" userId="a6acc59d-38fa-452c-8300-f9a3de639fef" providerId="ADAL" clId="{2249EA72-AE31-409F-BEE1-7FBBE6E47918}" dt="2024-01-26T09:11:54.766" v="1848" actId="164"/>
          <ac:spMkLst>
            <pc:docMk/>
            <pc:sldMk cId="700112132" sldId="272"/>
            <ac:spMk id="7" creationId="{EC2D919E-D7FC-B011-B81B-F892329C4AB2}"/>
          </ac:spMkLst>
        </pc:spChg>
        <pc:spChg chg="add mod topLvl">
          <ac:chgData name="HASEGAWA MAKOTO" userId="a6acc59d-38fa-452c-8300-f9a3de639fef" providerId="ADAL" clId="{2249EA72-AE31-409F-BEE1-7FBBE6E47918}" dt="2024-01-26T09:11:54.766" v="1848" actId="164"/>
          <ac:spMkLst>
            <pc:docMk/>
            <pc:sldMk cId="700112132" sldId="272"/>
            <ac:spMk id="8" creationId="{220A1252-5040-3001-5375-2CBDBA448348}"/>
          </ac:spMkLst>
        </pc:spChg>
        <pc:spChg chg="mod">
          <ac:chgData name="HASEGAWA MAKOTO" userId="a6acc59d-38fa-452c-8300-f9a3de639fef" providerId="ADAL" clId="{2249EA72-AE31-409F-BEE1-7FBBE6E47918}" dt="2024-01-26T08:34:10.551" v="1565"/>
          <ac:spMkLst>
            <pc:docMk/>
            <pc:sldMk cId="700112132" sldId="272"/>
            <ac:spMk id="11" creationId="{7393E536-C1CC-3328-DE47-B7BAA8C27416}"/>
          </ac:spMkLst>
        </pc:spChg>
        <pc:spChg chg="mod">
          <ac:chgData name="HASEGAWA MAKOTO" userId="a6acc59d-38fa-452c-8300-f9a3de639fef" providerId="ADAL" clId="{2249EA72-AE31-409F-BEE1-7FBBE6E47918}" dt="2024-01-26T08:34:10.551" v="1565"/>
          <ac:spMkLst>
            <pc:docMk/>
            <pc:sldMk cId="700112132" sldId="272"/>
            <ac:spMk id="12" creationId="{87FB51FF-034A-E6C7-7D07-B0771E6F36AC}"/>
          </ac:spMkLst>
        </pc:spChg>
        <pc:spChg chg="mod">
          <ac:chgData name="HASEGAWA MAKOTO" userId="a6acc59d-38fa-452c-8300-f9a3de639fef" providerId="ADAL" clId="{2249EA72-AE31-409F-BEE1-7FBBE6E47918}" dt="2024-01-26T08:34:10.551" v="1565"/>
          <ac:spMkLst>
            <pc:docMk/>
            <pc:sldMk cId="700112132" sldId="272"/>
            <ac:spMk id="13" creationId="{F85205C7-0055-30D1-FEB2-2D99327B0A25}"/>
          </ac:spMkLst>
        </pc:spChg>
        <pc:spChg chg="mod">
          <ac:chgData name="HASEGAWA MAKOTO" userId="a6acc59d-38fa-452c-8300-f9a3de639fef" providerId="ADAL" clId="{2249EA72-AE31-409F-BEE1-7FBBE6E47918}" dt="2024-01-26T08:34:10.551" v="1565"/>
          <ac:spMkLst>
            <pc:docMk/>
            <pc:sldMk cId="700112132" sldId="272"/>
            <ac:spMk id="14" creationId="{CB5BAF1E-9954-4283-28A1-25FCDCB6DED7}"/>
          </ac:spMkLst>
        </pc:spChg>
        <pc:spChg chg="add mod">
          <ac:chgData name="HASEGAWA MAKOTO" userId="a6acc59d-38fa-452c-8300-f9a3de639fef" providerId="ADAL" clId="{2249EA72-AE31-409F-BEE1-7FBBE6E47918}" dt="2024-01-26T09:12:09.304" v="1850" actId="164"/>
          <ac:spMkLst>
            <pc:docMk/>
            <pc:sldMk cId="700112132" sldId="272"/>
            <ac:spMk id="16" creationId="{43BE7E92-36E2-40B8-9AB2-D2DB212065D2}"/>
          </ac:spMkLst>
        </pc:spChg>
        <pc:spChg chg="add mod topLvl">
          <ac:chgData name="HASEGAWA MAKOTO" userId="a6acc59d-38fa-452c-8300-f9a3de639fef" providerId="ADAL" clId="{2249EA72-AE31-409F-BEE1-7FBBE6E47918}" dt="2024-01-26T09:11:54.766" v="1848" actId="164"/>
          <ac:spMkLst>
            <pc:docMk/>
            <pc:sldMk cId="700112132" sldId="272"/>
            <ac:spMk id="17" creationId="{80F9A22A-B413-7DB6-B9CF-22E2A3065CBA}"/>
          </ac:spMkLst>
        </pc:spChg>
        <pc:spChg chg="add mod">
          <ac:chgData name="HASEGAWA MAKOTO" userId="a6acc59d-38fa-452c-8300-f9a3de639fef" providerId="ADAL" clId="{2249EA72-AE31-409F-BEE1-7FBBE6E47918}" dt="2024-01-26T09:12:09.304" v="1850" actId="164"/>
          <ac:spMkLst>
            <pc:docMk/>
            <pc:sldMk cId="700112132" sldId="272"/>
            <ac:spMk id="18" creationId="{1648E99C-9A2C-7B54-3D89-63A5CFFACA5E}"/>
          </ac:spMkLst>
        </pc:spChg>
        <pc:spChg chg="add mod">
          <ac:chgData name="HASEGAWA MAKOTO" userId="a6acc59d-38fa-452c-8300-f9a3de639fef" providerId="ADAL" clId="{2249EA72-AE31-409F-BEE1-7FBBE6E47918}" dt="2024-01-26T09:12:09.304" v="1850" actId="164"/>
          <ac:spMkLst>
            <pc:docMk/>
            <pc:sldMk cId="700112132" sldId="272"/>
            <ac:spMk id="19" creationId="{69123212-16C5-923C-2B84-CC45F0F57698}"/>
          </ac:spMkLst>
        </pc:spChg>
        <pc:grpChg chg="add mod">
          <ac:chgData name="HASEGAWA MAKOTO" userId="a6acc59d-38fa-452c-8300-f9a3de639fef" providerId="ADAL" clId="{2249EA72-AE31-409F-BEE1-7FBBE6E47918}" dt="2024-01-26T09:07:51.314" v="1777" actId="2711"/>
          <ac:grpSpMkLst>
            <pc:docMk/>
            <pc:sldMk cId="700112132" sldId="272"/>
            <ac:grpSpMk id="9" creationId="{41207FA9-F70F-369B-37FE-98354C2FC838}"/>
          </ac:grpSpMkLst>
        </pc:grpChg>
        <pc:grpChg chg="add del mod">
          <ac:chgData name="HASEGAWA MAKOTO" userId="a6acc59d-38fa-452c-8300-f9a3de639fef" providerId="ADAL" clId="{2249EA72-AE31-409F-BEE1-7FBBE6E47918}" dt="2024-01-26T09:11:48.846" v="1847" actId="165"/>
          <ac:grpSpMkLst>
            <pc:docMk/>
            <pc:sldMk cId="700112132" sldId="272"/>
            <ac:grpSpMk id="20" creationId="{DA23B85B-7044-F8B6-9F50-C234E947E74D}"/>
          </ac:grpSpMkLst>
        </pc:grpChg>
        <pc:grpChg chg="add mod">
          <ac:chgData name="HASEGAWA MAKOTO" userId="a6acc59d-38fa-452c-8300-f9a3de639fef" providerId="ADAL" clId="{2249EA72-AE31-409F-BEE1-7FBBE6E47918}" dt="2024-01-26T09:11:54.766" v="1848" actId="164"/>
          <ac:grpSpMkLst>
            <pc:docMk/>
            <pc:sldMk cId="700112132" sldId="272"/>
            <ac:grpSpMk id="21" creationId="{73A8D84A-DA06-ED0B-C7AA-5A397840A936}"/>
          </ac:grpSpMkLst>
        </pc:grpChg>
        <pc:grpChg chg="add mod">
          <ac:chgData name="HASEGAWA MAKOTO" userId="a6acc59d-38fa-452c-8300-f9a3de639fef" providerId="ADAL" clId="{2249EA72-AE31-409F-BEE1-7FBBE6E47918}" dt="2024-01-26T09:12:09.304" v="1850" actId="164"/>
          <ac:grpSpMkLst>
            <pc:docMk/>
            <pc:sldMk cId="700112132" sldId="272"/>
            <ac:grpSpMk id="22" creationId="{DDEEC9CB-9443-7504-0453-1EC633303F36}"/>
          </ac:grpSpMkLst>
        </pc:grpChg>
        <pc:picChg chg="add mod topLvl">
          <ac:chgData name="HASEGAWA MAKOTO" userId="a6acc59d-38fa-452c-8300-f9a3de639fef" providerId="ADAL" clId="{2249EA72-AE31-409F-BEE1-7FBBE6E47918}" dt="2024-01-26T09:11:54.766" v="1848" actId="164"/>
          <ac:picMkLst>
            <pc:docMk/>
            <pc:sldMk cId="700112132" sldId="272"/>
            <ac:picMk id="6" creationId="{40540069-B5C5-BFBE-4BE4-B683AB113B01}"/>
          </ac:picMkLst>
        </pc:picChg>
        <pc:picChg chg="mod">
          <ac:chgData name="HASEGAWA MAKOTO" userId="a6acc59d-38fa-452c-8300-f9a3de639fef" providerId="ADAL" clId="{2249EA72-AE31-409F-BEE1-7FBBE6E47918}" dt="2024-01-26T08:34:10.551" v="1565"/>
          <ac:picMkLst>
            <pc:docMk/>
            <pc:sldMk cId="700112132" sldId="272"/>
            <ac:picMk id="10" creationId="{FE2C51AD-02FE-CE35-5C97-1FE6AE42CA37}"/>
          </ac:picMkLst>
        </pc:picChg>
      </pc:sldChg>
      <pc:sldChg chg="addSp delSp modSp new mod">
        <pc:chgData name="HASEGAWA MAKOTO" userId="a6acc59d-38fa-452c-8300-f9a3de639fef" providerId="ADAL" clId="{2249EA72-AE31-409F-BEE1-7FBBE6E47918}" dt="2024-01-31T04:01:09.803" v="4480" actId="6549"/>
        <pc:sldMkLst>
          <pc:docMk/>
          <pc:sldMk cId="892957731" sldId="273"/>
        </pc:sldMkLst>
        <pc:spChg chg="add mod">
          <ac:chgData name="HASEGAWA MAKOTO" userId="a6acc59d-38fa-452c-8300-f9a3de639fef" providerId="ADAL" clId="{2249EA72-AE31-409F-BEE1-7FBBE6E47918}" dt="2024-01-31T00:28:26.421" v="3848" actId="20577"/>
          <ac:spMkLst>
            <pc:docMk/>
            <pc:sldMk cId="892957731" sldId="273"/>
            <ac:spMk id="2" creationId="{1B3BE318-8A7E-7219-D508-49E64F3D145A}"/>
          </ac:spMkLst>
        </pc:spChg>
        <pc:spChg chg="add mod">
          <ac:chgData name="HASEGAWA MAKOTO" userId="a6acc59d-38fa-452c-8300-f9a3de639fef" providerId="ADAL" clId="{2249EA72-AE31-409F-BEE1-7FBBE6E47918}" dt="2024-01-26T09:52:11.091" v="2224" actId="2711"/>
          <ac:spMkLst>
            <pc:docMk/>
            <pc:sldMk cId="892957731" sldId="273"/>
            <ac:spMk id="4" creationId="{886FAA7F-5CFA-2D1E-5AAC-B3713CC78D48}"/>
          </ac:spMkLst>
        </pc:spChg>
        <pc:spChg chg="add mod">
          <ac:chgData name="HASEGAWA MAKOTO" userId="a6acc59d-38fa-452c-8300-f9a3de639fef" providerId="ADAL" clId="{2249EA72-AE31-409F-BEE1-7FBBE6E47918}" dt="2024-01-26T09:52:11.091" v="2224" actId="2711"/>
          <ac:spMkLst>
            <pc:docMk/>
            <pc:sldMk cId="892957731" sldId="273"/>
            <ac:spMk id="5" creationId="{28378758-DD32-110D-3B82-3A52A62B1753}"/>
          </ac:spMkLst>
        </pc:spChg>
        <pc:spChg chg="add mod">
          <ac:chgData name="HASEGAWA MAKOTO" userId="a6acc59d-38fa-452c-8300-f9a3de639fef" providerId="ADAL" clId="{2249EA72-AE31-409F-BEE1-7FBBE6E47918}" dt="2024-01-26T09:52:11.091" v="2224" actId="2711"/>
          <ac:spMkLst>
            <pc:docMk/>
            <pc:sldMk cId="892957731" sldId="273"/>
            <ac:spMk id="6" creationId="{BF69DC29-4B93-11AD-CE80-6370108DD0E3}"/>
          </ac:spMkLst>
        </pc:spChg>
        <pc:spChg chg="add mod">
          <ac:chgData name="HASEGAWA MAKOTO" userId="a6acc59d-38fa-452c-8300-f9a3de639fef" providerId="ADAL" clId="{2249EA72-AE31-409F-BEE1-7FBBE6E47918}" dt="2024-01-31T04:01:09.803" v="4480" actId="6549"/>
          <ac:spMkLst>
            <pc:docMk/>
            <pc:sldMk cId="892957731" sldId="273"/>
            <ac:spMk id="7" creationId="{E9D83391-9CFB-6BB2-CD04-7BF040DDEDB8}"/>
          </ac:spMkLst>
        </pc:spChg>
        <pc:spChg chg="mod">
          <ac:chgData name="HASEGAWA MAKOTO" userId="a6acc59d-38fa-452c-8300-f9a3de639fef" providerId="ADAL" clId="{2249EA72-AE31-409F-BEE1-7FBBE6E47918}" dt="2024-01-26T10:03:53.577" v="2332" actId="1076"/>
          <ac:spMkLst>
            <pc:docMk/>
            <pc:sldMk cId="892957731" sldId="273"/>
            <ac:spMk id="14" creationId="{8A82BEE4-FB45-4E7D-5C5A-97E1562B6D23}"/>
          </ac:spMkLst>
        </pc:spChg>
        <pc:spChg chg="mod">
          <ac:chgData name="HASEGAWA MAKOTO" userId="a6acc59d-38fa-452c-8300-f9a3de639fef" providerId="ADAL" clId="{2249EA72-AE31-409F-BEE1-7FBBE6E47918}" dt="2024-01-26T10:03:53.577" v="2332" actId="1076"/>
          <ac:spMkLst>
            <pc:docMk/>
            <pc:sldMk cId="892957731" sldId="273"/>
            <ac:spMk id="15" creationId="{26EA5BD7-8825-14F1-6AD5-332858D90784}"/>
          </ac:spMkLst>
        </pc:spChg>
        <pc:spChg chg="add mod">
          <ac:chgData name="HASEGAWA MAKOTO" userId="a6acc59d-38fa-452c-8300-f9a3de639fef" providerId="ADAL" clId="{2249EA72-AE31-409F-BEE1-7FBBE6E47918}" dt="2024-01-26T10:17:04.509" v="2607" actId="2711"/>
          <ac:spMkLst>
            <pc:docMk/>
            <pc:sldMk cId="892957731" sldId="273"/>
            <ac:spMk id="17" creationId="{8CF9151C-6616-2CBA-D09A-864A9FE9A411}"/>
          </ac:spMkLst>
        </pc:spChg>
        <pc:spChg chg="add del mod">
          <ac:chgData name="HASEGAWA MAKOTO" userId="a6acc59d-38fa-452c-8300-f9a3de639fef" providerId="ADAL" clId="{2249EA72-AE31-409F-BEE1-7FBBE6E47918}" dt="2024-01-26T10:09:03.109" v="2408"/>
          <ac:spMkLst>
            <pc:docMk/>
            <pc:sldMk cId="892957731" sldId="273"/>
            <ac:spMk id="18" creationId="{E652028F-BEA9-2741-6677-365C407F7ACC}"/>
          </ac:spMkLst>
        </pc:spChg>
        <pc:spChg chg="add del">
          <ac:chgData name="HASEGAWA MAKOTO" userId="a6acc59d-38fa-452c-8300-f9a3de639fef" providerId="ADAL" clId="{2249EA72-AE31-409F-BEE1-7FBBE6E47918}" dt="2024-01-26T10:09:00.703" v="2406"/>
          <ac:spMkLst>
            <pc:docMk/>
            <pc:sldMk cId="892957731" sldId="273"/>
            <ac:spMk id="19" creationId="{279B0180-DDA2-06C5-EB2B-67F7C99CCF58}"/>
          </ac:spMkLst>
        </pc:spChg>
        <pc:spChg chg="add mod">
          <ac:chgData name="HASEGAWA MAKOTO" userId="a6acc59d-38fa-452c-8300-f9a3de639fef" providerId="ADAL" clId="{2249EA72-AE31-409F-BEE1-7FBBE6E47918}" dt="2024-01-26T10:12:51.919" v="2494" actId="20577"/>
          <ac:spMkLst>
            <pc:docMk/>
            <pc:sldMk cId="892957731" sldId="273"/>
            <ac:spMk id="20" creationId="{C2EA128A-8F2A-E5AA-85E4-7ACA1E00F01B}"/>
          </ac:spMkLst>
        </pc:spChg>
        <pc:spChg chg="add mod">
          <ac:chgData name="HASEGAWA MAKOTO" userId="a6acc59d-38fa-452c-8300-f9a3de639fef" providerId="ADAL" clId="{2249EA72-AE31-409F-BEE1-7FBBE6E47918}" dt="2024-01-29T01:28:01.278" v="2773" actId="113"/>
          <ac:spMkLst>
            <pc:docMk/>
            <pc:sldMk cId="892957731" sldId="273"/>
            <ac:spMk id="21" creationId="{8A28FA46-D41E-2408-A3BE-F978F3EA39D0}"/>
          </ac:spMkLst>
        </pc:spChg>
        <pc:spChg chg="add mod">
          <ac:chgData name="HASEGAWA MAKOTO" userId="a6acc59d-38fa-452c-8300-f9a3de639fef" providerId="ADAL" clId="{2249EA72-AE31-409F-BEE1-7FBBE6E47918}" dt="2024-01-26T10:16:36.739" v="2593" actId="1037"/>
          <ac:spMkLst>
            <pc:docMk/>
            <pc:sldMk cId="892957731" sldId="273"/>
            <ac:spMk id="22" creationId="{FBA8460C-0B34-7E34-C688-15714B2DEA6B}"/>
          </ac:spMkLst>
        </pc:spChg>
        <pc:spChg chg="add mod">
          <ac:chgData name="HASEGAWA MAKOTO" userId="a6acc59d-38fa-452c-8300-f9a3de639fef" providerId="ADAL" clId="{2249EA72-AE31-409F-BEE1-7FBBE6E47918}" dt="2024-01-26T10:18:12.701" v="2609" actId="1076"/>
          <ac:spMkLst>
            <pc:docMk/>
            <pc:sldMk cId="892957731" sldId="273"/>
            <ac:spMk id="23" creationId="{98D2FF8D-EBF3-CB62-3AC4-790CD6B5DC87}"/>
          </ac:spMkLst>
        </pc:spChg>
        <pc:spChg chg="mod">
          <ac:chgData name="HASEGAWA MAKOTO" userId="a6acc59d-38fa-452c-8300-f9a3de639fef" providerId="ADAL" clId="{2249EA72-AE31-409F-BEE1-7FBBE6E47918}" dt="2024-01-31T03:47:57.652" v="4245"/>
          <ac:spMkLst>
            <pc:docMk/>
            <pc:sldMk cId="892957731" sldId="273"/>
            <ac:spMk id="24" creationId="{B4DC4636-6B4F-44FF-900E-5A266ACB55FE}"/>
          </ac:spMkLst>
        </pc:spChg>
        <pc:spChg chg="mod">
          <ac:chgData name="HASEGAWA MAKOTO" userId="a6acc59d-38fa-452c-8300-f9a3de639fef" providerId="ADAL" clId="{2249EA72-AE31-409F-BEE1-7FBBE6E47918}" dt="2024-01-31T03:47:57.652" v="4245"/>
          <ac:spMkLst>
            <pc:docMk/>
            <pc:sldMk cId="892957731" sldId="273"/>
            <ac:spMk id="25" creationId="{BED93EFE-2C16-1D29-BB14-61B1050129A3}"/>
          </ac:spMkLst>
        </pc:spChg>
        <pc:spChg chg="mod">
          <ac:chgData name="HASEGAWA MAKOTO" userId="a6acc59d-38fa-452c-8300-f9a3de639fef" providerId="ADAL" clId="{2249EA72-AE31-409F-BEE1-7FBBE6E47918}" dt="2024-01-31T03:47:57.652" v="4245"/>
          <ac:spMkLst>
            <pc:docMk/>
            <pc:sldMk cId="892957731" sldId="273"/>
            <ac:spMk id="26" creationId="{F12112AA-7599-17CA-043E-95BBFB4BA704}"/>
          </ac:spMkLst>
        </pc:spChg>
        <pc:spChg chg="mod">
          <ac:chgData name="HASEGAWA MAKOTO" userId="a6acc59d-38fa-452c-8300-f9a3de639fef" providerId="ADAL" clId="{2249EA72-AE31-409F-BEE1-7FBBE6E47918}" dt="2024-01-31T03:47:57.652" v="4245"/>
          <ac:spMkLst>
            <pc:docMk/>
            <pc:sldMk cId="892957731" sldId="273"/>
            <ac:spMk id="27" creationId="{0777B900-8D8D-852C-EED5-024BE828A1D0}"/>
          </ac:spMkLst>
        </pc:spChg>
        <pc:grpChg chg="add mod">
          <ac:chgData name="HASEGAWA MAKOTO" userId="a6acc59d-38fa-452c-8300-f9a3de639fef" providerId="ADAL" clId="{2249EA72-AE31-409F-BEE1-7FBBE6E47918}" dt="2024-01-26T10:03:53.577" v="2332" actId="1076"/>
          <ac:grpSpMkLst>
            <pc:docMk/>
            <pc:sldMk cId="892957731" sldId="273"/>
            <ac:grpSpMk id="12" creationId="{A9F4B6FF-8C3B-FE51-DDA7-D8C1D1E0E776}"/>
          </ac:grpSpMkLst>
        </pc:grpChg>
        <pc:grpChg chg="add mod">
          <ac:chgData name="HASEGAWA MAKOTO" userId="a6acc59d-38fa-452c-8300-f9a3de639fef" providerId="ADAL" clId="{2249EA72-AE31-409F-BEE1-7FBBE6E47918}" dt="2024-01-31T03:47:57.652" v="4245"/>
          <ac:grpSpMkLst>
            <pc:docMk/>
            <pc:sldMk cId="892957731" sldId="273"/>
            <ac:grpSpMk id="18" creationId="{BE3A8752-0203-5DAE-126B-5F261FACC7BE}"/>
          </ac:grpSpMkLst>
        </pc:grpChg>
        <pc:graphicFrameChg chg="add mod modGraphic">
          <ac:chgData name="HASEGAWA MAKOTO" userId="a6acc59d-38fa-452c-8300-f9a3de639fef" providerId="ADAL" clId="{2249EA72-AE31-409F-BEE1-7FBBE6E47918}" dt="2024-01-26T10:11:51.734" v="2489" actId="113"/>
          <ac:graphicFrameMkLst>
            <pc:docMk/>
            <pc:sldMk cId="892957731" sldId="273"/>
            <ac:graphicFrameMk id="11" creationId="{6B5A1EEA-3DBE-B96A-DF71-35B8B61A2C7C}"/>
          </ac:graphicFrameMkLst>
        </pc:graphicFrameChg>
        <pc:picChg chg="add mod">
          <ac:chgData name="HASEGAWA MAKOTO" userId="a6acc59d-38fa-452c-8300-f9a3de639fef" providerId="ADAL" clId="{2249EA72-AE31-409F-BEE1-7FBBE6E47918}" dt="2024-01-26T09:32:25.181" v="1973" actId="1076"/>
          <ac:picMkLst>
            <pc:docMk/>
            <pc:sldMk cId="892957731" sldId="273"/>
            <ac:picMk id="3" creationId="{EED81862-A897-270C-9FAE-F100A7EA9A35}"/>
          </ac:picMkLst>
        </pc:picChg>
        <pc:picChg chg="add mod">
          <ac:chgData name="HASEGAWA MAKOTO" userId="a6acc59d-38fa-452c-8300-f9a3de639fef" providerId="ADAL" clId="{2249EA72-AE31-409F-BEE1-7FBBE6E47918}" dt="2024-01-26T10:04:17.824" v="2334" actId="14100"/>
          <ac:picMkLst>
            <pc:docMk/>
            <pc:sldMk cId="892957731" sldId="273"/>
            <ac:picMk id="10" creationId="{9E51D372-E7D3-6F44-27CF-27F03C27F233}"/>
          </ac:picMkLst>
        </pc:picChg>
        <pc:picChg chg="mod">
          <ac:chgData name="HASEGAWA MAKOTO" userId="a6acc59d-38fa-452c-8300-f9a3de639fef" providerId="ADAL" clId="{2249EA72-AE31-409F-BEE1-7FBBE6E47918}" dt="2024-01-26T10:03:53.577" v="2332" actId="1076"/>
          <ac:picMkLst>
            <pc:docMk/>
            <pc:sldMk cId="892957731" sldId="273"/>
            <ac:picMk id="13" creationId="{5B39EEDD-7F77-1886-91BA-92A83F75C8E7}"/>
          </ac:picMkLst>
        </pc:picChg>
        <pc:picChg chg="add mod">
          <ac:chgData name="HASEGAWA MAKOTO" userId="a6acc59d-38fa-452c-8300-f9a3de639fef" providerId="ADAL" clId="{2249EA72-AE31-409F-BEE1-7FBBE6E47918}" dt="2024-01-26T09:56:55.276" v="2293" actId="1076"/>
          <ac:picMkLst>
            <pc:docMk/>
            <pc:sldMk cId="892957731" sldId="273"/>
            <ac:picMk id="16" creationId="{E0FD25B9-890D-B8AB-BCC7-C874C5575CAC}"/>
          </ac:picMkLst>
        </pc:picChg>
        <pc:picChg chg="mod">
          <ac:chgData name="HASEGAWA MAKOTO" userId="a6acc59d-38fa-452c-8300-f9a3de639fef" providerId="ADAL" clId="{2249EA72-AE31-409F-BEE1-7FBBE6E47918}" dt="2024-01-31T03:47:57.652" v="4245"/>
          <ac:picMkLst>
            <pc:docMk/>
            <pc:sldMk cId="892957731" sldId="273"/>
            <ac:picMk id="19" creationId="{721600AB-3680-F706-CD52-7C633CF5F8F6}"/>
          </ac:picMkLst>
        </pc:picChg>
        <pc:cxnChg chg="add mod">
          <ac:chgData name="HASEGAWA MAKOTO" userId="a6acc59d-38fa-452c-8300-f9a3de639fef" providerId="ADAL" clId="{2249EA72-AE31-409F-BEE1-7FBBE6E47918}" dt="2024-01-26T09:32:25.181" v="1973" actId="1076"/>
          <ac:cxnSpMkLst>
            <pc:docMk/>
            <pc:sldMk cId="892957731" sldId="273"/>
            <ac:cxnSpMk id="8" creationId="{97EE739F-7489-18CF-7D7C-0DAC90EB95FA}"/>
          </ac:cxnSpMkLst>
        </pc:cxnChg>
        <pc:cxnChg chg="add mod">
          <ac:chgData name="HASEGAWA MAKOTO" userId="a6acc59d-38fa-452c-8300-f9a3de639fef" providerId="ADAL" clId="{2249EA72-AE31-409F-BEE1-7FBBE6E47918}" dt="2024-01-26T09:32:25.181" v="1973" actId="1076"/>
          <ac:cxnSpMkLst>
            <pc:docMk/>
            <pc:sldMk cId="892957731" sldId="273"/>
            <ac:cxnSpMk id="9" creationId="{2775BA31-580D-9A41-06D6-25FB84EF9B42}"/>
          </ac:cxnSpMkLst>
        </pc:cxnChg>
      </pc:sldChg>
      <pc:sldChg chg="addSp delSp modSp new mod">
        <pc:chgData name="HASEGAWA MAKOTO" userId="a6acc59d-38fa-452c-8300-f9a3de639fef" providerId="ADAL" clId="{2249EA72-AE31-409F-BEE1-7FBBE6E47918}" dt="2024-01-31T04:20:58.679" v="4505" actId="20577"/>
        <pc:sldMkLst>
          <pc:docMk/>
          <pc:sldMk cId="359950303" sldId="274"/>
        </pc:sldMkLst>
        <pc:spChg chg="add del mod">
          <ac:chgData name="HASEGAWA MAKOTO" userId="a6acc59d-38fa-452c-8300-f9a3de639fef" providerId="ADAL" clId="{2249EA72-AE31-409F-BEE1-7FBBE6E47918}" dt="2024-01-30T06:43:09.218" v="3055" actId="478"/>
          <ac:spMkLst>
            <pc:docMk/>
            <pc:sldMk cId="359950303" sldId="274"/>
            <ac:spMk id="2" creationId="{1E856638-1B66-BA6D-6D0E-79DF0ADEC678}"/>
          </ac:spMkLst>
        </pc:spChg>
        <pc:spChg chg="add mod">
          <ac:chgData name="HASEGAWA MAKOTO" userId="a6acc59d-38fa-452c-8300-f9a3de639fef" providerId="ADAL" clId="{2249EA72-AE31-409F-BEE1-7FBBE6E47918}" dt="2024-01-30T07:03:25.712" v="3427" actId="1076"/>
          <ac:spMkLst>
            <pc:docMk/>
            <pc:sldMk cId="359950303" sldId="274"/>
            <ac:spMk id="3" creationId="{A0B6862C-B8DE-ECDC-862B-94317750BEF8}"/>
          </ac:spMkLst>
        </pc:spChg>
        <pc:spChg chg="add mod">
          <ac:chgData name="HASEGAWA MAKOTO" userId="a6acc59d-38fa-452c-8300-f9a3de639fef" providerId="ADAL" clId="{2249EA72-AE31-409F-BEE1-7FBBE6E47918}" dt="2024-01-30T07:04:19.819" v="3435" actId="5793"/>
          <ac:spMkLst>
            <pc:docMk/>
            <pc:sldMk cId="359950303" sldId="274"/>
            <ac:spMk id="4" creationId="{17C5857A-A696-FB46-DAD7-DF831ADDEF83}"/>
          </ac:spMkLst>
        </pc:spChg>
        <pc:spChg chg="add mod">
          <ac:chgData name="HASEGAWA MAKOTO" userId="a6acc59d-38fa-452c-8300-f9a3de639fef" providerId="ADAL" clId="{2249EA72-AE31-409F-BEE1-7FBBE6E47918}" dt="2024-01-30T07:07:43.195" v="3565" actId="1076"/>
          <ac:spMkLst>
            <pc:docMk/>
            <pc:sldMk cId="359950303" sldId="274"/>
            <ac:spMk id="5" creationId="{482048FD-6B22-9D0B-5D0A-9D38339C70FB}"/>
          </ac:spMkLst>
        </pc:spChg>
        <pc:spChg chg="add mod">
          <ac:chgData name="HASEGAWA MAKOTO" userId="a6acc59d-38fa-452c-8300-f9a3de639fef" providerId="ADAL" clId="{2249EA72-AE31-409F-BEE1-7FBBE6E47918}" dt="2024-01-30T07:18:15.849" v="3673" actId="1076"/>
          <ac:spMkLst>
            <pc:docMk/>
            <pc:sldMk cId="359950303" sldId="274"/>
            <ac:spMk id="6" creationId="{8DA6469A-3092-FE88-6B40-5AB9B8FC2448}"/>
          </ac:spMkLst>
        </pc:spChg>
        <pc:spChg chg="add del">
          <ac:chgData name="HASEGAWA MAKOTO" userId="a6acc59d-38fa-452c-8300-f9a3de639fef" providerId="ADAL" clId="{2249EA72-AE31-409F-BEE1-7FBBE6E47918}" dt="2024-01-30T06:08:03.879" v="2860"/>
          <ac:spMkLst>
            <pc:docMk/>
            <pc:sldMk cId="359950303" sldId="274"/>
            <ac:spMk id="7" creationId="{E82666A3-5510-5BB5-95B3-A8EA3B013824}"/>
          </ac:spMkLst>
        </pc:spChg>
        <pc:spChg chg="add del mod">
          <ac:chgData name="HASEGAWA MAKOTO" userId="a6acc59d-38fa-452c-8300-f9a3de639fef" providerId="ADAL" clId="{2249EA72-AE31-409F-BEE1-7FBBE6E47918}" dt="2024-01-30T06:24:31.743" v="2996" actId="478"/>
          <ac:spMkLst>
            <pc:docMk/>
            <pc:sldMk cId="359950303" sldId="274"/>
            <ac:spMk id="8" creationId="{6DDB091F-F1E7-AA70-60BB-D70CBBB805B3}"/>
          </ac:spMkLst>
        </pc:spChg>
        <pc:spChg chg="mod">
          <ac:chgData name="HASEGAWA MAKOTO" userId="a6acc59d-38fa-452c-8300-f9a3de639fef" providerId="ADAL" clId="{2249EA72-AE31-409F-BEE1-7FBBE6E47918}" dt="2024-01-31T03:53:41.666" v="4421"/>
          <ac:spMkLst>
            <pc:docMk/>
            <pc:sldMk cId="359950303" sldId="274"/>
            <ac:spMk id="8" creationId="{F4139342-5CA7-283D-45C2-4467AE4D3503}"/>
          </ac:spMkLst>
        </pc:spChg>
        <pc:spChg chg="add mod">
          <ac:chgData name="HASEGAWA MAKOTO" userId="a6acc59d-38fa-452c-8300-f9a3de639fef" providerId="ADAL" clId="{2249EA72-AE31-409F-BEE1-7FBBE6E47918}" dt="2024-01-31T04:20:58.679" v="4505" actId="20577"/>
          <ac:spMkLst>
            <pc:docMk/>
            <pc:sldMk cId="359950303" sldId="274"/>
            <ac:spMk id="9" creationId="{B0443664-AB09-FE2C-BECB-A887930267EB}"/>
          </ac:spMkLst>
        </pc:spChg>
        <pc:spChg chg="add mod">
          <ac:chgData name="HASEGAWA MAKOTO" userId="a6acc59d-38fa-452c-8300-f9a3de639fef" providerId="ADAL" clId="{2249EA72-AE31-409F-BEE1-7FBBE6E47918}" dt="2024-01-30T07:20:22.508" v="3735" actId="1038"/>
          <ac:spMkLst>
            <pc:docMk/>
            <pc:sldMk cId="359950303" sldId="274"/>
            <ac:spMk id="10" creationId="{6098D27A-6B9E-1F0A-3128-949D27820375}"/>
          </ac:spMkLst>
        </pc:spChg>
        <pc:spChg chg="add mod">
          <ac:chgData name="HASEGAWA MAKOTO" userId="a6acc59d-38fa-452c-8300-f9a3de639fef" providerId="ADAL" clId="{2249EA72-AE31-409F-BEE1-7FBBE6E47918}" dt="2024-01-30T07:18:07.386" v="3672" actId="1076"/>
          <ac:spMkLst>
            <pc:docMk/>
            <pc:sldMk cId="359950303" sldId="274"/>
            <ac:spMk id="11" creationId="{5212B961-6EDD-7925-E666-D2605C9F312D}"/>
          </ac:spMkLst>
        </pc:spChg>
        <pc:spChg chg="add del mod">
          <ac:chgData name="HASEGAWA MAKOTO" userId="a6acc59d-38fa-452c-8300-f9a3de639fef" providerId="ADAL" clId="{2249EA72-AE31-409F-BEE1-7FBBE6E47918}" dt="2024-01-30T06:45:44.903" v="3061"/>
          <ac:spMkLst>
            <pc:docMk/>
            <pc:sldMk cId="359950303" sldId="274"/>
            <ac:spMk id="12" creationId="{610DCA52-6A15-88B6-8354-E6D08188242D}"/>
          </ac:spMkLst>
        </pc:spChg>
        <pc:spChg chg="mod">
          <ac:chgData name="HASEGAWA MAKOTO" userId="a6acc59d-38fa-452c-8300-f9a3de639fef" providerId="ADAL" clId="{2249EA72-AE31-409F-BEE1-7FBBE6E47918}" dt="2024-01-31T03:53:41.666" v="4421"/>
          <ac:spMkLst>
            <pc:docMk/>
            <pc:sldMk cId="359950303" sldId="274"/>
            <ac:spMk id="12" creationId="{D1799691-6C6D-0D7B-0F71-EAE337F57DC3}"/>
          </ac:spMkLst>
        </pc:spChg>
        <pc:spChg chg="add del">
          <ac:chgData name="HASEGAWA MAKOTO" userId="a6acc59d-38fa-452c-8300-f9a3de639fef" providerId="ADAL" clId="{2249EA72-AE31-409F-BEE1-7FBBE6E47918}" dt="2024-01-30T06:45:37.788" v="3059"/>
          <ac:spMkLst>
            <pc:docMk/>
            <pc:sldMk cId="359950303" sldId="274"/>
            <ac:spMk id="13" creationId="{6B1F06E6-50BF-EB07-6050-099879A04A28}"/>
          </ac:spMkLst>
        </pc:spChg>
        <pc:spChg chg="mod">
          <ac:chgData name="HASEGAWA MAKOTO" userId="a6acc59d-38fa-452c-8300-f9a3de639fef" providerId="ADAL" clId="{2249EA72-AE31-409F-BEE1-7FBBE6E47918}" dt="2024-01-31T03:53:41.666" v="4421"/>
          <ac:spMkLst>
            <pc:docMk/>
            <pc:sldMk cId="359950303" sldId="274"/>
            <ac:spMk id="13" creationId="{8B4E00EF-FEF9-2E3F-423E-4CF5FEFA4CA5}"/>
          </ac:spMkLst>
        </pc:spChg>
        <pc:spChg chg="add mod">
          <ac:chgData name="HASEGAWA MAKOTO" userId="a6acc59d-38fa-452c-8300-f9a3de639fef" providerId="ADAL" clId="{2249EA72-AE31-409F-BEE1-7FBBE6E47918}" dt="2024-01-30T07:07:31.569" v="3562" actId="1036"/>
          <ac:spMkLst>
            <pc:docMk/>
            <pc:sldMk cId="359950303" sldId="274"/>
            <ac:spMk id="14" creationId="{470AF418-37B5-1898-2DF2-6AFF87FBDEAD}"/>
          </ac:spMkLst>
        </pc:spChg>
        <pc:spChg chg="add mod">
          <ac:chgData name="HASEGAWA MAKOTO" userId="a6acc59d-38fa-452c-8300-f9a3de639fef" providerId="ADAL" clId="{2249EA72-AE31-409F-BEE1-7FBBE6E47918}" dt="2024-01-30T07:07:19.879" v="3510" actId="164"/>
          <ac:spMkLst>
            <pc:docMk/>
            <pc:sldMk cId="359950303" sldId="274"/>
            <ac:spMk id="15" creationId="{A43EDC6F-F1F2-FF33-D346-D0E2BA76F4D7}"/>
          </ac:spMkLst>
        </pc:spChg>
        <pc:spChg chg="add mod">
          <ac:chgData name="HASEGAWA MAKOTO" userId="a6acc59d-38fa-452c-8300-f9a3de639fef" providerId="ADAL" clId="{2249EA72-AE31-409F-BEE1-7FBBE6E47918}" dt="2024-01-30T07:07:19.879" v="3510" actId="164"/>
          <ac:spMkLst>
            <pc:docMk/>
            <pc:sldMk cId="359950303" sldId="274"/>
            <ac:spMk id="16" creationId="{F39E40F0-E0A0-5E15-2077-2A1B6F81EB3B}"/>
          </ac:spMkLst>
        </pc:spChg>
        <pc:spChg chg="add mod">
          <ac:chgData name="HASEGAWA MAKOTO" userId="a6acc59d-38fa-452c-8300-f9a3de639fef" providerId="ADAL" clId="{2249EA72-AE31-409F-BEE1-7FBBE6E47918}" dt="2024-01-30T07:07:19.879" v="3510" actId="164"/>
          <ac:spMkLst>
            <pc:docMk/>
            <pc:sldMk cId="359950303" sldId="274"/>
            <ac:spMk id="17" creationId="{FCC28B5F-38B1-7704-D3CA-EA80A5C47A29}"/>
          </ac:spMkLst>
        </pc:spChg>
        <pc:spChg chg="add mod">
          <ac:chgData name="HASEGAWA MAKOTO" userId="a6acc59d-38fa-452c-8300-f9a3de639fef" providerId="ADAL" clId="{2249EA72-AE31-409F-BEE1-7FBBE6E47918}" dt="2024-01-30T07:07:19.879" v="3510" actId="164"/>
          <ac:spMkLst>
            <pc:docMk/>
            <pc:sldMk cId="359950303" sldId="274"/>
            <ac:spMk id="18" creationId="{C4C807EF-EF4B-95B5-2AFC-230B22F01FFA}"/>
          </ac:spMkLst>
        </pc:spChg>
        <pc:spChg chg="add mod">
          <ac:chgData name="HASEGAWA MAKOTO" userId="a6acc59d-38fa-452c-8300-f9a3de639fef" providerId="ADAL" clId="{2249EA72-AE31-409F-BEE1-7FBBE6E47918}" dt="2024-01-30T07:26:47.672" v="3757" actId="1037"/>
          <ac:spMkLst>
            <pc:docMk/>
            <pc:sldMk cId="359950303" sldId="274"/>
            <ac:spMk id="19" creationId="{B9AFECFD-5F78-7E47-D1B2-6C17D7055191}"/>
          </ac:spMkLst>
        </pc:spChg>
        <pc:spChg chg="add mod">
          <ac:chgData name="HASEGAWA MAKOTO" userId="a6acc59d-38fa-452c-8300-f9a3de639fef" providerId="ADAL" clId="{2249EA72-AE31-409F-BEE1-7FBBE6E47918}" dt="2024-01-30T07:26:47.672" v="3757" actId="1037"/>
          <ac:spMkLst>
            <pc:docMk/>
            <pc:sldMk cId="359950303" sldId="274"/>
            <ac:spMk id="20" creationId="{51E43FF9-D2BA-115D-BB6B-ACA0DA573F0F}"/>
          </ac:spMkLst>
        </pc:spChg>
        <pc:spChg chg="add mod">
          <ac:chgData name="HASEGAWA MAKOTO" userId="a6acc59d-38fa-452c-8300-f9a3de639fef" providerId="ADAL" clId="{2249EA72-AE31-409F-BEE1-7FBBE6E47918}" dt="2024-01-30T07:26:47.672" v="3757" actId="1037"/>
          <ac:spMkLst>
            <pc:docMk/>
            <pc:sldMk cId="359950303" sldId="274"/>
            <ac:spMk id="21" creationId="{9B9CF4C1-7488-0428-4DE1-856B010F6C4A}"/>
          </ac:spMkLst>
        </pc:spChg>
        <pc:spChg chg="add mod">
          <ac:chgData name="HASEGAWA MAKOTO" userId="a6acc59d-38fa-452c-8300-f9a3de639fef" providerId="ADAL" clId="{2249EA72-AE31-409F-BEE1-7FBBE6E47918}" dt="2024-01-30T07:50:46.257" v="3762" actId="1035"/>
          <ac:spMkLst>
            <pc:docMk/>
            <pc:sldMk cId="359950303" sldId="274"/>
            <ac:spMk id="22" creationId="{DAF128A1-137E-641D-6F8E-CD8EDB422FA9}"/>
          </ac:spMkLst>
        </pc:spChg>
        <pc:spChg chg="add mod">
          <ac:chgData name="HASEGAWA MAKOTO" userId="a6acc59d-38fa-452c-8300-f9a3de639fef" providerId="ADAL" clId="{2249EA72-AE31-409F-BEE1-7FBBE6E47918}" dt="2024-01-30T07:10:12.917" v="3589" actId="1076"/>
          <ac:spMkLst>
            <pc:docMk/>
            <pc:sldMk cId="359950303" sldId="274"/>
            <ac:spMk id="23" creationId="{CEFE2743-CE0B-7E70-F95F-7B672B69BD13}"/>
          </ac:spMkLst>
        </pc:spChg>
        <pc:spChg chg="add mod">
          <ac:chgData name="HASEGAWA MAKOTO" userId="a6acc59d-38fa-452c-8300-f9a3de639fef" providerId="ADAL" clId="{2249EA72-AE31-409F-BEE1-7FBBE6E47918}" dt="2024-01-30T07:11:55.013" v="3603" actId="1036"/>
          <ac:spMkLst>
            <pc:docMk/>
            <pc:sldMk cId="359950303" sldId="274"/>
            <ac:spMk id="24" creationId="{57F55E81-F621-1A94-4BFE-6904234C5153}"/>
          </ac:spMkLst>
        </pc:spChg>
        <pc:spChg chg="add mod">
          <ac:chgData name="HASEGAWA MAKOTO" userId="a6acc59d-38fa-452c-8300-f9a3de639fef" providerId="ADAL" clId="{2249EA72-AE31-409F-BEE1-7FBBE6E47918}" dt="2024-01-30T07:17:05.081" v="3671" actId="1076"/>
          <ac:spMkLst>
            <pc:docMk/>
            <pc:sldMk cId="359950303" sldId="274"/>
            <ac:spMk id="26" creationId="{2A1723DD-3B90-DA01-5B48-4954398AAAFC}"/>
          </ac:spMkLst>
        </pc:spChg>
        <pc:spChg chg="add mod">
          <ac:chgData name="HASEGAWA MAKOTO" userId="a6acc59d-38fa-452c-8300-f9a3de639fef" providerId="ADAL" clId="{2249EA72-AE31-409F-BEE1-7FBBE6E47918}" dt="2024-01-30T07:17:01.855" v="3670" actId="1076"/>
          <ac:spMkLst>
            <pc:docMk/>
            <pc:sldMk cId="359950303" sldId="274"/>
            <ac:spMk id="27" creationId="{2CCB8EB5-C24A-1765-901E-0B5295E90CCB}"/>
          </ac:spMkLst>
        </pc:spChg>
        <pc:spChg chg="mod">
          <ac:chgData name="HASEGAWA MAKOTO" userId="a6acc59d-38fa-452c-8300-f9a3de639fef" providerId="ADAL" clId="{2249EA72-AE31-409F-BEE1-7FBBE6E47918}" dt="2024-01-31T03:53:41.666" v="4421"/>
          <ac:spMkLst>
            <pc:docMk/>
            <pc:sldMk cId="359950303" sldId="274"/>
            <ac:spMk id="28" creationId="{F12C1C1A-CCE4-BE55-9789-33A0CEBD781F}"/>
          </ac:spMkLst>
        </pc:spChg>
        <pc:spChg chg="del">
          <ac:chgData name="HASEGAWA MAKOTO" userId="a6acc59d-38fa-452c-8300-f9a3de639fef" providerId="ADAL" clId="{2249EA72-AE31-409F-BEE1-7FBBE6E47918}" dt="2024-01-30T07:26:20.575" v="3750" actId="478"/>
          <ac:spMkLst>
            <pc:docMk/>
            <pc:sldMk cId="359950303" sldId="274"/>
            <ac:spMk id="31" creationId="{15853D97-38BC-6790-F824-41FABA89A7D5}"/>
          </ac:spMkLst>
        </pc:spChg>
        <pc:grpChg chg="add mod">
          <ac:chgData name="HASEGAWA MAKOTO" userId="a6acc59d-38fa-452c-8300-f9a3de639fef" providerId="ADAL" clId="{2249EA72-AE31-409F-BEE1-7FBBE6E47918}" dt="2024-01-31T03:53:41.666" v="4421"/>
          <ac:grpSpMkLst>
            <pc:docMk/>
            <pc:sldMk cId="359950303" sldId="274"/>
            <ac:grpSpMk id="2" creationId="{4F114B31-3334-D82E-AFAA-F4E05087B960}"/>
          </ac:grpSpMkLst>
        </pc:grpChg>
        <pc:grpChg chg="add mod">
          <ac:chgData name="HASEGAWA MAKOTO" userId="a6acc59d-38fa-452c-8300-f9a3de639fef" providerId="ADAL" clId="{2249EA72-AE31-409F-BEE1-7FBBE6E47918}" dt="2024-01-30T07:07:25.317" v="3531" actId="1036"/>
          <ac:grpSpMkLst>
            <pc:docMk/>
            <pc:sldMk cId="359950303" sldId="274"/>
            <ac:grpSpMk id="25" creationId="{B5E18376-37EB-410A-BDC4-94814CFC56A8}"/>
          </ac:grpSpMkLst>
        </pc:grpChg>
        <pc:picChg chg="mod">
          <ac:chgData name="HASEGAWA MAKOTO" userId="a6acc59d-38fa-452c-8300-f9a3de639fef" providerId="ADAL" clId="{2249EA72-AE31-409F-BEE1-7FBBE6E47918}" dt="2024-01-31T03:53:41.666" v="4421"/>
          <ac:picMkLst>
            <pc:docMk/>
            <pc:sldMk cId="359950303" sldId="274"/>
            <ac:picMk id="7" creationId="{87E73082-C226-837D-666C-BEB99614D4FB}"/>
          </ac:picMkLst>
        </pc:picChg>
        <pc:cxnChg chg="add mod">
          <ac:chgData name="HASEGAWA MAKOTO" userId="a6acc59d-38fa-452c-8300-f9a3de639fef" providerId="ADAL" clId="{2249EA72-AE31-409F-BEE1-7FBBE6E47918}" dt="2024-01-30T07:20:56.171" v="3748" actId="14100"/>
          <ac:cxnSpMkLst>
            <pc:docMk/>
            <pc:sldMk cId="359950303" sldId="274"/>
            <ac:cxnSpMk id="29" creationId="{9AAD8708-0D48-121E-0A05-1261F289A187}"/>
          </ac:cxnSpMkLst>
        </pc:cxnChg>
      </pc:sldChg>
      <pc:sldChg chg="addSp delSp modSp new mod">
        <pc:chgData name="HASEGAWA MAKOTO" userId="a6acc59d-38fa-452c-8300-f9a3de639fef" providerId="ADAL" clId="{2249EA72-AE31-409F-BEE1-7FBBE6E47918}" dt="2024-01-31T07:07:14.606" v="4519" actId="6549"/>
        <pc:sldMkLst>
          <pc:docMk/>
          <pc:sldMk cId="1260131093" sldId="275"/>
        </pc:sldMkLst>
        <pc:spChg chg="mod">
          <ac:chgData name="HASEGAWA MAKOTO" userId="a6acc59d-38fa-452c-8300-f9a3de639fef" providerId="ADAL" clId="{2249EA72-AE31-409F-BEE1-7FBBE6E47918}" dt="2024-01-31T07:07:14.606" v="4519" actId="6549"/>
          <ac:spMkLst>
            <pc:docMk/>
            <pc:sldMk cId="1260131093" sldId="275"/>
            <ac:spMk id="3" creationId="{1D857A8E-8EA3-4256-ADB5-D14E3BE368AE}"/>
          </ac:spMkLst>
        </pc:spChg>
        <pc:spChg chg="add del">
          <ac:chgData name="HASEGAWA MAKOTO" userId="a6acc59d-38fa-452c-8300-f9a3de639fef" providerId="ADAL" clId="{2249EA72-AE31-409F-BEE1-7FBBE6E47918}" dt="2024-01-31T00:11:07.646" v="3766" actId="22"/>
          <ac:spMkLst>
            <pc:docMk/>
            <pc:sldMk cId="1260131093" sldId="275"/>
            <ac:spMk id="4" creationId="{50B12393-2DAD-9814-FD9C-75B96BA19057}"/>
          </ac:spMkLst>
        </pc:spChg>
        <pc:spChg chg="mod">
          <ac:chgData name="HASEGAWA MAKOTO" userId="a6acc59d-38fa-452c-8300-f9a3de639fef" providerId="ADAL" clId="{2249EA72-AE31-409F-BEE1-7FBBE6E47918}" dt="2024-01-31T03:53:45.981" v="4422"/>
          <ac:spMkLst>
            <pc:docMk/>
            <pc:sldMk cId="1260131093" sldId="275"/>
            <ac:spMk id="5" creationId="{64F9DFDA-61CC-958E-8E75-572BF66EC5A9}"/>
          </ac:spMkLst>
        </pc:spChg>
        <pc:spChg chg="mod">
          <ac:chgData name="HASEGAWA MAKOTO" userId="a6acc59d-38fa-452c-8300-f9a3de639fef" providerId="ADAL" clId="{2249EA72-AE31-409F-BEE1-7FBBE6E47918}" dt="2024-01-31T03:53:45.981" v="4422"/>
          <ac:spMkLst>
            <pc:docMk/>
            <pc:sldMk cId="1260131093" sldId="275"/>
            <ac:spMk id="6" creationId="{75EB311A-5162-CA15-6CBE-DCF0A40DEF2C}"/>
          </ac:spMkLst>
        </pc:spChg>
        <pc:spChg chg="mod">
          <ac:chgData name="HASEGAWA MAKOTO" userId="a6acc59d-38fa-452c-8300-f9a3de639fef" providerId="ADAL" clId="{2249EA72-AE31-409F-BEE1-7FBBE6E47918}" dt="2024-01-31T03:53:45.981" v="4422"/>
          <ac:spMkLst>
            <pc:docMk/>
            <pc:sldMk cId="1260131093" sldId="275"/>
            <ac:spMk id="7" creationId="{264E2367-43C9-43E1-5F15-0AD06C691071}"/>
          </ac:spMkLst>
        </pc:spChg>
        <pc:spChg chg="mod">
          <ac:chgData name="HASEGAWA MAKOTO" userId="a6acc59d-38fa-452c-8300-f9a3de639fef" providerId="ADAL" clId="{2249EA72-AE31-409F-BEE1-7FBBE6E47918}" dt="2024-01-31T03:53:45.981" v="4422"/>
          <ac:spMkLst>
            <pc:docMk/>
            <pc:sldMk cId="1260131093" sldId="275"/>
            <ac:spMk id="8" creationId="{B1905F38-A13C-C31F-BCF1-8C4AFEBA43BA}"/>
          </ac:spMkLst>
        </pc:spChg>
        <pc:spChg chg="mod">
          <ac:chgData name="HASEGAWA MAKOTO" userId="a6acc59d-38fa-452c-8300-f9a3de639fef" providerId="ADAL" clId="{2249EA72-AE31-409F-BEE1-7FBBE6E47918}" dt="2024-01-31T03:54:03.692" v="4445" actId="1035"/>
          <ac:spMkLst>
            <pc:docMk/>
            <pc:sldMk cId="1260131093" sldId="275"/>
            <ac:spMk id="9" creationId="{56ADCBB6-37DF-4E63-828A-C89EC6F8755F}"/>
          </ac:spMkLst>
        </pc:spChg>
        <pc:spChg chg="mod">
          <ac:chgData name="HASEGAWA MAKOTO" userId="a6acc59d-38fa-452c-8300-f9a3de639fef" providerId="ADAL" clId="{2249EA72-AE31-409F-BEE1-7FBBE6E47918}" dt="2024-01-31T03:54:03.692" v="4445" actId="1035"/>
          <ac:spMkLst>
            <pc:docMk/>
            <pc:sldMk cId="1260131093" sldId="275"/>
            <ac:spMk id="19" creationId="{3CD99A01-F385-4549-8EAE-DB802732FC37}"/>
          </ac:spMkLst>
        </pc:spChg>
        <pc:spChg chg="mod">
          <ac:chgData name="HASEGAWA MAKOTO" userId="a6acc59d-38fa-452c-8300-f9a3de639fef" providerId="ADAL" clId="{2249EA72-AE31-409F-BEE1-7FBBE6E47918}" dt="2024-01-31T03:54:03.692" v="4445" actId="1035"/>
          <ac:spMkLst>
            <pc:docMk/>
            <pc:sldMk cId="1260131093" sldId="275"/>
            <ac:spMk id="21" creationId="{9E2AF9E3-D529-4B77-BEDB-CD378F36FB75}"/>
          </ac:spMkLst>
        </pc:spChg>
        <pc:spChg chg="mod">
          <ac:chgData name="HASEGAWA MAKOTO" userId="a6acc59d-38fa-452c-8300-f9a3de639fef" providerId="ADAL" clId="{2249EA72-AE31-409F-BEE1-7FBBE6E47918}" dt="2024-01-31T03:54:03.692" v="4445" actId="1035"/>
          <ac:spMkLst>
            <pc:docMk/>
            <pc:sldMk cId="1260131093" sldId="275"/>
            <ac:spMk id="25" creationId="{B9747595-36E8-455B-9377-28E4DA9AD2D4}"/>
          </ac:spMkLst>
        </pc:spChg>
        <pc:spChg chg="mod">
          <ac:chgData name="HASEGAWA MAKOTO" userId="a6acc59d-38fa-452c-8300-f9a3de639fef" providerId="ADAL" clId="{2249EA72-AE31-409F-BEE1-7FBBE6E47918}" dt="2024-01-31T03:54:03.692" v="4445" actId="1035"/>
          <ac:spMkLst>
            <pc:docMk/>
            <pc:sldMk cId="1260131093" sldId="275"/>
            <ac:spMk id="26" creationId="{B8A2FD17-DE47-42E4-89B7-BF38ABCF6666}"/>
          </ac:spMkLst>
        </pc:spChg>
        <pc:spChg chg="mod">
          <ac:chgData name="HASEGAWA MAKOTO" userId="a6acc59d-38fa-452c-8300-f9a3de639fef" providerId="ADAL" clId="{2249EA72-AE31-409F-BEE1-7FBBE6E47918}" dt="2024-01-31T03:54:03.692" v="4445" actId="1035"/>
          <ac:spMkLst>
            <pc:docMk/>
            <pc:sldMk cId="1260131093" sldId="275"/>
            <ac:spMk id="27" creationId="{829FB6F9-5967-4C5B-875E-8B04ECC30FA0}"/>
          </ac:spMkLst>
        </pc:spChg>
        <pc:spChg chg="mod">
          <ac:chgData name="HASEGAWA MAKOTO" userId="a6acc59d-38fa-452c-8300-f9a3de639fef" providerId="ADAL" clId="{2249EA72-AE31-409F-BEE1-7FBBE6E47918}" dt="2024-01-31T03:54:03.692" v="4445" actId="1035"/>
          <ac:spMkLst>
            <pc:docMk/>
            <pc:sldMk cId="1260131093" sldId="275"/>
            <ac:spMk id="28" creationId="{07BA5A74-2AF0-403A-AD43-B81AF57367F3}"/>
          </ac:spMkLst>
        </pc:spChg>
        <pc:spChg chg="mod">
          <ac:chgData name="HASEGAWA MAKOTO" userId="a6acc59d-38fa-452c-8300-f9a3de639fef" providerId="ADAL" clId="{2249EA72-AE31-409F-BEE1-7FBBE6E47918}" dt="2024-01-31T03:54:03.692" v="4445" actId="1035"/>
          <ac:spMkLst>
            <pc:docMk/>
            <pc:sldMk cId="1260131093" sldId="275"/>
            <ac:spMk id="36" creationId="{33B3DA4A-BC65-410B-9066-DBF1E7EAF7DC}"/>
          </ac:spMkLst>
        </pc:spChg>
        <pc:spChg chg="mod">
          <ac:chgData name="HASEGAWA MAKOTO" userId="a6acc59d-38fa-452c-8300-f9a3de639fef" providerId="ADAL" clId="{2249EA72-AE31-409F-BEE1-7FBBE6E47918}" dt="2024-01-31T03:54:03.692" v="4445" actId="1035"/>
          <ac:spMkLst>
            <pc:docMk/>
            <pc:sldMk cId="1260131093" sldId="275"/>
            <ac:spMk id="37" creationId="{B5ED6601-657D-4E98-BA00-99EE1CA27CE2}"/>
          </ac:spMkLst>
        </pc:spChg>
        <pc:spChg chg="mod">
          <ac:chgData name="HASEGAWA MAKOTO" userId="a6acc59d-38fa-452c-8300-f9a3de639fef" providerId="ADAL" clId="{2249EA72-AE31-409F-BEE1-7FBBE6E47918}" dt="2024-01-31T03:54:03.692" v="4445" actId="1035"/>
          <ac:spMkLst>
            <pc:docMk/>
            <pc:sldMk cId="1260131093" sldId="275"/>
            <ac:spMk id="39" creationId="{2D0928DE-74AF-4FDD-87A4-A0D041CB96FE}"/>
          </ac:spMkLst>
        </pc:spChg>
        <pc:grpChg chg="add mod">
          <ac:chgData name="HASEGAWA MAKOTO" userId="a6acc59d-38fa-452c-8300-f9a3de639fef" providerId="ADAL" clId="{2249EA72-AE31-409F-BEE1-7FBBE6E47918}" dt="2024-01-31T03:53:50.998" v="4423" actId="167"/>
          <ac:grpSpMkLst>
            <pc:docMk/>
            <pc:sldMk cId="1260131093" sldId="275"/>
            <ac:grpSpMk id="2" creationId="{6D71CD07-6D31-96BE-437C-ED6AABEACB41}"/>
          </ac:grpSpMkLst>
        </pc:grpChg>
        <pc:grpChg chg="mod">
          <ac:chgData name="HASEGAWA MAKOTO" userId="a6acc59d-38fa-452c-8300-f9a3de639fef" providerId="ADAL" clId="{2249EA72-AE31-409F-BEE1-7FBBE6E47918}" dt="2024-01-31T03:54:03.692" v="4445" actId="1035"/>
          <ac:grpSpMkLst>
            <pc:docMk/>
            <pc:sldMk cId="1260131093" sldId="275"/>
            <ac:grpSpMk id="49" creationId="{606CC4F0-DFA8-4B33-AAE7-DFA07BAD45C7}"/>
          </ac:grpSpMkLst>
        </pc:grpChg>
        <pc:picChg chg="mod">
          <ac:chgData name="HASEGAWA MAKOTO" userId="a6acc59d-38fa-452c-8300-f9a3de639fef" providerId="ADAL" clId="{2249EA72-AE31-409F-BEE1-7FBBE6E47918}" dt="2024-01-31T03:53:45.981" v="4422"/>
          <ac:picMkLst>
            <pc:docMk/>
            <pc:sldMk cId="1260131093" sldId="275"/>
            <ac:picMk id="4" creationId="{56B5CEC7-8483-F919-C343-73E0D0922C61}"/>
          </ac:picMkLst>
        </pc:picChg>
        <pc:picChg chg="mod">
          <ac:chgData name="HASEGAWA MAKOTO" userId="a6acc59d-38fa-452c-8300-f9a3de639fef" providerId="ADAL" clId="{2249EA72-AE31-409F-BEE1-7FBBE6E47918}" dt="2024-01-31T03:54:03.692" v="4445" actId="1035"/>
          <ac:picMkLst>
            <pc:docMk/>
            <pc:sldMk cId="1260131093" sldId="275"/>
            <ac:picMk id="18" creationId="{1F40BF10-203C-4C0D-95B9-B070611F49AD}"/>
          </ac:picMkLst>
        </pc:picChg>
      </pc:sldChg>
      <pc:sldChg chg="new del">
        <pc:chgData name="HASEGAWA MAKOTO" userId="a6acc59d-38fa-452c-8300-f9a3de639fef" providerId="ADAL" clId="{2249EA72-AE31-409F-BEE1-7FBBE6E47918}" dt="2024-01-31T00:11:06.692" v="3765" actId="680"/>
        <pc:sldMkLst>
          <pc:docMk/>
          <pc:sldMk cId="1313852753" sldId="278"/>
        </pc:sldMkLst>
      </pc:sldChg>
      <pc:sldChg chg="addSp delSp modSp new mod">
        <pc:chgData name="HASEGAWA MAKOTO" userId="a6acc59d-38fa-452c-8300-f9a3de639fef" providerId="ADAL" clId="{2249EA72-AE31-409F-BEE1-7FBBE6E47918}" dt="2024-01-31T04:28:19.140" v="4506" actId="255"/>
        <pc:sldMkLst>
          <pc:docMk/>
          <pc:sldMk cId="1960504132" sldId="278"/>
        </pc:sldMkLst>
        <pc:spChg chg="add mod">
          <ac:chgData name="HASEGAWA MAKOTO" userId="a6acc59d-38fa-452c-8300-f9a3de639fef" providerId="ADAL" clId="{2249EA72-AE31-409F-BEE1-7FBBE6E47918}" dt="2024-01-31T04:28:19.140" v="4506" actId="255"/>
          <ac:spMkLst>
            <pc:docMk/>
            <pc:sldMk cId="1960504132" sldId="278"/>
            <ac:spMk id="2" creationId="{9BEE2B3D-23F4-38A2-C35C-8F03ABB2C993}"/>
          </ac:spMkLst>
        </pc:spChg>
        <pc:spChg chg="add del">
          <ac:chgData name="HASEGAWA MAKOTO" userId="a6acc59d-38fa-452c-8300-f9a3de639fef" providerId="ADAL" clId="{2249EA72-AE31-409F-BEE1-7FBBE6E47918}" dt="2024-01-31T00:22:01.890" v="3817"/>
          <ac:spMkLst>
            <pc:docMk/>
            <pc:sldMk cId="1960504132" sldId="278"/>
            <ac:spMk id="3" creationId="{3A2ADFE1-F6A0-E4FD-DCBA-4EDFE6FB13A6}"/>
          </ac:spMkLst>
        </pc:spChg>
        <pc:spChg chg="mod">
          <ac:chgData name="HASEGAWA MAKOTO" userId="a6acc59d-38fa-452c-8300-f9a3de639fef" providerId="ADAL" clId="{2249EA72-AE31-409F-BEE1-7FBBE6E47918}" dt="2024-01-31T03:54:10.126" v="4446"/>
          <ac:spMkLst>
            <pc:docMk/>
            <pc:sldMk cId="1960504132" sldId="278"/>
            <ac:spMk id="5" creationId="{A1B7A571-FCF9-54FE-8A60-07B819054CBA}"/>
          </ac:spMkLst>
        </pc:spChg>
        <pc:spChg chg="mod">
          <ac:chgData name="HASEGAWA MAKOTO" userId="a6acc59d-38fa-452c-8300-f9a3de639fef" providerId="ADAL" clId="{2249EA72-AE31-409F-BEE1-7FBBE6E47918}" dt="2024-01-31T03:54:10.126" v="4446"/>
          <ac:spMkLst>
            <pc:docMk/>
            <pc:sldMk cId="1960504132" sldId="278"/>
            <ac:spMk id="6" creationId="{47D1F284-E971-C245-0E33-2C05834A02E9}"/>
          </ac:spMkLst>
        </pc:spChg>
        <pc:spChg chg="mod">
          <ac:chgData name="HASEGAWA MAKOTO" userId="a6acc59d-38fa-452c-8300-f9a3de639fef" providerId="ADAL" clId="{2249EA72-AE31-409F-BEE1-7FBBE6E47918}" dt="2024-01-31T03:54:10.126" v="4446"/>
          <ac:spMkLst>
            <pc:docMk/>
            <pc:sldMk cId="1960504132" sldId="278"/>
            <ac:spMk id="7" creationId="{ED13CEE7-5D28-B012-2BD9-0CE49398A8D3}"/>
          </ac:spMkLst>
        </pc:spChg>
        <pc:spChg chg="mod">
          <ac:chgData name="HASEGAWA MAKOTO" userId="a6acc59d-38fa-452c-8300-f9a3de639fef" providerId="ADAL" clId="{2249EA72-AE31-409F-BEE1-7FBBE6E47918}" dt="2024-01-31T03:54:10.126" v="4446"/>
          <ac:spMkLst>
            <pc:docMk/>
            <pc:sldMk cId="1960504132" sldId="278"/>
            <ac:spMk id="8" creationId="{5665F1ED-CEA7-EF38-CAA1-1093BFBB0B50}"/>
          </ac:spMkLst>
        </pc:spChg>
        <pc:grpChg chg="add mod">
          <ac:chgData name="HASEGAWA MAKOTO" userId="a6acc59d-38fa-452c-8300-f9a3de639fef" providerId="ADAL" clId="{2249EA72-AE31-409F-BEE1-7FBBE6E47918}" dt="2024-01-31T03:54:10.126" v="4446"/>
          <ac:grpSpMkLst>
            <pc:docMk/>
            <pc:sldMk cId="1960504132" sldId="278"/>
            <ac:grpSpMk id="3" creationId="{5D958114-D4CA-3781-D87F-ED00BBC77956}"/>
          </ac:grpSpMkLst>
        </pc:grpChg>
        <pc:picChg chg="mod">
          <ac:chgData name="HASEGAWA MAKOTO" userId="a6acc59d-38fa-452c-8300-f9a3de639fef" providerId="ADAL" clId="{2249EA72-AE31-409F-BEE1-7FBBE6E47918}" dt="2024-01-31T03:54:10.126" v="4446"/>
          <ac:picMkLst>
            <pc:docMk/>
            <pc:sldMk cId="1960504132" sldId="278"/>
            <ac:picMk id="4" creationId="{FFD87372-60E0-F628-3314-E6C7AEAD3365}"/>
          </ac:picMkLst>
        </pc:picChg>
      </pc:sldChg>
    </pc:docChg>
  </pc:docChgLst>
  <pc:docChgLst>
    <pc:chgData name="真 長谷川" userId="a6acc59d-38fa-452c-8300-f9a3de639fef" providerId="ADAL" clId="{1E8B9D3E-F579-4E7C-814C-469FD1CBEBDB}"/>
    <pc:docChg chg="modSld">
      <pc:chgData name="真 長谷川" userId="a6acc59d-38fa-452c-8300-f9a3de639fef" providerId="ADAL" clId="{1E8B9D3E-F579-4E7C-814C-469FD1CBEBDB}" dt="2024-02-01T01:11:15.948" v="42" actId="6549"/>
      <pc:docMkLst>
        <pc:docMk/>
      </pc:docMkLst>
      <pc:sldChg chg="modSp mod">
        <pc:chgData name="真 長谷川" userId="a6acc59d-38fa-452c-8300-f9a3de639fef" providerId="ADAL" clId="{1E8B9D3E-F579-4E7C-814C-469FD1CBEBDB}" dt="2024-02-01T01:11:15.948" v="42" actId="6549"/>
        <pc:sldMkLst>
          <pc:docMk/>
          <pc:sldMk cId="4250283672" sldId="256"/>
        </pc:sldMkLst>
        <pc:spChg chg="mod">
          <ac:chgData name="真 長谷川" userId="a6acc59d-38fa-452c-8300-f9a3de639fef" providerId="ADAL" clId="{1E8B9D3E-F579-4E7C-814C-469FD1CBEBDB}" dt="2024-02-01T01:11:15.948" v="42" actId="6549"/>
          <ac:spMkLst>
            <pc:docMk/>
            <pc:sldMk cId="4250283672" sldId="256"/>
            <ac:spMk id="6" creationId="{ACF1A63F-8BA9-48B8-9C8D-C0B9F25FD37D}"/>
          </ac:spMkLst>
        </pc:spChg>
      </pc:sldChg>
    </pc:docChg>
  </pc:docChgLst>
  <pc:docChgLst>
    <pc:chgData name="真" userId="a6acc59d-38fa-452c-8300-f9a3de639fef" providerId="ADAL" clId="{48C1AC27-1912-49C3-A73C-842A2238796F}"/>
    <pc:docChg chg="undo custSel addSld delSld modSld sldOrd">
      <pc:chgData name="真" userId="a6acc59d-38fa-452c-8300-f9a3de639fef" providerId="ADAL" clId="{48C1AC27-1912-49C3-A73C-842A2238796F}" dt="2024-01-30T09:43:09.593" v="8705" actId="20577"/>
      <pc:docMkLst>
        <pc:docMk/>
      </pc:docMkLst>
      <pc:sldChg chg="addSp modSp mod">
        <pc:chgData name="真" userId="a6acc59d-38fa-452c-8300-f9a3de639fef" providerId="ADAL" clId="{48C1AC27-1912-49C3-A73C-842A2238796F}" dt="2024-01-18T06:14:54.130" v="152"/>
        <pc:sldMkLst>
          <pc:docMk/>
          <pc:sldMk cId="4250283672" sldId="256"/>
        </pc:sldMkLst>
        <pc:spChg chg="add mod">
          <ac:chgData name="真" userId="a6acc59d-38fa-452c-8300-f9a3de639fef" providerId="ADAL" clId="{48C1AC27-1912-49C3-A73C-842A2238796F}" dt="2024-01-18T02:13:04.785" v="32" actId="14100"/>
          <ac:spMkLst>
            <pc:docMk/>
            <pc:sldMk cId="4250283672" sldId="256"/>
            <ac:spMk id="3" creationId="{4164DB4C-D578-43A0-91A2-389A9FF400B8}"/>
          </ac:spMkLst>
        </pc:spChg>
        <pc:spChg chg="add mod">
          <ac:chgData name="真" userId="a6acc59d-38fa-452c-8300-f9a3de639fef" providerId="ADAL" clId="{48C1AC27-1912-49C3-A73C-842A2238796F}" dt="2024-01-18T02:13:31.646" v="64" actId="14100"/>
          <ac:spMkLst>
            <pc:docMk/>
            <pc:sldMk cId="4250283672" sldId="256"/>
            <ac:spMk id="4" creationId="{23EC4E11-7384-4B89-89B2-EFB4102038FA}"/>
          </ac:spMkLst>
        </pc:spChg>
        <pc:spChg chg="add mod">
          <ac:chgData name="真" userId="a6acc59d-38fa-452c-8300-f9a3de639fef" providerId="ADAL" clId="{48C1AC27-1912-49C3-A73C-842A2238796F}" dt="2024-01-18T02:14:24.739" v="66"/>
          <ac:spMkLst>
            <pc:docMk/>
            <pc:sldMk cId="4250283672" sldId="256"/>
            <ac:spMk id="5" creationId="{6EBBCE9A-7E62-4593-B1E2-61BF52585F18}"/>
          </ac:spMkLst>
        </pc:spChg>
        <pc:spChg chg="add mod">
          <ac:chgData name="真" userId="a6acc59d-38fa-452c-8300-f9a3de639fef" providerId="ADAL" clId="{48C1AC27-1912-49C3-A73C-842A2238796F}" dt="2024-01-18T02:45:38.633" v="140" actId="20577"/>
          <ac:spMkLst>
            <pc:docMk/>
            <pc:sldMk cId="4250283672" sldId="256"/>
            <ac:spMk id="6" creationId="{ACF1A63F-8BA9-48B8-9C8D-C0B9F25FD37D}"/>
          </ac:spMkLst>
        </pc:spChg>
        <pc:spChg chg="mod">
          <ac:chgData name="真" userId="a6acc59d-38fa-452c-8300-f9a3de639fef" providerId="ADAL" clId="{48C1AC27-1912-49C3-A73C-842A2238796F}" dt="2024-01-18T06:14:54.130" v="152"/>
          <ac:spMkLst>
            <pc:docMk/>
            <pc:sldMk cId="4250283672" sldId="256"/>
            <ac:spMk id="9" creationId="{51832A19-2101-4CEB-BC52-D84E808CAE26}"/>
          </ac:spMkLst>
        </pc:spChg>
        <pc:spChg chg="mod">
          <ac:chgData name="真" userId="a6acc59d-38fa-452c-8300-f9a3de639fef" providerId="ADAL" clId="{48C1AC27-1912-49C3-A73C-842A2238796F}" dt="2024-01-18T06:14:54.130" v="152"/>
          <ac:spMkLst>
            <pc:docMk/>
            <pc:sldMk cId="4250283672" sldId="256"/>
            <ac:spMk id="10" creationId="{DFBB292A-8279-4FBC-85F1-DC05C31AD855}"/>
          </ac:spMkLst>
        </pc:spChg>
        <pc:spChg chg="mod">
          <ac:chgData name="真" userId="a6acc59d-38fa-452c-8300-f9a3de639fef" providerId="ADAL" clId="{48C1AC27-1912-49C3-A73C-842A2238796F}" dt="2024-01-18T06:14:54.130" v="152"/>
          <ac:spMkLst>
            <pc:docMk/>
            <pc:sldMk cId="4250283672" sldId="256"/>
            <ac:spMk id="11" creationId="{F4F53C8D-9D2B-4160-9E0B-379372717AA1}"/>
          </ac:spMkLst>
        </pc:spChg>
        <pc:spChg chg="mod">
          <ac:chgData name="真" userId="a6acc59d-38fa-452c-8300-f9a3de639fef" providerId="ADAL" clId="{48C1AC27-1912-49C3-A73C-842A2238796F}" dt="2024-01-18T06:14:54.130" v="152"/>
          <ac:spMkLst>
            <pc:docMk/>
            <pc:sldMk cId="4250283672" sldId="256"/>
            <ac:spMk id="12" creationId="{7D971AB0-8A44-46AF-9137-BF49B9164712}"/>
          </ac:spMkLst>
        </pc:spChg>
        <pc:grpChg chg="add mod">
          <ac:chgData name="真" userId="a6acc59d-38fa-452c-8300-f9a3de639fef" providerId="ADAL" clId="{48C1AC27-1912-49C3-A73C-842A2238796F}" dt="2024-01-18T06:14:54.130" v="152"/>
          <ac:grpSpMkLst>
            <pc:docMk/>
            <pc:sldMk cId="4250283672" sldId="256"/>
            <ac:grpSpMk id="7" creationId="{2340BE55-C56B-4054-B6DD-E490D911F860}"/>
          </ac:grpSpMkLst>
        </pc:grpChg>
        <pc:picChg chg="add mod">
          <ac:chgData name="真" userId="a6acc59d-38fa-452c-8300-f9a3de639fef" providerId="ADAL" clId="{48C1AC27-1912-49C3-A73C-842A2238796F}" dt="2024-01-18T02:10:45.682" v="0"/>
          <ac:picMkLst>
            <pc:docMk/>
            <pc:sldMk cId="4250283672" sldId="256"/>
            <ac:picMk id="2" creationId="{0E051C3F-4202-482F-8BE5-8E00A3F637D5}"/>
          </ac:picMkLst>
        </pc:picChg>
        <pc:picChg chg="mod">
          <ac:chgData name="真" userId="a6acc59d-38fa-452c-8300-f9a3de639fef" providerId="ADAL" clId="{48C1AC27-1912-49C3-A73C-842A2238796F}" dt="2024-01-18T06:14:54.130" v="152"/>
          <ac:picMkLst>
            <pc:docMk/>
            <pc:sldMk cId="4250283672" sldId="256"/>
            <ac:picMk id="8" creationId="{39B26484-A333-4CF1-8779-018B4835E28C}"/>
          </ac:picMkLst>
        </pc:picChg>
      </pc:sldChg>
      <pc:sldChg chg="addSp modSp new mod">
        <pc:chgData name="真" userId="a6acc59d-38fa-452c-8300-f9a3de639fef" providerId="ADAL" clId="{48C1AC27-1912-49C3-A73C-842A2238796F}" dt="2024-01-18T07:44:40.367" v="889" actId="20577"/>
        <pc:sldMkLst>
          <pc:docMk/>
          <pc:sldMk cId="3588064405" sldId="257"/>
        </pc:sldMkLst>
        <pc:spChg chg="add mod">
          <ac:chgData name="真" userId="a6acc59d-38fa-452c-8300-f9a3de639fef" providerId="ADAL" clId="{48C1AC27-1912-49C3-A73C-842A2238796F}" dt="2024-01-18T07:44:40.367" v="889" actId="20577"/>
          <ac:spMkLst>
            <pc:docMk/>
            <pc:sldMk cId="3588064405" sldId="257"/>
            <ac:spMk id="2" creationId="{E50F6EB7-FD9B-4388-ABEE-EF649A7FCCAE}"/>
          </ac:spMkLst>
        </pc:spChg>
        <pc:spChg chg="mod">
          <ac:chgData name="真" userId="a6acc59d-38fa-452c-8300-f9a3de639fef" providerId="ADAL" clId="{48C1AC27-1912-49C3-A73C-842A2238796F}" dt="2024-01-18T06:14:52.905" v="151"/>
          <ac:spMkLst>
            <pc:docMk/>
            <pc:sldMk cId="3588064405" sldId="257"/>
            <ac:spMk id="5" creationId="{D965E201-0BB0-41E6-8F07-689729BA1148}"/>
          </ac:spMkLst>
        </pc:spChg>
        <pc:spChg chg="mod">
          <ac:chgData name="真" userId="a6acc59d-38fa-452c-8300-f9a3de639fef" providerId="ADAL" clId="{48C1AC27-1912-49C3-A73C-842A2238796F}" dt="2024-01-18T06:14:52.905" v="151"/>
          <ac:spMkLst>
            <pc:docMk/>
            <pc:sldMk cId="3588064405" sldId="257"/>
            <ac:spMk id="6" creationId="{CF983748-6D66-43BD-B609-4707516F0C50}"/>
          </ac:spMkLst>
        </pc:spChg>
        <pc:spChg chg="mod">
          <ac:chgData name="真" userId="a6acc59d-38fa-452c-8300-f9a3de639fef" providerId="ADAL" clId="{48C1AC27-1912-49C3-A73C-842A2238796F}" dt="2024-01-18T06:14:52.905" v="151"/>
          <ac:spMkLst>
            <pc:docMk/>
            <pc:sldMk cId="3588064405" sldId="257"/>
            <ac:spMk id="7" creationId="{53A1F957-AF71-45FB-8443-30DCDBB68EA4}"/>
          </ac:spMkLst>
        </pc:spChg>
        <pc:spChg chg="mod">
          <ac:chgData name="真" userId="a6acc59d-38fa-452c-8300-f9a3de639fef" providerId="ADAL" clId="{48C1AC27-1912-49C3-A73C-842A2238796F}" dt="2024-01-18T06:14:52.905" v="151"/>
          <ac:spMkLst>
            <pc:docMk/>
            <pc:sldMk cId="3588064405" sldId="257"/>
            <ac:spMk id="8" creationId="{DFA417FD-3128-4F04-8FBD-C9F6754DE1D8}"/>
          </ac:spMkLst>
        </pc:spChg>
        <pc:grpChg chg="add mod">
          <ac:chgData name="真" userId="a6acc59d-38fa-452c-8300-f9a3de639fef" providerId="ADAL" clId="{48C1AC27-1912-49C3-A73C-842A2238796F}" dt="2024-01-18T06:14:52.905" v="151"/>
          <ac:grpSpMkLst>
            <pc:docMk/>
            <pc:sldMk cId="3588064405" sldId="257"/>
            <ac:grpSpMk id="3" creationId="{EAFD4A5A-8A04-4E49-8E29-BD12F1FCDACD}"/>
          </ac:grpSpMkLst>
        </pc:grpChg>
        <pc:picChg chg="mod">
          <ac:chgData name="真" userId="a6acc59d-38fa-452c-8300-f9a3de639fef" providerId="ADAL" clId="{48C1AC27-1912-49C3-A73C-842A2238796F}" dt="2024-01-18T06:14:52.905" v="151"/>
          <ac:picMkLst>
            <pc:docMk/>
            <pc:sldMk cId="3588064405" sldId="257"/>
            <ac:picMk id="4" creationId="{9AAA7C31-13B8-471E-8D97-18EBD0DDBA80}"/>
          </ac:picMkLst>
        </pc:picChg>
      </pc:sldChg>
      <pc:sldChg chg="addSp delSp modSp new mod">
        <pc:chgData name="真" userId="a6acc59d-38fa-452c-8300-f9a3de639fef" providerId="ADAL" clId="{48C1AC27-1912-49C3-A73C-842A2238796F}" dt="2024-01-22T09:26:43.017" v="4215" actId="478"/>
        <pc:sldMkLst>
          <pc:docMk/>
          <pc:sldMk cId="679480665" sldId="258"/>
        </pc:sldMkLst>
        <pc:spChg chg="add mod">
          <ac:chgData name="真" userId="a6acc59d-38fa-452c-8300-f9a3de639fef" providerId="ADAL" clId="{48C1AC27-1912-49C3-A73C-842A2238796F}" dt="2024-01-18T07:07:29.853" v="517" actId="2711"/>
          <ac:spMkLst>
            <pc:docMk/>
            <pc:sldMk cId="679480665" sldId="258"/>
            <ac:spMk id="2" creationId="{FD87FE66-4CE3-4718-9F6A-C41138722A7F}"/>
          </ac:spMkLst>
        </pc:spChg>
        <pc:spChg chg="add del mod">
          <ac:chgData name="真" userId="a6acc59d-38fa-452c-8300-f9a3de639fef" providerId="ADAL" clId="{48C1AC27-1912-49C3-A73C-842A2238796F}" dt="2024-01-22T09:26:43.017" v="4215" actId="478"/>
          <ac:spMkLst>
            <pc:docMk/>
            <pc:sldMk cId="679480665" sldId="258"/>
            <ac:spMk id="3" creationId="{38040D3F-92CA-426A-A40E-01F0FCAD0FC7}"/>
          </ac:spMkLst>
        </pc:spChg>
        <pc:spChg chg="add del">
          <ac:chgData name="真" userId="a6acc59d-38fa-452c-8300-f9a3de639fef" providerId="ADAL" clId="{48C1AC27-1912-49C3-A73C-842A2238796F}" dt="2024-01-18T06:17:35.679" v="156"/>
          <ac:spMkLst>
            <pc:docMk/>
            <pc:sldMk cId="679480665" sldId="258"/>
            <ac:spMk id="3" creationId="{C4A6138E-8F92-4EA9-848B-41095F8A39BD}"/>
          </ac:spMkLst>
        </pc:spChg>
        <pc:spChg chg="add mod">
          <ac:chgData name="真" userId="a6acc59d-38fa-452c-8300-f9a3de639fef" providerId="ADAL" clId="{48C1AC27-1912-49C3-A73C-842A2238796F}" dt="2024-01-18T07:07:29.853" v="517" actId="2711"/>
          <ac:spMkLst>
            <pc:docMk/>
            <pc:sldMk cId="679480665" sldId="258"/>
            <ac:spMk id="8" creationId="{974728A2-F9A4-4227-A81A-E4504F1E0796}"/>
          </ac:spMkLst>
        </pc:spChg>
        <pc:spChg chg="add del">
          <ac:chgData name="真" userId="a6acc59d-38fa-452c-8300-f9a3de639fef" providerId="ADAL" clId="{48C1AC27-1912-49C3-A73C-842A2238796F}" dt="2024-01-18T06:59:31.426" v="397"/>
          <ac:spMkLst>
            <pc:docMk/>
            <pc:sldMk cId="679480665" sldId="258"/>
            <ac:spMk id="9" creationId="{1FCFAE3A-D750-49D5-9D58-DBF0A0906F48}"/>
          </ac:spMkLst>
        </pc:spChg>
        <pc:spChg chg="add mod">
          <ac:chgData name="真" userId="a6acc59d-38fa-452c-8300-f9a3de639fef" providerId="ADAL" clId="{48C1AC27-1912-49C3-A73C-842A2238796F}" dt="2024-01-18T07:07:29.853" v="517" actId="2711"/>
          <ac:spMkLst>
            <pc:docMk/>
            <pc:sldMk cId="679480665" sldId="258"/>
            <ac:spMk id="10" creationId="{7E2349A2-6D71-4904-8675-09E18A620B0A}"/>
          </ac:spMkLst>
        </pc:spChg>
        <pc:spChg chg="add mod">
          <ac:chgData name="真" userId="a6acc59d-38fa-452c-8300-f9a3de639fef" providerId="ADAL" clId="{48C1AC27-1912-49C3-A73C-842A2238796F}" dt="2024-01-19T07:59:14.119" v="1847" actId="1036"/>
          <ac:spMkLst>
            <pc:docMk/>
            <pc:sldMk cId="679480665" sldId="258"/>
            <ac:spMk id="11" creationId="{E9935BC7-5534-4009-A2B3-220A0A19B92D}"/>
          </ac:spMkLst>
        </pc:spChg>
        <pc:spChg chg="add mod">
          <ac:chgData name="真" userId="a6acc59d-38fa-452c-8300-f9a3de639fef" providerId="ADAL" clId="{48C1AC27-1912-49C3-A73C-842A2238796F}" dt="2024-01-18T07:35:30.413" v="741" actId="207"/>
          <ac:spMkLst>
            <pc:docMk/>
            <pc:sldMk cId="679480665" sldId="258"/>
            <ac:spMk id="12" creationId="{671B3864-5C43-4FE7-8CCC-2B76E01653B0}"/>
          </ac:spMkLst>
        </pc:spChg>
        <pc:spChg chg="add mod">
          <ac:chgData name="真" userId="a6acc59d-38fa-452c-8300-f9a3de639fef" providerId="ADAL" clId="{48C1AC27-1912-49C3-A73C-842A2238796F}" dt="2024-01-18T08:08:52.133" v="1117" actId="1036"/>
          <ac:spMkLst>
            <pc:docMk/>
            <pc:sldMk cId="679480665" sldId="258"/>
            <ac:spMk id="14" creationId="{FDF76D2C-A511-401D-951C-4D6C59665B73}"/>
          </ac:spMkLst>
        </pc:spChg>
        <pc:spChg chg="add mod">
          <ac:chgData name="真" userId="a6acc59d-38fa-452c-8300-f9a3de639fef" providerId="ADAL" clId="{48C1AC27-1912-49C3-A73C-842A2238796F}" dt="2024-01-18T07:23:55.616" v="651" actId="164"/>
          <ac:spMkLst>
            <pc:docMk/>
            <pc:sldMk cId="679480665" sldId="258"/>
            <ac:spMk id="15" creationId="{0ABF3D80-F761-402A-8EB0-A00CDA4C8E55}"/>
          </ac:spMkLst>
        </pc:spChg>
        <pc:spChg chg="add del mod">
          <ac:chgData name="真" userId="a6acc59d-38fa-452c-8300-f9a3de639fef" providerId="ADAL" clId="{48C1AC27-1912-49C3-A73C-842A2238796F}" dt="2024-01-18T07:15:32.409" v="577" actId="478"/>
          <ac:spMkLst>
            <pc:docMk/>
            <pc:sldMk cId="679480665" sldId="258"/>
            <ac:spMk id="16" creationId="{730FCF18-1BB9-4979-954C-AC430D825038}"/>
          </ac:spMkLst>
        </pc:spChg>
        <pc:spChg chg="add mod">
          <ac:chgData name="真" userId="a6acc59d-38fa-452c-8300-f9a3de639fef" providerId="ADAL" clId="{48C1AC27-1912-49C3-A73C-842A2238796F}" dt="2024-01-18T07:23:55.616" v="651" actId="164"/>
          <ac:spMkLst>
            <pc:docMk/>
            <pc:sldMk cId="679480665" sldId="258"/>
            <ac:spMk id="17" creationId="{301D4FD9-B9B0-4188-9544-5188D82B65AD}"/>
          </ac:spMkLst>
        </pc:spChg>
        <pc:spChg chg="add mod">
          <ac:chgData name="真" userId="a6acc59d-38fa-452c-8300-f9a3de639fef" providerId="ADAL" clId="{48C1AC27-1912-49C3-A73C-842A2238796F}" dt="2024-01-18T07:23:55.616" v="651" actId="164"/>
          <ac:spMkLst>
            <pc:docMk/>
            <pc:sldMk cId="679480665" sldId="258"/>
            <ac:spMk id="18" creationId="{242C38B8-AAF1-4B6C-8FEA-00E2096583DE}"/>
          </ac:spMkLst>
        </pc:spChg>
        <pc:spChg chg="add mod">
          <ac:chgData name="真" userId="a6acc59d-38fa-452c-8300-f9a3de639fef" providerId="ADAL" clId="{48C1AC27-1912-49C3-A73C-842A2238796F}" dt="2024-01-18T07:23:55.616" v="651" actId="164"/>
          <ac:spMkLst>
            <pc:docMk/>
            <pc:sldMk cId="679480665" sldId="258"/>
            <ac:spMk id="19" creationId="{55B6AD78-9C7E-4E9B-93BE-C8FCE3C36225}"/>
          </ac:spMkLst>
        </pc:spChg>
        <pc:spChg chg="add mod">
          <ac:chgData name="真" userId="a6acc59d-38fa-452c-8300-f9a3de639fef" providerId="ADAL" clId="{48C1AC27-1912-49C3-A73C-842A2238796F}" dt="2024-01-18T07:23:55.616" v="651" actId="164"/>
          <ac:spMkLst>
            <pc:docMk/>
            <pc:sldMk cId="679480665" sldId="258"/>
            <ac:spMk id="20" creationId="{4B7B8981-34FD-4867-9E7C-4B32B75E5E09}"/>
          </ac:spMkLst>
        </pc:spChg>
        <pc:spChg chg="add mod">
          <ac:chgData name="真" userId="a6acc59d-38fa-452c-8300-f9a3de639fef" providerId="ADAL" clId="{48C1AC27-1912-49C3-A73C-842A2238796F}" dt="2024-01-18T07:23:55.616" v="651" actId="164"/>
          <ac:spMkLst>
            <pc:docMk/>
            <pc:sldMk cId="679480665" sldId="258"/>
            <ac:spMk id="21" creationId="{DD946B54-6606-4DD9-802E-85AB2F0FEBF7}"/>
          </ac:spMkLst>
        </pc:spChg>
        <pc:spChg chg="add del mod">
          <ac:chgData name="真" userId="a6acc59d-38fa-452c-8300-f9a3de639fef" providerId="ADAL" clId="{48C1AC27-1912-49C3-A73C-842A2238796F}" dt="2024-01-18T07:32:13.211" v="732" actId="478"/>
          <ac:spMkLst>
            <pc:docMk/>
            <pc:sldMk cId="679480665" sldId="258"/>
            <ac:spMk id="34" creationId="{3E703EA6-4B21-4814-B0B9-E4E2A97B08E3}"/>
          </ac:spMkLst>
        </pc:spChg>
        <pc:spChg chg="add mod">
          <ac:chgData name="真" userId="a6acc59d-38fa-452c-8300-f9a3de639fef" providerId="ADAL" clId="{48C1AC27-1912-49C3-A73C-842A2238796F}" dt="2024-01-18T08:00:34.720" v="930" actId="164"/>
          <ac:spMkLst>
            <pc:docMk/>
            <pc:sldMk cId="679480665" sldId="258"/>
            <ac:spMk id="38" creationId="{0930A3A1-A414-409B-9966-E0B503470BC3}"/>
          </ac:spMkLst>
        </pc:spChg>
        <pc:spChg chg="add mod">
          <ac:chgData name="真" userId="a6acc59d-38fa-452c-8300-f9a3de639fef" providerId="ADAL" clId="{48C1AC27-1912-49C3-A73C-842A2238796F}" dt="2024-01-18T08:00:34.720" v="930" actId="164"/>
          <ac:spMkLst>
            <pc:docMk/>
            <pc:sldMk cId="679480665" sldId="258"/>
            <ac:spMk id="39" creationId="{C53EE1D0-A466-4945-9B08-72F10BFC1B75}"/>
          </ac:spMkLst>
        </pc:spChg>
        <pc:spChg chg="add mod">
          <ac:chgData name="真" userId="a6acc59d-38fa-452c-8300-f9a3de639fef" providerId="ADAL" clId="{48C1AC27-1912-49C3-A73C-842A2238796F}" dt="2024-01-18T08:00:34.720" v="930" actId="164"/>
          <ac:spMkLst>
            <pc:docMk/>
            <pc:sldMk cId="679480665" sldId="258"/>
            <ac:spMk id="40" creationId="{78539159-9ECD-4E73-AFA1-4CB3AEABB64E}"/>
          </ac:spMkLst>
        </pc:spChg>
        <pc:spChg chg="add mod">
          <ac:chgData name="真" userId="a6acc59d-38fa-452c-8300-f9a3de639fef" providerId="ADAL" clId="{48C1AC27-1912-49C3-A73C-842A2238796F}" dt="2024-01-18T08:00:34.720" v="930" actId="164"/>
          <ac:spMkLst>
            <pc:docMk/>
            <pc:sldMk cId="679480665" sldId="258"/>
            <ac:spMk id="41" creationId="{BEC607A6-CCA3-4B8C-A224-E3810F3446B3}"/>
          </ac:spMkLst>
        </pc:spChg>
        <pc:spChg chg="add mod">
          <ac:chgData name="真" userId="a6acc59d-38fa-452c-8300-f9a3de639fef" providerId="ADAL" clId="{48C1AC27-1912-49C3-A73C-842A2238796F}" dt="2024-01-19T07:55:08.046" v="1834" actId="1076"/>
          <ac:spMkLst>
            <pc:docMk/>
            <pc:sldMk cId="679480665" sldId="258"/>
            <ac:spMk id="42" creationId="{A45DD1B4-107F-4F1F-A419-B9B692F018D5}"/>
          </ac:spMkLst>
        </pc:spChg>
        <pc:spChg chg="add del mod">
          <ac:chgData name="真" userId="a6acc59d-38fa-452c-8300-f9a3de639fef" providerId="ADAL" clId="{48C1AC27-1912-49C3-A73C-842A2238796F}" dt="2024-01-18T07:44:22.780" v="852"/>
          <ac:spMkLst>
            <pc:docMk/>
            <pc:sldMk cId="679480665" sldId="258"/>
            <ac:spMk id="43" creationId="{31C4E1F4-0BEA-46A2-9548-C5347C493024}"/>
          </ac:spMkLst>
        </pc:spChg>
        <pc:spChg chg="add mod">
          <ac:chgData name="真" userId="a6acc59d-38fa-452c-8300-f9a3de639fef" providerId="ADAL" clId="{48C1AC27-1912-49C3-A73C-842A2238796F}" dt="2024-01-19T07:55:02.378" v="1833" actId="1035"/>
          <ac:spMkLst>
            <pc:docMk/>
            <pc:sldMk cId="679480665" sldId="258"/>
            <ac:spMk id="44" creationId="{E35B93A4-2662-4D33-AE0E-9F7A49D74A00}"/>
          </ac:spMkLst>
        </pc:spChg>
        <pc:spChg chg="add del">
          <ac:chgData name="真" userId="a6acc59d-38fa-452c-8300-f9a3de639fef" providerId="ADAL" clId="{48C1AC27-1912-49C3-A73C-842A2238796F}" dt="2024-01-18T07:55:23.560" v="894"/>
          <ac:spMkLst>
            <pc:docMk/>
            <pc:sldMk cId="679480665" sldId="258"/>
            <ac:spMk id="45" creationId="{B3C8E68C-08CD-4C20-A94F-8D56B62E630E}"/>
          </ac:spMkLst>
        </pc:spChg>
        <pc:spChg chg="mod">
          <ac:chgData name="真" userId="a6acc59d-38fa-452c-8300-f9a3de639fef" providerId="ADAL" clId="{48C1AC27-1912-49C3-A73C-842A2238796F}" dt="2024-01-18T08:00:21.522" v="929"/>
          <ac:spMkLst>
            <pc:docMk/>
            <pc:sldMk cId="679480665" sldId="258"/>
            <ac:spMk id="48" creationId="{A259D515-DC03-40BB-8D27-F4D525320F66}"/>
          </ac:spMkLst>
        </pc:spChg>
        <pc:spChg chg="mod">
          <ac:chgData name="真" userId="a6acc59d-38fa-452c-8300-f9a3de639fef" providerId="ADAL" clId="{48C1AC27-1912-49C3-A73C-842A2238796F}" dt="2024-01-18T08:00:21.522" v="929"/>
          <ac:spMkLst>
            <pc:docMk/>
            <pc:sldMk cId="679480665" sldId="258"/>
            <ac:spMk id="49" creationId="{F2ED3871-1FBF-4FB6-95F5-BF5AE79C53C8}"/>
          </ac:spMkLst>
        </pc:spChg>
        <pc:spChg chg="mod">
          <ac:chgData name="真" userId="a6acc59d-38fa-452c-8300-f9a3de639fef" providerId="ADAL" clId="{48C1AC27-1912-49C3-A73C-842A2238796F}" dt="2024-01-18T08:00:21.522" v="929"/>
          <ac:spMkLst>
            <pc:docMk/>
            <pc:sldMk cId="679480665" sldId="258"/>
            <ac:spMk id="50" creationId="{FDC66FB8-7172-41C2-BD4A-EF96D1D70F39}"/>
          </ac:spMkLst>
        </pc:spChg>
        <pc:spChg chg="mod">
          <ac:chgData name="真" userId="a6acc59d-38fa-452c-8300-f9a3de639fef" providerId="ADAL" clId="{48C1AC27-1912-49C3-A73C-842A2238796F}" dt="2024-01-18T08:00:21.522" v="929"/>
          <ac:spMkLst>
            <pc:docMk/>
            <pc:sldMk cId="679480665" sldId="258"/>
            <ac:spMk id="51" creationId="{69D86CE3-1BD1-4D43-A76F-EEFA3DB3C360}"/>
          </ac:spMkLst>
        </pc:spChg>
        <pc:spChg chg="add mod">
          <ac:chgData name="真" userId="a6acc59d-38fa-452c-8300-f9a3de639fef" providerId="ADAL" clId="{48C1AC27-1912-49C3-A73C-842A2238796F}" dt="2024-01-18T08:04:00.995" v="1000" actId="1038"/>
          <ac:spMkLst>
            <pc:docMk/>
            <pc:sldMk cId="679480665" sldId="258"/>
            <ac:spMk id="54" creationId="{6DE4FF3D-B8A1-4C94-883D-3E2953D6DFD7}"/>
          </ac:spMkLst>
        </pc:spChg>
        <pc:grpChg chg="add mod">
          <ac:chgData name="真" userId="a6acc59d-38fa-452c-8300-f9a3de639fef" providerId="ADAL" clId="{48C1AC27-1912-49C3-A73C-842A2238796F}" dt="2024-01-18T07:23:55.616" v="651" actId="164"/>
          <ac:grpSpMkLst>
            <pc:docMk/>
            <pc:sldMk cId="679480665" sldId="258"/>
            <ac:grpSpMk id="13" creationId="{0FE8BF1D-80CC-4278-9939-F77F813C172C}"/>
          </ac:grpSpMkLst>
        </pc:grpChg>
        <pc:grpChg chg="add mod">
          <ac:chgData name="真" userId="a6acc59d-38fa-452c-8300-f9a3de639fef" providerId="ADAL" clId="{48C1AC27-1912-49C3-A73C-842A2238796F}" dt="2024-01-18T07:23:55.616" v="651" actId="164"/>
          <ac:grpSpMkLst>
            <pc:docMk/>
            <pc:sldMk cId="679480665" sldId="258"/>
            <ac:grpSpMk id="26" creationId="{68303151-04B3-46A5-967F-FFE54F6194EB}"/>
          </ac:grpSpMkLst>
        </pc:grpChg>
        <pc:grpChg chg="add mod">
          <ac:chgData name="真" userId="a6acc59d-38fa-452c-8300-f9a3de639fef" providerId="ADAL" clId="{48C1AC27-1912-49C3-A73C-842A2238796F}" dt="2024-01-18T08:00:21.522" v="929"/>
          <ac:grpSpMkLst>
            <pc:docMk/>
            <pc:sldMk cId="679480665" sldId="258"/>
            <ac:grpSpMk id="46" creationId="{683C4221-5C9A-4849-95C4-6D20AF4C73B9}"/>
          </ac:grpSpMkLst>
        </pc:grpChg>
        <pc:grpChg chg="add mod">
          <ac:chgData name="真" userId="a6acc59d-38fa-452c-8300-f9a3de639fef" providerId="ADAL" clId="{48C1AC27-1912-49C3-A73C-842A2238796F}" dt="2024-01-18T08:00:39.689" v="946" actId="1035"/>
          <ac:grpSpMkLst>
            <pc:docMk/>
            <pc:sldMk cId="679480665" sldId="258"/>
            <ac:grpSpMk id="52" creationId="{202C9381-A484-4BB4-8FE9-C2EE220E9D05}"/>
          </ac:grpSpMkLst>
        </pc:grpChg>
        <pc:picChg chg="add mod modCrop">
          <ac:chgData name="真" userId="a6acc59d-38fa-452c-8300-f9a3de639fef" providerId="ADAL" clId="{48C1AC27-1912-49C3-A73C-842A2238796F}" dt="2024-01-18T07:05:36.767" v="507" actId="164"/>
          <ac:picMkLst>
            <pc:docMk/>
            <pc:sldMk cId="679480665" sldId="258"/>
            <ac:picMk id="5" creationId="{BDE15D35-28E1-4EF8-8EAB-19A16779BB98}"/>
          </ac:picMkLst>
        </pc:picChg>
        <pc:picChg chg="add mod modCrop">
          <ac:chgData name="真" userId="a6acc59d-38fa-452c-8300-f9a3de639fef" providerId="ADAL" clId="{48C1AC27-1912-49C3-A73C-842A2238796F}" dt="2024-01-18T07:07:56.168" v="535" actId="1036"/>
          <ac:picMkLst>
            <pc:docMk/>
            <pc:sldMk cId="679480665" sldId="258"/>
            <ac:picMk id="7" creationId="{3C976915-5B99-4278-B399-4227827ED842}"/>
          </ac:picMkLst>
        </pc:picChg>
        <pc:picChg chg="add mod modCrop">
          <ac:chgData name="真" userId="a6acc59d-38fa-452c-8300-f9a3de639fef" providerId="ADAL" clId="{48C1AC27-1912-49C3-A73C-842A2238796F}" dt="2024-01-18T08:00:34.720" v="930" actId="164"/>
          <ac:picMkLst>
            <pc:docMk/>
            <pc:sldMk cId="679480665" sldId="258"/>
            <ac:picMk id="23" creationId="{B5E484A2-1BBB-41D9-86CA-EF013D9E1D17}"/>
          </ac:picMkLst>
        </pc:picChg>
        <pc:picChg chg="add mod modCrop">
          <ac:chgData name="真" userId="a6acc59d-38fa-452c-8300-f9a3de639fef" providerId="ADAL" clId="{48C1AC27-1912-49C3-A73C-842A2238796F}" dt="2024-01-18T08:00:34.720" v="930" actId="164"/>
          <ac:picMkLst>
            <pc:docMk/>
            <pc:sldMk cId="679480665" sldId="258"/>
            <ac:picMk id="25" creationId="{3B33E147-56A4-4E01-A9F9-B1952C17CB9D}"/>
          </ac:picMkLst>
        </pc:picChg>
        <pc:picChg chg="add mod modCrop">
          <ac:chgData name="真" userId="a6acc59d-38fa-452c-8300-f9a3de639fef" providerId="ADAL" clId="{48C1AC27-1912-49C3-A73C-842A2238796F}" dt="2024-01-18T08:00:34.720" v="930" actId="164"/>
          <ac:picMkLst>
            <pc:docMk/>
            <pc:sldMk cId="679480665" sldId="258"/>
            <ac:picMk id="28" creationId="{D8E6C508-D157-4CB4-AD27-908A12330BC6}"/>
          </ac:picMkLst>
        </pc:picChg>
        <pc:picChg chg="mod">
          <ac:chgData name="真" userId="a6acc59d-38fa-452c-8300-f9a3de639fef" providerId="ADAL" clId="{48C1AC27-1912-49C3-A73C-842A2238796F}" dt="2024-01-18T08:00:21.522" v="929"/>
          <ac:picMkLst>
            <pc:docMk/>
            <pc:sldMk cId="679480665" sldId="258"/>
            <ac:picMk id="47" creationId="{4257E8FA-EFE8-43AA-AD09-18884B7F954A}"/>
          </ac:picMkLst>
        </pc:picChg>
        <pc:cxnChg chg="add mod">
          <ac:chgData name="真" userId="a6acc59d-38fa-452c-8300-f9a3de639fef" providerId="ADAL" clId="{48C1AC27-1912-49C3-A73C-842A2238796F}" dt="2024-01-18T08:00:44.163" v="947" actId="14100"/>
          <ac:cxnSpMkLst>
            <pc:docMk/>
            <pc:sldMk cId="679480665" sldId="258"/>
            <ac:cxnSpMk id="30" creationId="{7DCA8170-BA92-4CF8-888A-A746D44CD8F5}"/>
          </ac:cxnSpMkLst>
        </pc:cxnChg>
        <pc:cxnChg chg="add mod">
          <ac:chgData name="真" userId="a6acc59d-38fa-452c-8300-f9a3de639fef" providerId="ADAL" clId="{48C1AC27-1912-49C3-A73C-842A2238796F}" dt="2024-01-18T08:00:39.689" v="946" actId="1035"/>
          <ac:cxnSpMkLst>
            <pc:docMk/>
            <pc:sldMk cId="679480665" sldId="258"/>
            <ac:cxnSpMk id="31" creationId="{07C84E9E-E26D-4C67-8798-9C0C7480E359}"/>
          </ac:cxnSpMkLst>
        </pc:cxnChg>
        <pc:cxnChg chg="add mod">
          <ac:chgData name="真" userId="a6acc59d-38fa-452c-8300-f9a3de639fef" providerId="ADAL" clId="{48C1AC27-1912-49C3-A73C-842A2238796F}" dt="2024-01-18T08:00:34.720" v="930" actId="164"/>
          <ac:cxnSpMkLst>
            <pc:docMk/>
            <pc:sldMk cId="679480665" sldId="258"/>
            <ac:cxnSpMk id="36" creationId="{EAE83D50-B144-42C5-A981-BF948816879C}"/>
          </ac:cxnSpMkLst>
        </pc:cxnChg>
      </pc:sldChg>
      <pc:sldChg chg="addSp delSp modSp new mod">
        <pc:chgData name="真" userId="a6acc59d-38fa-452c-8300-f9a3de639fef" providerId="ADAL" clId="{48C1AC27-1912-49C3-A73C-842A2238796F}" dt="2024-01-19T04:10:48.780" v="1635" actId="478"/>
        <pc:sldMkLst>
          <pc:docMk/>
          <pc:sldMk cId="1219548279" sldId="259"/>
        </pc:sldMkLst>
        <pc:spChg chg="add mod">
          <ac:chgData name="真" userId="a6acc59d-38fa-452c-8300-f9a3de639fef" providerId="ADAL" clId="{48C1AC27-1912-49C3-A73C-842A2238796F}" dt="2024-01-19T01:22:02.831" v="1566" actId="20577"/>
          <ac:spMkLst>
            <pc:docMk/>
            <pc:sldMk cId="1219548279" sldId="259"/>
            <ac:spMk id="3" creationId="{E95FED97-F81B-42FE-A8A0-78598114778F}"/>
          </ac:spMkLst>
        </pc:spChg>
        <pc:spChg chg="add del mod">
          <ac:chgData name="真" userId="a6acc59d-38fa-452c-8300-f9a3de639fef" providerId="ADAL" clId="{48C1AC27-1912-49C3-A73C-842A2238796F}" dt="2024-01-19T00:50:21.895" v="1123"/>
          <ac:spMkLst>
            <pc:docMk/>
            <pc:sldMk cId="1219548279" sldId="259"/>
            <ac:spMk id="4" creationId="{2E8B933B-4A7C-4B27-9B5C-A18F66D12D93}"/>
          </ac:spMkLst>
        </pc:spChg>
        <pc:spChg chg="add mod">
          <ac:chgData name="真" userId="a6acc59d-38fa-452c-8300-f9a3de639fef" providerId="ADAL" clId="{48C1AC27-1912-49C3-A73C-842A2238796F}" dt="2024-01-19T01:22:58.775" v="1569" actId="164"/>
          <ac:spMkLst>
            <pc:docMk/>
            <pc:sldMk cId="1219548279" sldId="259"/>
            <ac:spMk id="9" creationId="{A283CA1D-9932-4C84-BAC3-21D361D7DF79}"/>
          </ac:spMkLst>
        </pc:spChg>
        <pc:spChg chg="add mod">
          <ac:chgData name="真" userId="a6acc59d-38fa-452c-8300-f9a3de639fef" providerId="ADAL" clId="{48C1AC27-1912-49C3-A73C-842A2238796F}" dt="2024-01-19T01:22:58.775" v="1569" actId="164"/>
          <ac:spMkLst>
            <pc:docMk/>
            <pc:sldMk cId="1219548279" sldId="259"/>
            <ac:spMk id="10" creationId="{5B69AC65-1450-473F-BC0D-B7EAF7A62E30}"/>
          </ac:spMkLst>
        </pc:spChg>
        <pc:spChg chg="add mod">
          <ac:chgData name="真" userId="a6acc59d-38fa-452c-8300-f9a3de639fef" providerId="ADAL" clId="{48C1AC27-1912-49C3-A73C-842A2238796F}" dt="2024-01-19T01:22:58.775" v="1569" actId="164"/>
          <ac:spMkLst>
            <pc:docMk/>
            <pc:sldMk cId="1219548279" sldId="259"/>
            <ac:spMk id="11" creationId="{A57E456C-205A-40E9-A9A1-111036FAA910}"/>
          </ac:spMkLst>
        </pc:spChg>
        <pc:spChg chg="add mod">
          <ac:chgData name="真" userId="a6acc59d-38fa-452c-8300-f9a3de639fef" providerId="ADAL" clId="{48C1AC27-1912-49C3-A73C-842A2238796F}" dt="2024-01-19T01:22:58.775" v="1569" actId="164"/>
          <ac:spMkLst>
            <pc:docMk/>
            <pc:sldMk cId="1219548279" sldId="259"/>
            <ac:spMk id="12" creationId="{C255FC15-7D2D-4219-B180-85CEC4C2D587}"/>
          </ac:spMkLst>
        </pc:spChg>
        <pc:spChg chg="add mod">
          <ac:chgData name="真" userId="a6acc59d-38fa-452c-8300-f9a3de639fef" providerId="ADAL" clId="{48C1AC27-1912-49C3-A73C-842A2238796F}" dt="2024-01-19T01:22:58.775" v="1569" actId="164"/>
          <ac:spMkLst>
            <pc:docMk/>
            <pc:sldMk cId="1219548279" sldId="259"/>
            <ac:spMk id="13" creationId="{7519DC73-80B6-456A-A62F-B5D700BD015D}"/>
          </ac:spMkLst>
        </pc:spChg>
        <pc:spChg chg="add mod">
          <ac:chgData name="真" userId="a6acc59d-38fa-452c-8300-f9a3de639fef" providerId="ADAL" clId="{48C1AC27-1912-49C3-A73C-842A2238796F}" dt="2024-01-19T01:22:58.775" v="1569" actId="164"/>
          <ac:spMkLst>
            <pc:docMk/>
            <pc:sldMk cId="1219548279" sldId="259"/>
            <ac:spMk id="14" creationId="{AB51EBB5-39E1-4382-A9E0-E9D008D9F663}"/>
          </ac:spMkLst>
        </pc:spChg>
        <pc:spChg chg="add mod">
          <ac:chgData name="真" userId="a6acc59d-38fa-452c-8300-f9a3de639fef" providerId="ADAL" clId="{48C1AC27-1912-49C3-A73C-842A2238796F}" dt="2024-01-19T01:22:58.775" v="1569" actId="164"/>
          <ac:spMkLst>
            <pc:docMk/>
            <pc:sldMk cId="1219548279" sldId="259"/>
            <ac:spMk id="15" creationId="{75631B5E-2B4E-46FB-9CCA-AFD5D22AD734}"/>
          </ac:spMkLst>
        </pc:spChg>
        <pc:spChg chg="add del mod">
          <ac:chgData name="真" userId="a6acc59d-38fa-452c-8300-f9a3de639fef" providerId="ADAL" clId="{48C1AC27-1912-49C3-A73C-842A2238796F}" dt="2024-01-19T01:07:45.780" v="1342" actId="478"/>
          <ac:spMkLst>
            <pc:docMk/>
            <pc:sldMk cId="1219548279" sldId="259"/>
            <ac:spMk id="16" creationId="{7B35E85D-DED7-41D8-AB48-2BC111E571F2}"/>
          </ac:spMkLst>
        </pc:spChg>
        <pc:spChg chg="add mod">
          <ac:chgData name="真" userId="a6acc59d-38fa-452c-8300-f9a3de639fef" providerId="ADAL" clId="{48C1AC27-1912-49C3-A73C-842A2238796F}" dt="2024-01-19T04:05:37.493" v="1600" actId="948"/>
          <ac:spMkLst>
            <pc:docMk/>
            <pc:sldMk cId="1219548279" sldId="259"/>
            <ac:spMk id="17" creationId="{81177B54-C02C-40D4-BDE6-023E3C429DA0}"/>
          </ac:spMkLst>
        </pc:spChg>
        <pc:spChg chg="add mod">
          <ac:chgData name="真" userId="a6acc59d-38fa-452c-8300-f9a3de639fef" providerId="ADAL" clId="{48C1AC27-1912-49C3-A73C-842A2238796F}" dt="2024-01-19T04:09:51.820" v="1631" actId="6549"/>
          <ac:spMkLst>
            <pc:docMk/>
            <pc:sldMk cId="1219548279" sldId="259"/>
            <ac:spMk id="19" creationId="{BD90CE22-7019-46C3-88C4-48BC66D59EC4}"/>
          </ac:spMkLst>
        </pc:spChg>
        <pc:spChg chg="mod">
          <ac:chgData name="真" userId="a6acc59d-38fa-452c-8300-f9a3de639fef" providerId="ADAL" clId="{48C1AC27-1912-49C3-A73C-842A2238796F}" dt="2024-01-19T04:10:24.142" v="1632"/>
          <ac:spMkLst>
            <pc:docMk/>
            <pc:sldMk cId="1219548279" sldId="259"/>
            <ac:spMk id="22" creationId="{01F17C61-6175-47E2-8171-07DA0BF67A2C}"/>
          </ac:spMkLst>
        </pc:spChg>
        <pc:spChg chg="mod">
          <ac:chgData name="真" userId="a6acc59d-38fa-452c-8300-f9a3de639fef" providerId="ADAL" clId="{48C1AC27-1912-49C3-A73C-842A2238796F}" dt="2024-01-19T04:10:24.142" v="1632"/>
          <ac:spMkLst>
            <pc:docMk/>
            <pc:sldMk cId="1219548279" sldId="259"/>
            <ac:spMk id="23" creationId="{E234F586-0AE9-4593-A727-C005BBEE50B2}"/>
          </ac:spMkLst>
        </pc:spChg>
        <pc:spChg chg="mod">
          <ac:chgData name="真" userId="a6acc59d-38fa-452c-8300-f9a3de639fef" providerId="ADAL" clId="{48C1AC27-1912-49C3-A73C-842A2238796F}" dt="2024-01-19T04:10:24.142" v="1632"/>
          <ac:spMkLst>
            <pc:docMk/>
            <pc:sldMk cId="1219548279" sldId="259"/>
            <ac:spMk id="24" creationId="{E4209C91-0391-4E32-9E3C-38BCD431AF31}"/>
          </ac:spMkLst>
        </pc:spChg>
        <pc:spChg chg="mod">
          <ac:chgData name="真" userId="a6acc59d-38fa-452c-8300-f9a3de639fef" providerId="ADAL" clId="{48C1AC27-1912-49C3-A73C-842A2238796F}" dt="2024-01-19T04:10:24.142" v="1632"/>
          <ac:spMkLst>
            <pc:docMk/>
            <pc:sldMk cId="1219548279" sldId="259"/>
            <ac:spMk id="25" creationId="{1208ADA4-6A49-40AC-ACA4-7109A0305CDC}"/>
          </ac:spMkLst>
        </pc:spChg>
        <pc:grpChg chg="add mod">
          <ac:chgData name="真" userId="a6acc59d-38fa-452c-8300-f9a3de639fef" providerId="ADAL" clId="{48C1AC27-1912-49C3-A73C-842A2238796F}" dt="2024-01-19T01:25:29.911" v="1598" actId="1076"/>
          <ac:grpSpMkLst>
            <pc:docMk/>
            <pc:sldMk cId="1219548279" sldId="259"/>
            <ac:grpSpMk id="18" creationId="{4BAFC698-DF41-4B76-826D-2A7F3836D485}"/>
          </ac:grpSpMkLst>
        </pc:grpChg>
        <pc:grpChg chg="add del mod">
          <ac:chgData name="真" userId="a6acc59d-38fa-452c-8300-f9a3de639fef" providerId="ADAL" clId="{48C1AC27-1912-49C3-A73C-842A2238796F}" dt="2024-01-19T04:10:48.780" v="1635" actId="478"/>
          <ac:grpSpMkLst>
            <pc:docMk/>
            <pc:sldMk cId="1219548279" sldId="259"/>
            <ac:grpSpMk id="20" creationId="{5BA60BEE-E69C-4D8D-910B-C11B33E5D7C7}"/>
          </ac:grpSpMkLst>
        </pc:grpChg>
        <pc:picChg chg="mod ord">
          <ac:chgData name="真" userId="a6acc59d-38fa-452c-8300-f9a3de639fef" providerId="ADAL" clId="{48C1AC27-1912-49C3-A73C-842A2238796F}" dt="2024-01-19T01:22:44.511" v="1568" actId="166"/>
          <ac:picMkLst>
            <pc:docMk/>
            <pc:sldMk cId="1219548279" sldId="259"/>
            <ac:picMk id="2" creationId="{DAC6E7B9-D8A4-44F3-AA7C-7A1375422D4F}"/>
          </ac:picMkLst>
        </pc:picChg>
        <pc:picChg chg="mod modCrop">
          <ac:chgData name="真" userId="a6acc59d-38fa-452c-8300-f9a3de639fef" providerId="ADAL" clId="{48C1AC27-1912-49C3-A73C-842A2238796F}" dt="2024-01-19T01:22:58.775" v="1569" actId="164"/>
          <ac:picMkLst>
            <pc:docMk/>
            <pc:sldMk cId="1219548279" sldId="259"/>
            <ac:picMk id="5" creationId="{A7612712-8079-4BB5-BE22-FFABDDEACFF1}"/>
          </ac:picMkLst>
        </pc:picChg>
        <pc:picChg chg="mod">
          <ac:chgData name="真" userId="a6acc59d-38fa-452c-8300-f9a3de639fef" providerId="ADAL" clId="{48C1AC27-1912-49C3-A73C-842A2238796F}" dt="2024-01-19T01:25:29.911" v="1598" actId="1076"/>
          <ac:picMkLst>
            <pc:docMk/>
            <pc:sldMk cId="1219548279" sldId="259"/>
            <ac:picMk id="6" creationId="{5C888249-462F-440C-BC55-169AD8ED9C86}"/>
          </ac:picMkLst>
        </pc:picChg>
        <pc:picChg chg="mod">
          <ac:chgData name="真" userId="a6acc59d-38fa-452c-8300-f9a3de639fef" providerId="ADAL" clId="{48C1AC27-1912-49C3-A73C-842A2238796F}" dt="2024-01-19T01:25:29.911" v="1598" actId="1076"/>
          <ac:picMkLst>
            <pc:docMk/>
            <pc:sldMk cId="1219548279" sldId="259"/>
            <ac:picMk id="7" creationId="{56E482C7-ECC4-4A41-8A41-69A42D913AC7}"/>
          </ac:picMkLst>
        </pc:picChg>
        <pc:picChg chg="mod">
          <ac:chgData name="真" userId="a6acc59d-38fa-452c-8300-f9a3de639fef" providerId="ADAL" clId="{48C1AC27-1912-49C3-A73C-842A2238796F}" dt="2024-01-19T01:25:29.911" v="1598" actId="1076"/>
          <ac:picMkLst>
            <pc:docMk/>
            <pc:sldMk cId="1219548279" sldId="259"/>
            <ac:picMk id="8" creationId="{9A96463A-1D0D-4542-A1F2-D2216469DF8F}"/>
          </ac:picMkLst>
        </pc:picChg>
        <pc:picChg chg="mod">
          <ac:chgData name="真" userId="a6acc59d-38fa-452c-8300-f9a3de639fef" providerId="ADAL" clId="{48C1AC27-1912-49C3-A73C-842A2238796F}" dt="2024-01-19T04:10:24.142" v="1632"/>
          <ac:picMkLst>
            <pc:docMk/>
            <pc:sldMk cId="1219548279" sldId="259"/>
            <ac:picMk id="21" creationId="{79E40E0E-9E8B-4BEE-BE39-4EA74EEEC65B}"/>
          </ac:picMkLst>
        </pc:picChg>
      </pc:sldChg>
      <pc:sldChg chg="add">
        <pc:chgData name="真" userId="a6acc59d-38fa-452c-8300-f9a3de639fef" providerId="ADAL" clId="{48C1AC27-1912-49C3-A73C-842A2238796F}" dt="2024-01-19T00:53:34.966" v="1181"/>
        <pc:sldMkLst>
          <pc:docMk/>
          <pc:sldMk cId="917722187" sldId="261"/>
        </pc:sldMkLst>
      </pc:sldChg>
      <pc:sldChg chg="modSp add mod">
        <pc:chgData name="真" userId="a6acc59d-38fa-452c-8300-f9a3de639fef" providerId="ADAL" clId="{48C1AC27-1912-49C3-A73C-842A2238796F}" dt="2024-01-19T00:55:01.597" v="1203" actId="1036"/>
        <pc:sldMkLst>
          <pc:docMk/>
          <pc:sldMk cId="1077071479" sldId="262"/>
        </pc:sldMkLst>
        <pc:spChg chg="mod">
          <ac:chgData name="真" userId="a6acc59d-38fa-452c-8300-f9a3de639fef" providerId="ADAL" clId="{48C1AC27-1912-49C3-A73C-842A2238796F}" dt="2024-01-19T00:54:53.549" v="1196" actId="1036"/>
          <ac:spMkLst>
            <pc:docMk/>
            <pc:sldMk cId="1077071479" sldId="262"/>
            <ac:spMk id="10" creationId="{90B3DA66-5D4E-4E30-ABFC-DE78ED227478}"/>
          </ac:spMkLst>
        </pc:spChg>
        <pc:spChg chg="mod">
          <ac:chgData name="真" userId="a6acc59d-38fa-452c-8300-f9a3de639fef" providerId="ADAL" clId="{48C1AC27-1912-49C3-A73C-842A2238796F}" dt="2024-01-19T00:54:56.750" v="1197" actId="1037"/>
          <ac:spMkLst>
            <pc:docMk/>
            <pc:sldMk cId="1077071479" sldId="262"/>
            <ac:spMk id="11" creationId="{BC91D13D-3F76-4CA8-96FF-5A67AA4D6B03}"/>
          </ac:spMkLst>
        </pc:spChg>
        <pc:spChg chg="mod">
          <ac:chgData name="真" userId="a6acc59d-38fa-452c-8300-f9a3de639fef" providerId="ADAL" clId="{48C1AC27-1912-49C3-A73C-842A2238796F}" dt="2024-01-19T00:55:01.597" v="1203" actId="1036"/>
          <ac:spMkLst>
            <pc:docMk/>
            <pc:sldMk cId="1077071479" sldId="262"/>
            <ac:spMk id="12" creationId="{9DBF246E-C070-4A2F-B953-032BD3A5A533}"/>
          </ac:spMkLst>
        </pc:spChg>
        <pc:spChg chg="mod">
          <ac:chgData name="真" userId="a6acc59d-38fa-452c-8300-f9a3de639fef" providerId="ADAL" clId="{48C1AC27-1912-49C3-A73C-842A2238796F}" dt="2024-01-19T00:54:33.115" v="1191" actId="207"/>
          <ac:spMkLst>
            <pc:docMk/>
            <pc:sldMk cId="1077071479" sldId="262"/>
            <ac:spMk id="13" creationId="{C6A76D5D-5D49-4213-85A4-25F69D999DA2}"/>
          </ac:spMkLst>
        </pc:spChg>
      </pc:sldChg>
      <pc:sldChg chg="add">
        <pc:chgData name="真" userId="a6acc59d-38fa-452c-8300-f9a3de639fef" providerId="ADAL" clId="{48C1AC27-1912-49C3-A73C-842A2238796F}" dt="2024-01-19T00:59:07.745" v="1231"/>
        <pc:sldMkLst>
          <pc:docMk/>
          <pc:sldMk cId="37475930" sldId="263"/>
        </pc:sldMkLst>
      </pc:sldChg>
      <pc:sldChg chg="addSp delSp modSp new mod">
        <pc:chgData name="真" userId="a6acc59d-38fa-452c-8300-f9a3de639fef" providerId="ADAL" clId="{48C1AC27-1912-49C3-A73C-842A2238796F}" dt="2024-01-24T05:25:07.162" v="5271" actId="14100"/>
        <pc:sldMkLst>
          <pc:docMk/>
          <pc:sldMk cId="3591357974" sldId="264"/>
        </pc:sldMkLst>
        <pc:spChg chg="add mod">
          <ac:chgData name="真" userId="a6acc59d-38fa-452c-8300-f9a3de639fef" providerId="ADAL" clId="{48C1AC27-1912-49C3-A73C-842A2238796F}" dt="2024-01-24T04:31:15.233" v="5093" actId="1076"/>
          <ac:spMkLst>
            <pc:docMk/>
            <pc:sldMk cId="3591357974" sldId="264"/>
            <ac:spMk id="2" creationId="{0AB828A2-9DC9-4687-8E67-A7C282D46141}"/>
          </ac:spMkLst>
        </pc:spChg>
        <pc:spChg chg="add del mod">
          <ac:chgData name="真" userId="a6acc59d-38fa-452c-8300-f9a3de639fef" providerId="ADAL" clId="{48C1AC27-1912-49C3-A73C-842A2238796F}" dt="2024-01-19T08:30:42.052" v="2420" actId="478"/>
          <ac:spMkLst>
            <pc:docMk/>
            <pc:sldMk cId="3591357974" sldId="264"/>
            <ac:spMk id="3" creationId="{F4AEAB93-FA5B-4956-875A-0AE5081CBD8F}"/>
          </ac:spMkLst>
        </pc:spChg>
        <pc:spChg chg="add del mod">
          <ac:chgData name="真" userId="a6acc59d-38fa-452c-8300-f9a3de639fef" providerId="ADAL" clId="{48C1AC27-1912-49C3-A73C-842A2238796F}" dt="2024-01-19T08:30:30.195" v="2419" actId="478"/>
          <ac:spMkLst>
            <pc:docMk/>
            <pc:sldMk cId="3591357974" sldId="264"/>
            <ac:spMk id="5" creationId="{0D5408E0-49AD-43AE-8E5E-CBFB66EECE3F}"/>
          </ac:spMkLst>
        </pc:spChg>
        <pc:spChg chg="add del mod">
          <ac:chgData name="真" userId="a6acc59d-38fa-452c-8300-f9a3de639fef" providerId="ADAL" clId="{48C1AC27-1912-49C3-A73C-842A2238796F}" dt="2024-01-19T08:30:49.661" v="2422" actId="478"/>
          <ac:spMkLst>
            <pc:docMk/>
            <pc:sldMk cId="3591357974" sldId="264"/>
            <ac:spMk id="6" creationId="{A00DFAEA-A407-4A22-9A28-6596E36C51C7}"/>
          </ac:spMkLst>
        </pc:spChg>
        <pc:spChg chg="add mod">
          <ac:chgData name="真" userId="a6acc59d-38fa-452c-8300-f9a3de639fef" providerId="ADAL" clId="{48C1AC27-1912-49C3-A73C-842A2238796F}" dt="2024-01-24T05:25:07.162" v="5271" actId="14100"/>
          <ac:spMkLst>
            <pc:docMk/>
            <pc:sldMk cId="3591357974" sldId="264"/>
            <ac:spMk id="6" creationId="{ADFE33E6-24F6-4F8B-BAF5-A91FCEE1077C}"/>
          </ac:spMkLst>
        </pc:spChg>
        <pc:spChg chg="add del mod">
          <ac:chgData name="真" userId="a6acc59d-38fa-452c-8300-f9a3de639fef" providerId="ADAL" clId="{48C1AC27-1912-49C3-A73C-842A2238796F}" dt="2024-01-19T08:30:46.245" v="2421" actId="478"/>
          <ac:spMkLst>
            <pc:docMk/>
            <pc:sldMk cId="3591357974" sldId="264"/>
            <ac:spMk id="7" creationId="{5F048555-7398-4DD9-93A7-94AF513CB663}"/>
          </ac:spMkLst>
        </pc:spChg>
        <pc:spChg chg="add mod">
          <ac:chgData name="真" userId="a6acc59d-38fa-452c-8300-f9a3de639fef" providerId="ADAL" clId="{48C1AC27-1912-49C3-A73C-842A2238796F}" dt="2024-01-24T04:29:56.449" v="5044" actId="1076"/>
          <ac:spMkLst>
            <pc:docMk/>
            <pc:sldMk cId="3591357974" sldId="264"/>
            <ac:spMk id="7" creationId="{D59933D3-8280-40C7-8F7F-ECF59E5B47FD}"/>
          </ac:spMkLst>
        </pc:spChg>
        <pc:spChg chg="add mod">
          <ac:chgData name="真" userId="a6acc59d-38fa-452c-8300-f9a3de639fef" providerId="ADAL" clId="{48C1AC27-1912-49C3-A73C-842A2238796F}" dt="2024-01-19T08:31:07.173" v="2424" actId="164"/>
          <ac:spMkLst>
            <pc:docMk/>
            <pc:sldMk cId="3591357974" sldId="264"/>
            <ac:spMk id="8" creationId="{4C7B554B-CD0B-428F-B4F3-E3F7DE8BDFBD}"/>
          </ac:spMkLst>
        </pc:spChg>
        <pc:spChg chg="add mod">
          <ac:chgData name="真" userId="a6acc59d-38fa-452c-8300-f9a3de639fef" providerId="ADAL" clId="{48C1AC27-1912-49C3-A73C-842A2238796F}" dt="2024-01-19T08:31:07.173" v="2424" actId="164"/>
          <ac:spMkLst>
            <pc:docMk/>
            <pc:sldMk cId="3591357974" sldId="264"/>
            <ac:spMk id="10" creationId="{8A8D153A-FCE4-495A-A9B4-652EEA4FEC5C}"/>
          </ac:spMkLst>
        </pc:spChg>
        <pc:spChg chg="add del mod">
          <ac:chgData name="真" userId="a6acc59d-38fa-452c-8300-f9a3de639fef" providerId="ADAL" clId="{48C1AC27-1912-49C3-A73C-842A2238796F}" dt="2024-01-19T08:06:23.099" v="1858"/>
          <ac:spMkLst>
            <pc:docMk/>
            <pc:sldMk cId="3591357974" sldId="264"/>
            <ac:spMk id="11" creationId="{B865343D-407E-4BF3-AD9C-60CC4D592238}"/>
          </ac:spMkLst>
        </pc:spChg>
        <pc:spChg chg="add mod">
          <ac:chgData name="真" userId="a6acc59d-38fa-452c-8300-f9a3de639fef" providerId="ADAL" clId="{48C1AC27-1912-49C3-A73C-842A2238796F}" dt="2024-01-19T08:31:07.173" v="2424" actId="164"/>
          <ac:spMkLst>
            <pc:docMk/>
            <pc:sldMk cId="3591357974" sldId="264"/>
            <ac:spMk id="12" creationId="{2B220337-41F6-4EB4-B1A5-0EE369AFA7CD}"/>
          </ac:spMkLst>
        </pc:spChg>
        <pc:spChg chg="add mod">
          <ac:chgData name="真" userId="a6acc59d-38fa-452c-8300-f9a3de639fef" providerId="ADAL" clId="{48C1AC27-1912-49C3-A73C-842A2238796F}" dt="2024-01-19T08:31:07.173" v="2424" actId="164"/>
          <ac:spMkLst>
            <pc:docMk/>
            <pc:sldMk cId="3591357974" sldId="264"/>
            <ac:spMk id="13" creationId="{D5EAA8A8-835D-4FAC-8C8A-FDABA3EDE816}"/>
          </ac:spMkLst>
        </pc:spChg>
        <pc:spChg chg="add mod">
          <ac:chgData name="真" userId="a6acc59d-38fa-452c-8300-f9a3de639fef" providerId="ADAL" clId="{48C1AC27-1912-49C3-A73C-842A2238796F}" dt="2024-01-19T08:31:07.173" v="2424" actId="164"/>
          <ac:spMkLst>
            <pc:docMk/>
            <pc:sldMk cId="3591357974" sldId="264"/>
            <ac:spMk id="14" creationId="{C2DF1B1D-9D9F-40C7-8FF5-CCBA903E3252}"/>
          </ac:spMkLst>
        </pc:spChg>
        <pc:spChg chg="add mod">
          <ac:chgData name="真" userId="a6acc59d-38fa-452c-8300-f9a3de639fef" providerId="ADAL" clId="{48C1AC27-1912-49C3-A73C-842A2238796F}" dt="2024-01-19T08:31:07.173" v="2424" actId="164"/>
          <ac:spMkLst>
            <pc:docMk/>
            <pc:sldMk cId="3591357974" sldId="264"/>
            <ac:spMk id="15" creationId="{FC6301C6-DFD6-434E-BCEC-AA17A9FDF8E1}"/>
          </ac:spMkLst>
        </pc:spChg>
        <pc:spChg chg="add mod">
          <ac:chgData name="真" userId="a6acc59d-38fa-452c-8300-f9a3de639fef" providerId="ADAL" clId="{48C1AC27-1912-49C3-A73C-842A2238796F}" dt="2024-01-19T08:31:07.173" v="2424" actId="164"/>
          <ac:spMkLst>
            <pc:docMk/>
            <pc:sldMk cId="3591357974" sldId="264"/>
            <ac:spMk id="16" creationId="{B47191FD-46F2-4982-9058-522B62CB24E0}"/>
          </ac:spMkLst>
        </pc:spChg>
        <pc:spChg chg="add del mod">
          <ac:chgData name="真" userId="a6acc59d-38fa-452c-8300-f9a3de639fef" providerId="ADAL" clId="{48C1AC27-1912-49C3-A73C-842A2238796F}" dt="2024-01-19T08:29:00.035" v="2388" actId="478"/>
          <ac:spMkLst>
            <pc:docMk/>
            <pc:sldMk cId="3591357974" sldId="264"/>
            <ac:spMk id="17" creationId="{DFCD4008-5DA9-4085-8EDF-B0970E302EF2}"/>
          </ac:spMkLst>
        </pc:spChg>
        <pc:spChg chg="add mod">
          <ac:chgData name="真" userId="a6acc59d-38fa-452c-8300-f9a3de639fef" providerId="ADAL" clId="{48C1AC27-1912-49C3-A73C-842A2238796F}" dt="2024-01-24T04:31:31.993" v="5096" actId="1076"/>
          <ac:spMkLst>
            <pc:docMk/>
            <pc:sldMk cId="3591357974" sldId="264"/>
            <ac:spMk id="18" creationId="{B38AF3B4-C452-428F-9732-8A0D655EBFC3}"/>
          </ac:spMkLst>
        </pc:spChg>
        <pc:spChg chg="add mod">
          <ac:chgData name="真" userId="a6acc59d-38fa-452c-8300-f9a3de639fef" providerId="ADAL" clId="{48C1AC27-1912-49C3-A73C-842A2238796F}" dt="2024-01-24T04:31:18.913" v="5094" actId="1076"/>
          <ac:spMkLst>
            <pc:docMk/>
            <pc:sldMk cId="3591357974" sldId="264"/>
            <ac:spMk id="19" creationId="{3519ECAF-A9A7-4119-BDC8-544B24D2A4A0}"/>
          </ac:spMkLst>
        </pc:spChg>
        <pc:spChg chg="add del mod">
          <ac:chgData name="真" userId="a6acc59d-38fa-452c-8300-f9a3de639fef" providerId="ADAL" clId="{48C1AC27-1912-49C3-A73C-842A2238796F}" dt="2024-01-24T04:19:29.446" v="4926" actId="478"/>
          <ac:spMkLst>
            <pc:docMk/>
            <pc:sldMk cId="3591357974" sldId="264"/>
            <ac:spMk id="21" creationId="{2129C73B-1D54-4B72-9EAD-58BEE801128A}"/>
          </ac:spMkLst>
        </pc:spChg>
        <pc:spChg chg="add mod">
          <ac:chgData name="真" userId="a6acc59d-38fa-452c-8300-f9a3de639fef" providerId="ADAL" clId="{48C1AC27-1912-49C3-A73C-842A2238796F}" dt="2024-01-24T04:30:25.521" v="5088" actId="6549"/>
          <ac:spMkLst>
            <pc:docMk/>
            <pc:sldMk cId="3591357974" sldId="264"/>
            <ac:spMk id="23" creationId="{470078BB-B8AD-4A0E-AEE5-F12F57B34B55}"/>
          </ac:spMkLst>
        </pc:spChg>
        <pc:grpChg chg="add mod">
          <ac:chgData name="真" userId="a6acc59d-38fa-452c-8300-f9a3de639fef" providerId="ADAL" clId="{48C1AC27-1912-49C3-A73C-842A2238796F}" dt="2024-01-24T04:31:28.377" v="5095" actId="1076"/>
          <ac:grpSpMkLst>
            <pc:docMk/>
            <pc:sldMk cId="3591357974" sldId="264"/>
            <ac:grpSpMk id="20" creationId="{EB9B53E5-D6E3-42E6-AC3C-39494C8C5225}"/>
          </ac:grpSpMkLst>
        </pc:grpChg>
        <pc:picChg chg="add mod">
          <ac:chgData name="真" userId="a6acc59d-38fa-452c-8300-f9a3de639fef" providerId="ADAL" clId="{48C1AC27-1912-49C3-A73C-842A2238796F}" dt="2024-01-19T08:31:07.173" v="2424" actId="164"/>
          <ac:picMkLst>
            <pc:docMk/>
            <pc:sldMk cId="3591357974" sldId="264"/>
            <ac:picMk id="4" creationId="{E7BDA517-0D90-42C7-BB0F-E24E53D63577}"/>
          </ac:picMkLst>
        </pc:picChg>
        <pc:picChg chg="add mod modCrop">
          <ac:chgData name="真" userId="a6acc59d-38fa-452c-8300-f9a3de639fef" providerId="ADAL" clId="{48C1AC27-1912-49C3-A73C-842A2238796F}" dt="2024-01-24T04:30:07.241" v="5046" actId="14100"/>
          <ac:picMkLst>
            <pc:docMk/>
            <pc:sldMk cId="3591357974" sldId="264"/>
            <ac:picMk id="5" creationId="{DB9CE757-746C-45F1-A3B8-C7C26EF2251F}"/>
          </ac:picMkLst>
        </pc:picChg>
        <pc:picChg chg="add mod">
          <ac:chgData name="真" userId="a6acc59d-38fa-452c-8300-f9a3de639fef" providerId="ADAL" clId="{48C1AC27-1912-49C3-A73C-842A2238796F}" dt="2024-01-19T08:31:07.173" v="2424" actId="164"/>
          <ac:picMkLst>
            <pc:docMk/>
            <pc:sldMk cId="3591357974" sldId="264"/>
            <ac:picMk id="9" creationId="{83AC4C8B-6EFE-4DD3-AE1D-877E2FAF2628}"/>
          </ac:picMkLst>
        </pc:picChg>
        <pc:picChg chg="add mod">
          <ac:chgData name="真" userId="a6acc59d-38fa-452c-8300-f9a3de639fef" providerId="ADAL" clId="{48C1AC27-1912-49C3-A73C-842A2238796F}" dt="2024-01-24T04:27:05.115" v="4960" actId="1076"/>
          <ac:picMkLst>
            <pc:docMk/>
            <pc:sldMk cId="3591357974" sldId="264"/>
            <ac:picMk id="17" creationId="{5814580D-F2EB-42ED-8C0F-07638DA890E6}"/>
          </ac:picMkLst>
        </pc:picChg>
        <pc:picChg chg="add mod">
          <ac:chgData name="真" userId="a6acc59d-38fa-452c-8300-f9a3de639fef" providerId="ADAL" clId="{48C1AC27-1912-49C3-A73C-842A2238796F}" dt="2024-01-24T04:27:05.115" v="4960" actId="1076"/>
          <ac:picMkLst>
            <pc:docMk/>
            <pc:sldMk cId="3591357974" sldId="264"/>
            <ac:picMk id="22" creationId="{6F4D9090-029A-4CA3-8FEA-D46C9E1A5B2A}"/>
          </ac:picMkLst>
        </pc:picChg>
      </pc:sldChg>
      <pc:sldChg chg="addSp delSp modSp new mod ord">
        <pc:chgData name="真" userId="a6acc59d-38fa-452c-8300-f9a3de639fef" providerId="ADAL" clId="{48C1AC27-1912-49C3-A73C-842A2238796F}" dt="2024-01-24T10:02:55.338" v="6231"/>
        <pc:sldMkLst>
          <pc:docMk/>
          <pc:sldMk cId="62674290" sldId="265"/>
        </pc:sldMkLst>
        <pc:spChg chg="add del mod">
          <ac:chgData name="真" userId="a6acc59d-38fa-452c-8300-f9a3de639fef" providerId="ADAL" clId="{48C1AC27-1912-49C3-A73C-842A2238796F}" dt="2024-01-24T09:21:05.131" v="5775" actId="478"/>
          <ac:spMkLst>
            <pc:docMk/>
            <pc:sldMk cId="62674290" sldId="265"/>
            <ac:spMk id="2" creationId="{9AF16405-6CAD-41EF-A3F8-F18DE236B607}"/>
          </ac:spMkLst>
        </pc:spChg>
        <pc:spChg chg="add mod">
          <ac:chgData name="真" userId="a6acc59d-38fa-452c-8300-f9a3de639fef" providerId="ADAL" clId="{48C1AC27-1912-49C3-A73C-842A2238796F}" dt="2024-01-24T07:33:23.884" v="5279"/>
          <ac:spMkLst>
            <pc:docMk/>
            <pc:sldMk cId="62674290" sldId="265"/>
            <ac:spMk id="3" creationId="{F631DF74-5076-4C22-BA5F-4182802B5207}"/>
          </ac:spMkLst>
        </pc:spChg>
        <pc:spChg chg="add mod">
          <ac:chgData name="真" userId="a6acc59d-38fa-452c-8300-f9a3de639fef" providerId="ADAL" clId="{48C1AC27-1912-49C3-A73C-842A2238796F}" dt="2024-01-24T09:31:45.453" v="5926" actId="1076"/>
          <ac:spMkLst>
            <pc:docMk/>
            <pc:sldMk cId="62674290" sldId="265"/>
            <ac:spMk id="4" creationId="{5D128FFB-7BDE-491A-922D-4FF532822DAD}"/>
          </ac:spMkLst>
        </pc:spChg>
        <pc:spChg chg="add del">
          <ac:chgData name="真" userId="a6acc59d-38fa-452c-8300-f9a3de639fef" providerId="ADAL" clId="{48C1AC27-1912-49C3-A73C-842A2238796F}" dt="2024-01-24T09:15:32.888" v="5687"/>
          <ac:spMkLst>
            <pc:docMk/>
            <pc:sldMk cId="62674290" sldId="265"/>
            <ac:spMk id="5" creationId="{0A80B866-B04F-4F32-B75D-F34FBCB4365F}"/>
          </ac:spMkLst>
        </pc:spChg>
        <pc:spChg chg="add mod">
          <ac:chgData name="真" userId="a6acc59d-38fa-452c-8300-f9a3de639fef" providerId="ADAL" clId="{48C1AC27-1912-49C3-A73C-842A2238796F}" dt="2024-01-24T09:31:45.453" v="5926" actId="1076"/>
          <ac:spMkLst>
            <pc:docMk/>
            <pc:sldMk cId="62674290" sldId="265"/>
            <ac:spMk id="6" creationId="{94ECA50C-43A2-4B02-A283-3949749AAD14}"/>
          </ac:spMkLst>
        </pc:spChg>
        <pc:spChg chg="add mod">
          <ac:chgData name="真" userId="a6acc59d-38fa-452c-8300-f9a3de639fef" providerId="ADAL" clId="{48C1AC27-1912-49C3-A73C-842A2238796F}" dt="2024-01-24T09:31:45.453" v="5926" actId="1076"/>
          <ac:spMkLst>
            <pc:docMk/>
            <pc:sldMk cId="62674290" sldId="265"/>
            <ac:spMk id="7" creationId="{CB755595-EF41-4DA3-9EE7-0568B01C7281}"/>
          </ac:spMkLst>
        </pc:spChg>
        <pc:spChg chg="add mod">
          <ac:chgData name="真" userId="a6acc59d-38fa-452c-8300-f9a3de639fef" providerId="ADAL" clId="{48C1AC27-1912-49C3-A73C-842A2238796F}" dt="2024-01-24T09:31:45.453" v="5926" actId="1076"/>
          <ac:spMkLst>
            <pc:docMk/>
            <pc:sldMk cId="62674290" sldId="265"/>
            <ac:spMk id="8" creationId="{60DE9083-8421-4494-9BD1-DC7FAB3C690B}"/>
          </ac:spMkLst>
        </pc:spChg>
        <pc:spChg chg="add mod">
          <ac:chgData name="真" userId="a6acc59d-38fa-452c-8300-f9a3de639fef" providerId="ADAL" clId="{48C1AC27-1912-49C3-A73C-842A2238796F}" dt="2024-01-24T09:30:51.796" v="5917"/>
          <ac:spMkLst>
            <pc:docMk/>
            <pc:sldMk cId="62674290" sldId="265"/>
            <ac:spMk id="9" creationId="{1CB8493A-2A58-4E20-ABB3-2450D6B3C542}"/>
          </ac:spMkLst>
        </pc:spChg>
        <pc:spChg chg="add mod">
          <ac:chgData name="真" userId="a6acc59d-38fa-452c-8300-f9a3de639fef" providerId="ADAL" clId="{48C1AC27-1912-49C3-A73C-842A2238796F}" dt="2024-01-24T09:31:45.453" v="5926" actId="1076"/>
          <ac:spMkLst>
            <pc:docMk/>
            <pc:sldMk cId="62674290" sldId="265"/>
            <ac:spMk id="10" creationId="{B00C6F65-97F4-4A6A-9FF6-CFF5B1169EED}"/>
          </ac:spMkLst>
        </pc:spChg>
        <pc:spChg chg="add mod">
          <ac:chgData name="真" userId="a6acc59d-38fa-452c-8300-f9a3de639fef" providerId="ADAL" clId="{48C1AC27-1912-49C3-A73C-842A2238796F}" dt="2024-01-24T09:45:41.524" v="6097" actId="1076"/>
          <ac:spMkLst>
            <pc:docMk/>
            <pc:sldMk cId="62674290" sldId="265"/>
            <ac:spMk id="11" creationId="{36B8342C-94FB-4C28-81AB-E573145BAF80}"/>
          </ac:spMkLst>
        </pc:spChg>
        <pc:spChg chg="add mod">
          <ac:chgData name="真" userId="a6acc59d-38fa-452c-8300-f9a3de639fef" providerId="ADAL" clId="{48C1AC27-1912-49C3-A73C-842A2238796F}" dt="2024-01-24T09:53:40.728" v="6120"/>
          <ac:spMkLst>
            <pc:docMk/>
            <pc:sldMk cId="62674290" sldId="265"/>
            <ac:spMk id="12" creationId="{EBE2A1E0-D404-4813-8931-BF4067F1DDE8}"/>
          </ac:spMkLst>
        </pc:spChg>
        <pc:spChg chg="add mod">
          <ac:chgData name="真" userId="a6acc59d-38fa-452c-8300-f9a3de639fef" providerId="ADAL" clId="{48C1AC27-1912-49C3-A73C-842A2238796F}" dt="2024-01-24T09:48:36.501" v="6101" actId="1076"/>
          <ac:spMkLst>
            <pc:docMk/>
            <pc:sldMk cId="62674290" sldId="265"/>
            <ac:spMk id="13" creationId="{6C6243C5-9DAB-4BDC-877A-DDFE6B0D08E8}"/>
          </ac:spMkLst>
        </pc:spChg>
        <pc:spChg chg="add del mod">
          <ac:chgData name="真" userId="a6acc59d-38fa-452c-8300-f9a3de639fef" providerId="ADAL" clId="{48C1AC27-1912-49C3-A73C-842A2238796F}" dt="2024-01-24T09:54:09.115" v="6121" actId="478"/>
          <ac:spMkLst>
            <pc:docMk/>
            <pc:sldMk cId="62674290" sldId="265"/>
            <ac:spMk id="14" creationId="{031D93BC-38E4-43CE-8999-D66BE5690253}"/>
          </ac:spMkLst>
        </pc:spChg>
        <pc:spChg chg="add del">
          <ac:chgData name="真" userId="a6acc59d-38fa-452c-8300-f9a3de639fef" providerId="ADAL" clId="{48C1AC27-1912-49C3-A73C-842A2238796F}" dt="2024-01-24T09:51:30.324" v="6114"/>
          <ac:spMkLst>
            <pc:docMk/>
            <pc:sldMk cId="62674290" sldId="265"/>
            <ac:spMk id="15" creationId="{3C0936FE-420B-4776-9101-E8F19E07773E}"/>
          </ac:spMkLst>
        </pc:spChg>
        <pc:picChg chg="add del mod">
          <ac:chgData name="真" userId="a6acc59d-38fa-452c-8300-f9a3de639fef" providerId="ADAL" clId="{48C1AC27-1912-49C3-A73C-842A2238796F}" dt="2024-01-19T09:03:43.433" v="2822"/>
          <ac:picMkLst>
            <pc:docMk/>
            <pc:sldMk cId="62674290" sldId="265"/>
            <ac:picMk id="4" creationId="{3845D892-973C-495C-B951-EE8D1BA88F9C}"/>
          </ac:picMkLst>
        </pc:picChg>
        <pc:picChg chg="add del mod">
          <ac:chgData name="真" userId="a6acc59d-38fa-452c-8300-f9a3de639fef" providerId="ADAL" clId="{48C1AC27-1912-49C3-A73C-842A2238796F}" dt="2024-01-19T09:03:43.433" v="2822"/>
          <ac:picMkLst>
            <pc:docMk/>
            <pc:sldMk cId="62674290" sldId="265"/>
            <ac:picMk id="6" creationId="{2D80CC79-1B48-4B59-A70B-46EA1380AEF1}"/>
          </ac:picMkLst>
        </pc:picChg>
        <pc:picChg chg="add del mod">
          <ac:chgData name="真" userId="a6acc59d-38fa-452c-8300-f9a3de639fef" providerId="ADAL" clId="{48C1AC27-1912-49C3-A73C-842A2238796F}" dt="2024-01-19T09:03:43.433" v="2822"/>
          <ac:picMkLst>
            <pc:docMk/>
            <pc:sldMk cId="62674290" sldId="265"/>
            <ac:picMk id="8" creationId="{62979CED-A36E-421F-B9D7-A13D03C203B0}"/>
          </ac:picMkLst>
        </pc:picChg>
        <pc:picChg chg="add del mod">
          <ac:chgData name="真" userId="a6acc59d-38fa-452c-8300-f9a3de639fef" providerId="ADAL" clId="{48C1AC27-1912-49C3-A73C-842A2238796F}" dt="2024-01-19T09:03:43.433" v="2822"/>
          <ac:picMkLst>
            <pc:docMk/>
            <pc:sldMk cId="62674290" sldId="265"/>
            <ac:picMk id="10" creationId="{D09E9245-B9CF-45CA-B28D-9562618B5D71}"/>
          </ac:picMkLst>
        </pc:picChg>
        <pc:picChg chg="add del mod">
          <ac:chgData name="真" userId="a6acc59d-38fa-452c-8300-f9a3de639fef" providerId="ADAL" clId="{48C1AC27-1912-49C3-A73C-842A2238796F}" dt="2024-01-19T09:03:43.433" v="2822"/>
          <ac:picMkLst>
            <pc:docMk/>
            <pc:sldMk cId="62674290" sldId="265"/>
            <ac:picMk id="12" creationId="{BFDC334B-595C-47C4-B705-B05AD0385684}"/>
          </ac:picMkLst>
        </pc:picChg>
      </pc:sldChg>
      <pc:sldChg chg="addSp delSp modSp new mod">
        <pc:chgData name="真" userId="a6acc59d-38fa-452c-8300-f9a3de639fef" providerId="ADAL" clId="{48C1AC27-1912-49C3-A73C-842A2238796F}" dt="2024-01-24T08:59:32.692" v="5553" actId="6549"/>
        <pc:sldMkLst>
          <pc:docMk/>
          <pc:sldMk cId="3979800485" sldId="266"/>
        </pc:sldMkLst>
        <pc:spChg chg="add mod">
          <ac:chgData name="真" userId="a6acc59d-38fa-452c-8300-f9a3de639fef" providerId="ADAL" clId="{48C1AC27-1912-49C3-A73C-842A2238796F}" dt="2024-01-24T04:02:18.322" v="4595" actId="1036"/>
          <ac:spMkLst>
            <pc:docMk/>
            <pc:sldMk cId="3979800485" sldId="266"/>
            <ac:spMk id="3" creationId="{A299178A-0C96-4FBE-8142-9B2097A591D5}"/>
          </ac:spMkLst>
        </pc:spChg>
        <pc:spChg chg="add del mod">
          <ac:chgData name="真" userId="a6acc59d-38fa-452c-8300-f9a3de639fef" providerId="ADAL" clId="{48C1AC27-1912-49C3-A73C-842A2238796F}" dt="2024-01-24T03:50:56.803" v="4239" actId="478"/>
          <ac:spMkLst>
            <pc:docMk/>
            <pc:sldMk cId="3979800485" sldId="266"/>
            <ac:spMk id="4" creationId="{2CC8FDAE-CF16-442C-A4C9-C519798258D6}"/>
          </ac:spMkLst>
        </pc:spChg>
        <pc:spChg chg="add mod">
          <ac:chgData name="真" userId="a6acc59d-38fa-452c-8300-f9a3de639fef" providerId="ADAL" clId="{48C1AC27-1912-49C3-A73C-842A2238796F}" dt="2024-01-24T03:57:42.121" v="4489" actId="1076"/>
          <ac:spMkLst>
            <pc:docMk/>
            <pc:sldMk cId="3979800485" sldId="266"/>
            <ac:spMk id="8" creationId="{B12910ED-4C2A-4422-8BF1-BE0CC1D87FCE}"/>
          </ac:spMkLst>
        </pc:spChg>
        <pc:spChg chg="add mod">
          <ac:chgData name="真" userId="a6acc59d-38fa-452c-8300-f9a3de639fef" providerId="ADAL" clId="{48C1AC27-1912-49C3-A73C-842A2238796F}" dt="2024-01-24T08:59:32.692" v="5553" actId="6549"/>
          <ac:spMkLst>
            <pc:docMk/>
            <pc:sldMk cId="3979800485" sldId="266"/>
            <ac:spMk id="10" creationId="{E3F2326A-73FE-4475-A028-FA0E8629DDE9}"/>
          </ac:spMkLst>
        </pc:spChg>
        <pc:spChg chg="add mod">
          <ac:chgData name="真" userId="a6acc59d-38fa-452c-8300-f9a3de639fef" providerId="ADAL" clId="{48C1AC27-1912-49C3-A73C-842A2238796F}" dt="2024-01-24T04:07:27.641" v="4747" actId="1076"/>
          <ac:spMkLst>
            <pc:docMk/>
            <pc:sldMk cId="3979800485" sldId="266"/>
            <ac:spMk id="14" creationId="{F11D0ACF-08E6-4FDE-BB9C-D2CBE2B23C7B}"/>
          </ac:spMkLst>
        </pc:spChg>
        <pc:spChg chg="add mod">
          <ac:chgData name="真" userId="a6acc59d-38fa-452c-8300-f9a3de639fef" providerId="ADAL" clId="{48C1AC27-1912-49C3-A73C-842A2238796F}" dt="2024-01-24T04:07:27.641" v="4747" actId="1076"/>
          <ac:spMkLst>
            <pc:docMk/>
            <pc:sldMk cId="3979800485" sldId="266"/>
            <ac:spMk id="15" creationId="{83D5D1E3-FD28-4AC4-A7C5-AB6C9A2AA661}"/>
          </ac:spMkLst>
        </pc:spChg>
        <pc:spChg chg="add mod">
          <ac:chgData name="真" userId="a6acc59d-38fa-452c-8300-f9a3de639fef" providerId="ADAL" clId="{48C1AC27-1912-49C3-A73C-842A2238796F}" dt="2024-01-24T04:07:27.641" v="4747" actId="1076"/>
          <ac:spMkLst>
            <pc:docMk/>
            <pc:sldMk cId="3979800485" sldId="266"/>
            <ac:spMk id="16" creationId="{767B48ED-E07C-453D-BCDB-D3EC5E5A6FDC}"/>
          </ac:spMkLst>
        </pc:spChg>
        <pc:spChg chg="add mod">
          <ac:chgData name="真" userId="a6acc59d-38fa-452c-8300-f9a3de639fef" providerId="ADAL" clId="{48C1AC27-1912-49C3-A73C-842A2238796F}" dt="2024-01-24T04:07:27.641" v="4747" actId="1076"/>
          <ac:spMkLst>
            <pc:docMk/>
            <pc:sldMk cId="3979800485" sldId="266"/>
            <ac:spMk id="17" creationId="{E390D1FB-ECF7-4938-A25C-FF1AFA2F01D8}"/>
          </ac:spMkLst>
        </pc:spChg>
        <pc:spChg chg="add mod">
          <ac:chgData name="真" userId="a6acc59d-38fa-452c-8300-f9a3de639fef" providerId="ADAL" clId="{48C1AC27-1912-49C3-A73C-842A2238796F}" dt="2024-01-24T04:07:27.641" v="4747" actId="1076"/>
          <ac:spMkLst>
            <pc:docMk/>
            <pc:sldMk cId="3979800485" sldId="266"/>
            <ac:spMk id="18" creationId="{AFE407ED-4FCC-4FC2-BD0A-A1575A86699E}"/>
          </ac:spMkLst>
        </pc:spChg>
        <pc:spChg chg="add mod">
          <ac:chgData name="真" userId="a6acc59d-38fa-452c-8300-f9a3de639fef" providerId="ADAL" clId="{48C1AC27-1912-49C3-A73C-842A2238796F}" dt="2024-01-24T04:07:27.641" v="4747" actId="1076"/>
          <ac:spMkLst>
            <pc:docMk/>
            <pc:sldMk cId="3979800485" sldId="266"/>
            <ac:spMk id="19" creationId="{B1C00EF2-32FD-4A2E-81F5-451DB52FCD57}"/>
          </ac:spMkLst>
        </pc:spChg>
        <pc:spChg chg="add mod">
          <ac:chgData name="真" userId="a6acc59d-38fa-452c-8300-f9a3de639fef" providerId="ADAL" clId="{48C1AC27-1912-49C3-A73C-842A2238796F}" dt="2024-01-24T04:07:27.641" v="4747" actId="1076"/>
          <ac:spMkLst>
            <pc:docMk/>
            <pc:sldMk cId="3979800485" sldId="266"/>
            <ac:spMk id="20" creationId="{782DCBBF-5474-4BBE-AF17-E471486E8555}"/>
          </ac:spMkLst>
        </pc:spChg>
        <pc:spChg chg="add mod">
          <ac:chgData name="真" userId="a6acc59d-38fa-452c-8300-f9a3de639fef" providerId="ADAL" clId="{48C1AC27-1912-49C3-A73C-842A2238796F}" dt="2024-01-24T04:07:27.641" v="4747" actId="1076"/>
          <ac:spMkLst>
            <pc:docMk/>
            <pc:sldMk cId="3979800485" sldId="266"/>
            <ac:spMk id="21" creationId="{1D442749-6F84-40A4-8BA3-EFF1BAA5A7FE}"/>
          </ac:spMkLst>
        </pc:spChg>
        <pc:spChg chg="add mod ord">
          <ac:chgData name="真" userId="a6acc59d-38fa-452c-8300-f9a3de639fef" providerId="ADAL" clId="{48C1AC27-1912-49C3-A73C-842A2238796F}" dt="2024-01-24T04:09:45.595" v="4773" actId="166"/>
          <ac:spMkLst>
            <pc:docMk/>
            <pc:sldMk cId="3979800485" sldId="266"/>
            <ac:spMk id="22" creationId="{A595ABFE-DD42-466D-8772-61F0C92F55C6}"/>
          </ac:spMkLst>
        </pc:spChg>
        <pc:spChg chg="add mod">
          <ac:chgData name="真" userId="a6acc59d-38fa-452c-8300-f9a3de639fef" providerId="ADAL" clId="{48C1AC27-1912-49C3-A73C-842A2238796F}" dt="2024-01-24T04:07:27.641" v="4747" actId="1076"/>
          <ac:spMkLst>
            <pc:docMk/>
            <pc:sldMk cId="3979800485" sldId="266"/>
            <ac:spMk id="23" creationId="{F3F1F814-608D-4616-9A80-AC60B91B6397}"/>
          </ac:spMkLst>
        </pc:spChg>
        <pc:spChg chg="add mod">
          <ac:chgData name="真" userId="a6acc59d-38fa-452c-8300-f9a3de639fef" providerId="ADAL" clId="{48C1AC27-1912-49C3-A73C-842A2238796F}" dt="2024-01-24T04:07:27.641" v="4747" actId="1076"/>
          <ac:spMkLst>
            <pc:docMk/>
            <pc:sldMk cId="3979800485" sldId="266"/>
            <ac:spMk id="24" creationId="{52E12F2F-FC7A-46FB-A177-D31B067BB865}"/>
          </ac:spMkLst>
        </pc:spChg>
        <pc:spChg chg="add mod ord">
          <ac:chgData name="真" userId="a6acc59d-38fa-452c-8300-f9a3de639fef" providerId="ADAL" clId="{48C1AC27-1912-49C3-A73C-842A2238796F}" dt="2024-01-24T04:09:51.633" v="4774" actId="166"/>
          <ac:spMkLst>
            <pc:docMk/>
            <pc:sldMk cId="3979800485" sldId="266"/>
            <ac:spMk id="25" creationId="{DB7F9955-54A0-4296-8193-9295A09651B1}"/>
          </ac:spMkLst>
        </pc:spChg>
        <pc:spChg chg="add mod">
          <ac:chgData name="真" userId="a6acc59d-38fa-452c-8300-f9a3de639fef" providerId="ADAL" clId="{48C1AC27-1912-49C3-A73C-842A2238796F}" dt="2024-01-24T04:39:04.768" v="5159" actId="20577"/>
          <ac:spMkLst>
            <pc:docMk/>
            <pc:sldMk cId="3979800485" sldId="266"/>
            <ac:spMk id="26" creationId="{2405F66E-BD34-482C-BB94-9EA272A97734}"/>
          </ac:spMkLst>
        </pc:spChg>
        <pc:spChg chg="add mod">
          <ac:chgData name="真" userId="a6acc59d-38fa-452c-8300-f9a3de639fef" providerId="ADAL" clId="{48C1AC27-1912-49C3-A73C-842A2238796F}" dt="2024-01-24T03:59:32.104" v="4507" actId="6549"/>
          <ac:spMkLst>
            <pc:docMk/>
            <pc:sldMk cId="3979800485" sldId="266"/>
            <ac:spMk id="27" creationId="{57C1C8ED-7146-48DC-B8FC-3AF3853337C7}"/>
          </ac:spMkLst>
        </pc:spChg>
        <pc:spChg chg="add mod">
          <ac:chgData name="真" userId="a6acc59d-38fa-452c-8300-f9a3de639fef" providerId="ADAL" clId="{48C1AC27-1912-49C3-A73C-842A2238796F}" dt="2024-01-24T04:09:31.721" v="4768" actId="1076"/>
          <ac:spMkLst>
            <pc:docMk/>
            <pc:sldMk cId="3979800485" sldId="266"/>
            <ac:spMk id="28" creationId="{EA22109F-6D41-4816-ADEF-F6CFAC072652}"/>
          </ac:spMkLst>
        </pc:spChg>
        <pc:spChg chg="add mod">
          <ac:chgData name="真" userId="a6acc59d-38fa-452c-8300-f9a3de639fef" providerId="ADAL" clId="{48C1AC27-1912-49C3-A73C-842A2238796F}" dt="2024-01-24T04:09:58.912" v="4779" actId="1035"/>
          <ac:spMkLst>
            <pc:docMk/>
            <pc:sldMk cId="3979800485" sldId="266"/>
            <ac:spMk id="29" creationId="{5EB3B136-BFC4-4311-BED1-A2F7A0DD7B22}"/>
          </ac:spMkLst>
        </pc:spChg>
        <pc:graphicFrameChg chg="add mod modGraphic">
          <ac:chgData name="真" userId="a6acc59d-38fa-452c-8300-f9a3de639fef" providerId="ADAL" clId="{48C1AC27-1912-49C3-A73C-842A2238796F}" dt="2024-01-24T04:02:18.322" v="4595" actId="1036"/>
          <ac:graphicFrameMkLst>
            <pc:docMk/>
            <pc:sldMk cId="3979800485" sldId="266"/>
            <ac:graphicFrameMk id="2" creationId="{BEBB934F-2DEB-4CE9-BDB6-F328E00DB0D2}"/>
          </ac:graphicFrameMkLst>
        </pc:graphicFrameChg>
        <pc:picChg chg="add mod">
          <ac:chgData name="真" userId="a6acc59d-38fa-452c-8300-f9a3de639fef" providerId="ADAL" clId="{48C1AC27-1912-49C3-A73C-842A2238796F}" dt="2024-01-24T04:07:27.641" v="4747" actId="1076"/>
          <ac:picMkLst>
            <pc:docMk/>
            <pc:sldMk cId="3979800485" sldId="266"/>
            <ac:picMk id="5" creationId="{3D50B5B3-DDFA-44ED-A73D-85B1148BBF19}"/>
          </ac:picMkLst>
        </pc:picChg>
        <pc:picChg chg="add del mod">
          <ac:chgData name="真" userId="a6acc59d-38fa-452c-8300-f9a3de639fef" providerId="ADAL" clId="{48C1AC27-1912-49C3-A73C-842A2238796F}" dt="2024-01-19T09:17:39.261" v="2845" actId="478"/>
          <ac:picMkLst>
            <pc:docMk/>
            <pc:sldMk cId="3979800485" sldId="266"/>
            <ac:picMk id="7" creationId="{626B519D-51A4-4FAC-A9ED-3067F7887774}"/>
          </ac:picMkLst>
        </pc:picChg>
        <pc:picChg chg="add mod">
          <ac:chgData name="真" userId="a6acc59d-38fa-452c-8300-f9a3de639fef" providerId="ADAL" clId="{48C1AC27-1912-49C3-A73C-842A2238796F}" dt="2024-01-24T03:57:12.869" v="4416" actId="1036"/>
          <ac:picMkLst>
            <pc:docMk/>
            <pc:sldMk cId="3979800485" sldId="266"/>
            <ac:picMk id="7" creationId="{8BA09C83-C61F-41BD-A3B9-AE16ADAD228A}"/>
          </ac:picMkLst>
        </pc:picChg>
        <pc:picChg chg="add mod">
          <ac:chgData name="真" userId="a6acc59d-38fa-452c-8300-f9a3de639fef" providerId="ADAL" clId="{48C1AC27-1912-49C3-A73C-842A2238796F}" dt="2024-01-24T04:07:27.641" v="4747" actId="1076"/>
          <ac:picMkLst>
            <pc:docMk/>
            <pc:sldMk cId="3979800485" sldId="266"/>
            <ac:picMk id="9" creationId="{5D6EC527-BB38-439E-A563-2F097FD21EBE}"/>
          </ac:picMkLst>
        </pc:picChg>
        <pc:picChg chg="add mod">
          <ac:chgData name="真" userId="a6acc59d-38fa-452c-8300-f9a3de639fef" providerId="ADAL" clId="{48C1AC27-1912-49C3-A73C-842A2238796F}" dt="2024-01-24T04:07:27.641" v="4747" actId="1076"/>
          <ac:picMkLst>
            <pc:docMk/>
            <pc:sldMk cId="3979800485" sldId="266"/>
            <ac:picMk id="11" creationId="{B66E59D8-C50C-4F05-A38C-5929304AF38E}"/>
          </ac:picMkLst>
        </pc:picChg>
        <pc:picChg chg="add mod">
          <ac:chgData name="真" userId="a6acc59d-38fa-452c-8300-f9a3de639fef" providerId="ADAL" clId="{48C1AC27-1912-49C3-A73C-842A2238796F}" dt="2024-01-24T04:07:27.641" v="4747" actId="1076"/>
          <ac:picMkLst>
            <pc:docMk/>
            <pc:sldMk cId="3979800485" sldId="266"/>
            <ac:picMk id="13" creationId="{BD85AFF1-9F59-435F-B350-1125AA9C4CF0}"/>
          </ac:picMkLst>
        </pc:picChg>
      </pc:sldChg>
      <pc:sldChg chg="addSp delSp modSp new mod">
        <pc:chgData name="真" userId="a6acc59d-38fa-452c-8300-f9a3de639fef" providerId="ADAL" clId="{48C1AC27-1912-49C3-A73C-842A2238796F}" dt="2024-01-24T09:10:45.749" v="5684" actId="20577"/>
        <pc:sldMkLst>
          <pc:docMk/>
          <pc:sldMk cId="2079453633" sldId="267"/>
        </pc:sldMkLst>
        <pc:spChg chg="add mod">
          <ac:chgData name="真" userId="a6acc59d-38fa-452c-8300-f9a3de639fef" providerId="ADAL" clId="{48C1AC27-1912-49C3-A73C-842A2238796F}" dt="2024-01-24T08:45:28.725" v="5374" actId="1076"/>
          <ac:spMkLst>
            <pc:docMk/>
            <pc:sldMk cId="2079453633" sldId="267"/>
            <ac:spMk id="2" creationId="{E09C7A24-1952-4CB1-8BA3-3FBDC2914A03}"/>
          </ac:spMkLst>
        </pc:spChg>
        <pc:spChg chg="add mod">
          <ac:chgData name="真" userId="a6acc59d-38fa-452c-8300-f9a3de639fef" providerId="ADAL" clId="{48C1AC27-1912-49C3-A73C-842A2238796F}" dt="2024-01-24T08:45:42.860" v="5375" actId="1076"/>
          <ac:spMkLst>
            <pc:docMk/>
            <pc:sldMk cId="2079453633" sldId="267"/>
            <ac:spMk id="12" creationId="{90E0DCC4-39DD-4DA7-86F4-D4F1B95561DC}"/>
          </ac:spMkLst>
        </pc:spChg>
        <pc:spChg chg="add mod">
          <ac:chgData name="真" userId="a6acc59d-38fa-452c-8300-f9a3de639fef" providerId="ADAL" clId="{48C1AC27-1912-49C3-A73C-842A2238796F}" dt="2024-01-24T08:45:21.988" v="5373" actId="1076"/>
          <ac:spMkLst>
            <pc:docMk/>
            <pc:sldMk cId="2079453633" sldId="267"/>
            <ac:spMk id="13" creationId="{74F0E992-CDA9-4A7E-9E44-F9409140354A}"/>
          </ac:spMkLst>
        </pc:spChg>
        <pc:spChg chg="add mod">
          <ac:chgData name="真" userId="a6acc59d-38fa-452c-8300-f9a3de639fef" providerId="ADAL" clId="{48C1AC27-1912-49C3-A73C-842A2238796F}" dt="2024-01-24T08:45:21.988" v="5373" actId="1076"/>
          <ac:spMkLst>
            <pc:docMk/>
            <pc:sldMk cId="2079453633" sldId="267"/>
            <ac:spMk id="14" creationId="{52DCD6B8-4771-46B6-901A-7B45548B4EAE}"/>
          </ac:spMkLst>
        </pc:spChg>
        <pc:spChg chg="add mod">
          <ac:chgData name="真" userId="a6acc59d-38fa-452c-8300-f9a3de639fef" providerId="ADAL" clId="{48C1AC27-1912-49C3-A73C-842A2238796F}" dt="2024-01-24T08:45:21.988" v="5373" actId="1076"/>
          <ac:spMkLst>
            <pc:docMk/>
            <pc:sldMk cId="2079453633" sldId="267"/>
            <ac:spMk id="15" creationId="{8A9AEE01-A237-4513-804D-45ADAA63DA3F}"/>
          </ac:spMkLst>
        </pc:spChg>
        <pc:spChg chg="add mod">
          <ac:chgData name="真" userId="a6acc59d-38fa-452c-8300-f9a3de639fef" providerId="ADAL" clId="{48C1AC27-1912-49C3-A73C-842A2238796F}" dt="2024-01-24T08:45:21.988" v="5373" actId="1076"/>
          <ac:spMkLst>
            <pc:docMk/>
            <pc:sldMk cId="2079453633" sldId="267"/>
            <ac:spMk id="16" creationId="{E3D4A2D8-A08C-465C-AA50-A8DE16ED4A3D}"/>
          </ac:spMkLst>
        </pc:spChg>
        <pc:spChg chg="add mod">
          <ac:chgData name="真" userId="a6acc59d-38fa-452c-8300-f9a3de639fef" providerId="ADAL" clId="{48C1AC27-1912-49C3-A73C-842A2238796F}" dt="2024-01-24T08:45:21.988" v="5373" actId="1076"/>
          <ac:spMkLst>
            <pc:docMk/>
            <pc:sldMk cId="2079453633" sldId="267"/>
            <ac:spMk id="17" creationId="{0D3E8EEC-B978-4CC3-B981-DC912BD5205C}"/>
          </ac:spMkLst>
        </pc:spChg>
        <pc:spChg chg="add mod">
          <ac:chgData name="真" userId="a6acc59d-38fa-452c-8300-f9a3de639fef" providerId="ADAL" clId="{48C1AC27-1912-49C3-A73C-842A2238796F}" dt="2024-01-24T08:45:21.988" v="5373" actId="1076"/>
          <ac:spMkLst>
            <pc:docMk/>
            <pc:sldMk cId="2079453633" sldId="267"/>
            <ac:spMk id="18" creationId="{895321DC-9F18-4EC2-AF5B-3441FA52B0BC}"/>
          </ac:spMkLst>
        </pc:spChg>
        <pc:spChg chg="add mod">
          <ac:chgData name="真" userId="a6acc59d-38fa-452c-8300-f9a3de639fef" providerId="ADAL" clId="{48C1AC27-1912-49C3-A73C-842A2238796F}" dt="2024-01-24T08:45:21.988" v="5373" actId="1076"/>
          <ac:spMkLst>
            <pc:docMk/>
            <pc:sldMk cId="2079453633" sldId="267"/>
            <ac:spMk id="19" creationId="{1286937D-3D40-4DD2-8C24-17FB55C06655}"/>
          </ac:spMkLst>
        </pc:spChg>
        <pc:spChg chg="add mod">
          <ac:chgData name="真" userId="a6acc59d-38fa-452c-8300-f9a3de639fef" providerId="ADAL" clId="{48C1AC27-1912-49C3-A73C-842A2238796F}" dt="2024-01-24T08:45:21.988" v="5373" actId="1076"/>
          <ac:spMkLst>
            <pc:docMk/>
            <pc:sldMk cId="2079453633" sldId="267"/>
            <ac:spMk id="20" creationId="{8B4EA722-1ABE-42D8-B5B5-3613A70300BB}"/>
          </ac:spMkLst>
        </pc:spChg>
        <pc:spChg chg="add mod">
          <ac:chgData name="真" userId="a6acc59d-38fa-452c-8300-f9a3de639fef" providerId="ADAL" clId="{48C1AC27-1912-49C3-A73C-842A2238796F}" dt="2024-01-24T08:45:21.988" v="5373" actId="1076"/>
          <ac:spMkLst>
            <pc:docMk/>
            <pc:sldMk cId="2079453633" sldId="267"/>
            <ac:spMk id="21" creationId="{BF673C4A-288A-4555-ABA6-87E74790096F}"/>
          </ac:spMkLst>
        </pc:spChg>
        <pc:spChg chg="add mod">
          <ac:chgData name="真" userId="a6acc59d-38fa-452c-8300-f9a3de639fef" providerId="ADAL" clId="{48C1AC27-1912-49C3-A73C-842A2238796F}" dt="2024-01-24T08:45:21.988" v="5373" actId="1076"/>
          <ac:spMkLst>
            <pc:docMk/>
            <pc:sldMk cId="2079453633" sldId="267"/>
            <ac:spMk id="22" creationId="{334ACC06-97C7-4851-9F1F-8D0A12D4C3F0}"/>
          </ac:spMkLst>
        </pc:spChg>
        <pc:spChg chg="add mod">
          <ac:chgData name="真" userId="a6acc59d-38fa-452c-8300-f9a3de639fef" providerId="ADAL" clId="{48C1AC27-1912-49C3-A73C-842A2238796F}" dt="2024-01-24T08:45:21.988" v="5373" actId="1076"/>
          <ac:spMkLst>
            <pc:docMk/>
            <pc:sldMk cId="2079453633" sldId="267"/>
            <ac:spMk id="23" creationId="{189BB1B0-1B18-4B7C-BDD8-59C27996CFED}"/>
          </ac:spMkLst>
        </pc:spChg>
        <pc:spChg chg="add mod">
          <ac:chgData name="真" userId="a6acc59d-38fa-452c-8300-f9a3de639fef" providerId="ADAL" clId="{48C1AC27-1912-49C3-A73C-842A2238796F}" dt="2024-01-24T08:45:21.988" v="5373" actId="1076"/>
          <ac:spMkLst>
            <pc:docMk/>
            <pc:sldMk cId="2079453633" sldId="267"/>
            <ac:spMk id="24" creationId="{4406A5C5-F51B-4AE1-8F95-18C774354A51}"/>
          </ac:spMkLst>
        </pc:spChg>
        <pc:spChg chg="add mod">
          <ac:chgData name="真" userId="a6acc59d-38fa-452c-8300-f9a3de639fef" providerId="ADAL" clId="{48C1AC27-1912-49C3-A73C-842A2238796F}" dt="2024-01-24T08:45:21.988" v="5373" actId="1076"/>
          <ac:spMkLst>
            <pc:docMk/>
            <pc:sldMk cId="2079453633" sldId="267"/>
            <ac:spMk id="25" creationId="{23DEF3BB-8E7D-4FFA-9D49-8F2FA0BD44A0}"/>
          </ac:spMkLst>
        </pc:spChg>
        <pc:spChg chg="add mod">
          <ac:chgData name="真" userId="a6acc59d-38fa-452c-8300-f9a3de639fef" providerId="ADAL" clId="{48C1AC27-1912-49C3-A73C-842A2238796F}" dt="2024-01-24T08:45:21.988" v="5373" actId="1076"/>
          <ac:spMkLst>
            <pc:docMk/>
            <pc:sldMk cId="2079453633" sldId="267"/>
            <ac:spMk id="26" creationId="{4BCC8D04-0861-498C-8E2D-4413EC8F2449}"/>
          </ac:spMkLst>
        </pc:spChg>
        <pc:spChg chg="add mod">
          <ac:chgData name="真" userId="a6acc59d-38fa-452c-8300-f9a3de639fef" providerId="ADAL" clId="{48C1AC27-1912-49C3-A73C-842A2238796F}" dt="2024-01-24T08:45:21.988" v="5373" actId="1076"/>
          <ac:spMkLst>
            <pc:docMk/>
            <pc:sldMk cId="2079453633" sldId="267"/>
            <ac:spMk id="27" creationId="{3EC159E7-0E1C-4AAC-898E-524D4560E8F0}"/>
          </ac:spMkLst>
        </pc:spChg>
        <pc:spChg chg="add mod">
          <ac:chgData name="真" userId="a6acc59d-38fa-452c-8300-f9a3de639fef" providerId="ADAL" clId="{48C1AC27-1912-49C3-A73C-842A2238796F}" dt="2024-01-24T09:10:45.749" v="5684" actId="20577"/>
          <ac:spMkLst>
            <pc:docMk/>
            <pc:sldMk cId="2079453633" sldId="267"/>
            <ac:spMk id="28" creationId="{C1CA9FC2-021C-486D-8AB1-B34BB4F18AA1}"/>
          </ac:spMkLst>
        </pc:spChg>
        <pc:spChg chg="add del mod">
          <ac:chgData name="真" userId="a6acc59d-38fa-452c-8300-f9a3de639fef" providerId="ADAL" clId="{48C1AC27-1912-49C3-A73C-842A2238796F}" dt="2024-01-24T08:48:58.685" v="5380" actId="478"/>
          <ac:spMkLst>
            <pc:docMk/>
            <pc:sldMk cId="2079453633" sldId="267"/>
            <ac:spMk id="29" creationId="{2C30DAE1-8469-4BD5-9206-4FC80E1E45CF}"/>
          </ac:spMkLst>
        </pc:spChg>
        <pc:graphicFrameChg chg="add mod modGraphic">
          <ac:chgData name="真" userId="a6acc59d-38fa-452c-8300-f9a3de639fef" providerId="ADAL" clId="{48C1AC27-1912-49C3-A73C-842A2238796F}" dt="2024-01-24T08:45:42.860" v="5375" actId="1076"/>
          <ac:graphicFrameMkLst>
            <pc:docMk/>
            <pc:sldMk cId="2079453633" sldId="267"/>
            <ac:graphicFrameMk id="11" creationId="{19DFC526-62AA-41CD-8F0F-C544255612E9}"/>
          </ac:graphicFrameMkLst>
        </pc:graphicFrameChg>
        <pc:picChg chg="add mod">
          <ac:chgData name="真" userId="a6acc59d-38fa-452c-8300-f9a3de639fef" providerId="ADAL" clId="{48C1AC27-1912-49C3-A73C-842A2238796F}" dt="2024-01-24T08:45:21.988" v="5373" actId="1076"/>
          <ac:picMkLst>
            <pc:docMk/>
            <pc:sldMk cId="2079453633" sldId="267"/>
            <ac:picMk id="4" creationId="{287EA85D-0360-4A2C-AF97-D77DC0A8AEEB}"/>
          </ac:picMkLst>
        </pc:picChg>
        <pc:picChg chg="add mod">
          <ac:chgData name="真" userId="a6acc59d-38fa-452c-8300-f9a3de639fef" providerId="ADAL" clId="{48C1AC27-1912-49C3-A73C-842A2238796F}" dt="2024-01-24T08:45:21.988" v="5373" actId="1076"/>
          <ac:picMkLst>
            <pc:docMk/>
            <pc:sldMk cId="2079453633" sldId="267"/>
            <ac:picMk id="5" creationId="{B6327859-A9F1-4CE5-AE8A-7C008FB40ECE}"/>
          </ac:picMkLst>
        </pc:picChg>
        <pc:picChg chg="add mod">
          <ac:chgData name="真" userId="a6acc59d-38fa-452c-8300-f9a3de639fef" providerId="ADAL" clId="{48C1AC27-1912-49C3-A73C-842A2238796F}" dt="2024-01-24T08:45:21.988" v="5373" actId="1076"/>
          <ac:picMkLst>
            <pc:docMk/>
            <pc:sldMk cId="2079453633" sldId="267"/>
            <ac:picMk id="6" creationId="{7C15664D-B7B9-40CC-83E3-2683A3511BBE}"/>
          </ac:picMkLst>
        </pc:picChg>
        <pc:picChg chg="add mod">
          <ac:chgData name="真" userId="a6acc59d-38fa-452c-8300-f9a3de639fef" providerId="ADAL" clId="{48C1AC27-1912-49C3-A73C-842A2238796F}" dt="2024-01-24T08:45:21.988" v="5373" actId="1076"/>
          <ac:picMkLst>
            <pc:docMk/>
            <pc:sldMk cId="2079453633" sldId="267"/>
            <ac:picMk id="8" creationId="{10E7004F-357F-49DD-BFDD-152603CA3602}"/>
          </ac:picMkLst>
        </pc:picChg>
        <pc:picChg chg="add mod">
          <ac:chgData name="真" userId="a6acc59d-38fa-452c-8300-f9a3de639fef" providerId="ADAL" clId="{48C1AC27-1912-49C3-A73C-842A2238796F}" dt="2024-01-24T08:45:21.988" v="5373" actId="1076"/>
          <ac:picMkLst>
            <pc:docMk/>
            <pc:sldMk cId="2079453633" sldId="267"/>
            <ac:picMk id="9" creationId="{4AE2578E-E5C3-4E8A-8EE1-7D259535AD17}"/>
          </ac:picMkLst>
        </pc:picChg>
        <pc:picChg chg="add mod">
          <ac:chgData name="真" userId="a6acc59d-38fa-452c-8300-f9a3de639fef" providerId="ADAL" clId="{48C1AC27-1912-49C3-A73C-842A2238796F}" dt="2024-01-24T08:45:21.988" v="5373" actId="1076"/>
          <ac:picMkLst>
            <pc:docMk/>
            <pc:sldMk cId="2079453633" sldId="267"/>
            <ac:picMk id="10" creationId="{56E57AF1-E761-4A81-B827-B6E25A6DDCF5}"/>
          </ac:picMkLst>
        </pc:picChg>
      </pc:sldChg>
      <pc:sldChg chg="addSp delSp modSp new mod">
        <pc:chgData name="真" userId="a6acc59d-38fa-452c-8300-f9a3de639fef" providerId="ADAL" clId="{48C1AC27-1912-49C3-A73C-842A2238796F}" dt="2024-01-22T09:10:18.337" v="4210" actId="1076"/>
        <pc:sldMkLst>
          <pc:docMk/>
          <pc:sldMk cId="3642212446" sldId="268"/>
        </pc:sldMkLst>
        <pc:spChg chg="add del mod topLvl">
          <ac:chgData name="真" userId="a6acc59d-38fa-452c-8300-f9a3de639fef" providerId="ADAL" clId="{48C1AC27-1912-49C3-A73C-842A2238796F}" dt="2024-01-22T09:03:37.970" v="3929" actId="1076"/>
          <ac:spMkLst>
            <pc:docMk/>
            <pc:sldMk cId="3642212446" sldId="268"/>
            <ac:spMk id="4" creationId="{622559F2-8391-4C29-8CEE-026A92EB0F2B}"/>
          </ac:spMkLst>
        </pc:spChg>
        <pc:spChg chg="mod topLvl">
          <ac:chgData name="真" userId="a6acc59d-38fa-452c-8300-f9a3de639fef" providerId="ADAL" clId="{48C1AC27-1912-49C3-A73C-842A2238796F}" dt="2024-01-22T09:03:37.970" v="3929" actId="1076"/>
          <ac:spMkLst>
            <pc:docMk/>
            <pc:sldMk cId="3642212446" sldId="268"/>
            <ac:spMk id="5" creationId="{CD0B9C4B-4716-4476-8A69-3AA29280C8A8}"/>
          </ac:spMkLst>
        </pc:spChg>
        <pc:spChg chg="add mod">
          <ac:chgData name="真" userId="a6acc59d-38fa-452c-8300-f9a3de639fef" providerId="ADAL" clId="{48C1AC27-1912-49C3-A73C-842A2238796F}" dt="2024-01-22T08:58:20.424" v="3661" actId="1076"/>
          <ac:spMkLst>
            <pc:docMk/>
            <pc:sldMk cId="3642212446" sldId="268"/>
            <ac:spMk id="6" creationId="{246F1B6D-5731-4726-95EC-BF5C2BD16DE2}"/>
          </ac:spMkLst>
        </pc:spChg>
        <pc:spChg chg="del mod">
          <ac:chgData name="真" userId="a6acc59d-38fa-452c-8300-f9a3de639fef" providerId="ADAL" clId="{48C1AC27-1912-49C3-A73C-842A2238796F}" dt="2024-01-22T05:53:20.642" v="3566" actId="478"/>
          <ac:spMkLst>
            <pc:docMk/>
            <pc:sldMk cId="3642212446" sldId="268"/>
            <ac:spMk id="6" creationId="{BC493035-D668-4CB6-AA2A-E61C9AA2E06A}"/>
          </ac:spMkLst>
        </pc:spChg>
        <pc:spChg chg="add mod">
          <ac:chgData name="真" userId="a6acc59d-38fa-452c-8300-f9a3de639fef" providerId="ADAL" clId="{48C1AC27-1912-49C3-A73C-842A2238796F}" dt="2024-01-22T08:59:21.688" v="3669" actId="1076"/>
          <ac:spMkLst>
            <pc:docMk/>
            <pc:sldMk cId="3642212446" sldId="268"/>
            <ac:spMk id="7" creationId="{77961CAB-F695-4012-B32E-9BBE42E5B0C4}"/>
          </ac:spMkLst>
        </pc:spChg>
        <pc:spChg chg="del mod">
          <ac:chgData name="真" userId="a6acc59d-38fa-452c-8300-f9a3de639fef" providerId="ADAL" clId="{48C1AC27-1912-49C3-A73C-842A2238796F}" dt="2024-01-22T05:53:18.533" v="3565" actId="478"/>
          <ac:spMkLst>
            <pc:docMk/>
            <pc:sldMk cId="3642212446" sldId="268"/>
            <ac:spMk id="7" creationId="{CBB7DA46-3C5F-4AEC-9251-70080E043381}"/>
          </ac:spMkLst>
        </pc:spChg>
        <pc:spChg chg="add mod">
          <ac:chgData name="真" userId="a6acc59d-38fa-452c-8300-f9a3de639fef" providerId="ADAL" clId="{48C1AC27-1912-49C3-A73C-842A2238796F}" dt="2024-01-22T08:59:18.938" v="3668" actId="1076"/>
          <ac:spMkLst>
            <pc:docMk/>
            <pc:sldMk cId="3642212446" sldId="268"/>
            <ac:spMk id="8" creationId="{AFAD4155-1930-4868-99B0-6C252784D95F}"/>
          </ac:spMkLst>
        </pc:spChg>
        <pc:spChg chg="del mod">
          <ac:chgData name="真" userId="a6acc59d-38fa-452c-8300-f9a3de639fef" providerId="ADAL" clId="{48C1AC27-1912-49C3-A73C-842A2238796F}" dt="2024-01-22T05:53:16.592" v="3564" actId="478"/>
          <ac:spMkLst>
            <pc:docMk/>
            <pc:sldMk cId="3642212446" sldId="268"/>
            <ac:spMk id="8" creationId="{E4520B45-32E6-42B5-B93C-70492B8E6E41}"/>
          </ac:spMkLst>
        </pc:spChg>
        <pc:spChg chg="del mod">
          <ac:chgData name="真" userId="a6acc59d-38fa-452c-8300-f9a3de639fef" providerId="ADAL" clId="{48C1AC27-1912-49C3-A73C-842A2238796F}" dt="2024-01-22T05:53:27.707" v="3567" actId="478"/>
          <ac:spMkLst>
            <pc:docMk/>
            <pc:sldMk cId="3642212446" sldId="268"/>
            <ac:spMk id="9" creationId="{B6F725E7-1E3F-4CA3-AD2C-9E93D1A86076}"/>
          </ac:spMkLst>
        </pc:spChg>
        <pc:spChg chg="mod">
          <ac:chgData name="真" userId="a6acc59d-38fa-452c-8300-f9a3de639fef" providerId="ADAL" clId="{48C1AC27-1912-49C3-A73C-842A2238796F}" dt="2024-01-22T05:53:50.111" v="3574" actId="165"/>
          <ac:spMkLst>
            <pc:docMk/>
            <pc:sldMk cId="3642212446" sldId="268"/>
            <ac:spMk id="11" creationId="{01094C41-BC75-4B0F-9787-F5561AA21C54}"/>
          </ac:spMkLst>
        </pc:spChg>
        <pc:spChg chg="mod">
          <ac:chgData name="真" userId="a6acc59d-38fa-452c-8300-f9a3de639fef" providerId="ADAL" clId="{48C1AC27-1912-49C3-A73C-842A2238796F}" dt="2024-01-22T05:53:50.111" v="3574" actId="165"/>
          <ac:spMkLst>
            <pc:docMk/>
            <pc:sldMk cId="3642212446" sldId="268"/>
            <ac:spMk id="12" creationId="{693D7BC4-BC9C-4574-A3AC-1AC84BB99877}"/>
          </ac:spMkLst>
        </pc:spChg>
        <pc:spChg chg="add mod">
          <ac:chgData name="真" userId="a6acc59d-38fa-452c-8300-f9a3de639fef" providerId="ADAL" clId="{48C1AC27-1912-49C3-A73C-842A2238796F}" dt="2024-01-22T09:03:37.970" v="3929" actId="1076"/>
          <ac:spMkLst>
            <pc:docMk/>
            <pc:sldMk cId="3642212446" sldId="268"/>
            <ac:spMk id="13" creationId="{0C2CC04E-D788-49D8-A736-E9DFA867EBD5}"/>
          </ac:spMkLst>
        </pc:spChg>
        <pc:spChg chg="add mod">
          <ac:chgData name="真" userId="a6acc59d-38fa-452c-8300-f9a3de639fef" providerId="ADAL" clId="{48C1AC27-1912-49C3-A73C-842A2238796F}" dt="2024-01-22T09:03:37.970" v="3929" actId="1076"/>
          <ac:spMkLst>
            <pc:docMk/>
            <pc:sldMk cId="3642212446" sldId="268"/>
            <ac:spMk id="14" creationId="{7CB6882D-C90E-44B5-90BF-07B41F878B49}"/>
          </ac:spMkLst>
        </pc:spChg>
        <pc:spChg chg="add mod">
          <ac:chgData name="真" userId="a6acc59d-38fa-452c-8300-f9a3de639fef" providerId="ADAL" clId="{48C1AC27-1912-49C3-A73C-842A2238796F}" dt="2024-01-22T09:03:37.970" v="3929" actId="1076"/>
          <ac:spMkLst>
            <pc:docMk/>
            <pc:sldMk cId="3642212446" sldId="268"/>
            <ac:spMk id="15" creationId="{6C2E0057-CED1-4A58-9EED-0AC22F7E9C51}"/>
          </ac:spMkLst>
        </pc:spChg>
        <pc:spChg chg="add mod">
          <ac:chgData name="真" userId="a6acc59d-38fa-452c-8300-f9a3de639fef" providerId="ADAL" clId="{48C1AC27-1912-49C3-A73C-842A2238796F}" dt="2024-01-22T09:03:37.970" v="3929" actId="1076"/>
          <ac:spMkLst>
            <pc:docMk/>
            <pc:sldMk cId="3642212446" sldId="268"/>
            <ac:spMk id="16" creationId="{BE5300A4-C022-4FEF-AC2E-1C76671EE291}"/>
          </ac:spMkLst>
        </pc:spChg>
        <pc:spChg chg="add del">
          <ac:chgData name="真" userId="a6acc59d-38fa-452c-8300-f9a3de639fef" providerId="ADAL" clId="{48C1AC27-1912-49C3-A73C-842A2238796F}" dt="2024-01-22T08:48:57.734" v="3628" actId="22"/>
          <ac:spMkLst>
            <pc:docMk/>
            <pc:sldMk cId="3642212446" sldId="268"/>
            <ac:spMk id="17" creationId="{0ACB8FCE-3879-449C-B923-4C26276AAD24}"/>
          </ac:spMkLst>
        </pc:spChg>
        <pc:spChg chg="add mod">
          <ac:chgData name="真" userId="a6acc59d-38fa-452c-8300-f9a3de639fef" providerId="ADAL" clId="{48C1AC27-1912-49C3-A73C-842A2238796F}" dt="2024-01-22T08:59:30.596" v="3671" actId="1076"/>
          <ac:spMkLst>
            <pc:docMk/>
            <pc:sldMk cId="3642212446" sldId="268"/>
            <ac:spMk id="23" creationId="{95BF7A5A-13E4-4890-89AA-645D41263CE4}"/>
          </ac:spMkLst>
        </pc:spChg>
        <pc:spChg chg="add mod">
          <ac:chgData name="真" userId="a6acc59d-38fa-452c-8300-f9a3de639fef" providerId="ADAL" clId="{48C1AC27-1912-49C3-A73C-842A2238796F}" dt="2024-01-22T08:59:40.478" v="3673" actId="1076"/>
          <ac:spMkLst>
            <pc:docMk/>
            <pc:sldMk cId="3642212446" sldId="268"/>
            <ac:spMk id="24" creationId="{1630AD7A-1ABD-4CE3-85C9-29DD280759DD}"/>
          </ac:spMkLst>
        </pc:spChg>
        <pc:spChg chg="add mod">
          <ac:chgData name="真" userId="a6acc59d-38fa-452c-8300-f9a3de639fef" providerId="ADAL" clId="{48C1AC27-1912-49C3-A73C-842A2238796F}" dt="2024-01-22T08:59:48.788" v="3675" actId="1076"/>
          <ac:spMkLst>
            <pc:docMk/>
            <pc:sldMk cId="3642212446" sldId="268"/>
            <ac:spMk id="25" creationId="{DDC85586-2460-48AE-8FC5-0541734FCA47}"/>
          </ac:spMkLst>
        </pc:spChg>
        <pc:spChg chg="add mod">
          <ac:chgData name="真" userId="a6acc59d-38fa-452c-8300-f9a3de639fef" providerId="ADAL" clId="{48C1AC27-1912-49C3-A73C-842A2238796F}" dt="2024-01-22T09:07:26.038" v="4109" actId="6549"/>
          <ac:spMkLst>
            <pc:docMk/>
            <pc:sldMk cId="3642212446" sldId="268"/>
            <ac:spMk id="26" creationId="{C65E84EF-2EA5-4101-8DB6-BEA86141C7F5}"/>
          </ac:spMkLst>
        </pc:spChg>
        <pc:spChg chg="add mod">
          <ac:chgData name="真" userId="a6acc59d-38fa-452c-8300-f9a3de639fef" providerId="ADAL" clId="{48C1AC27-1912-49C3-A73C-842A2238796F}" dt="2024-01-22T09:10:18.337" v="4210" actId="1076"/>
          <ac:spMkLst>
            <pc:docMk/>
            <pc:sldMk cId="3642212446" sldId="268"/>
            <ac:spMk id="37" creationId="{BCE30CC5-756A-4163-BB93-262A27F16C07}"/>
          </ac:spMkLst>
        </pc:spChg>
        <pc:spChg chg="add mod">
          <ac:chgData name="真" userId="a6acc59d-38fa-452c-8300-f9a3de639fef" providerId="ADAL" clId="{48C1AC27-1912-49C3-A73C-842A2238796F}" dt="2024-01-22T09:09:47.617" v="4206" actId="1076"/>
          <ac:spMkLst>
            <pc:docMk/>
            <pc:sldMk cId="3642212446" sldId="268"/>
            <ac:spMk id="38" creationId="{AE987000-56BE-498B-8C27-EBC42C7DFB88}"/>
          </ac:spMkLst>
        </pc:spChg>
        <pc:spChg chg="add mod">
          <ac:chgData name="真" userId="a6acc59d-38fa-452c-8300-f9a3de639fef" providerId="ADAL" clId="{48C1AC27-1912-49C3-A73C-842A2238796F}" dt="2024-01-22T09:10:03.553" v="4209" actId="1076"/>
          <ac:spMkLst>
            <pc:docMk/>
            <pc:sldMk cId="3642212446" sldId="268"/>
            <ac:spMk id="39" creationId="{FC853478-11FB-4506-B37F-58A544A50721}"/>
          </ac:spMkLst>
        </pc:spChg>
        <pc:grpChg chg="add del mod">
          <ac:chgData name="真" userId="a6acc59d-38fa-452c-8300-f9a3de639fef" providerId="ADAL" clId="{48C1AC27-1912-49C3-A73C-842A2238796F}" dt="2024-01-22T05:53:50.111" v="3574" actId="165"/>
          <ac:grpSpMkLst>
            <pc:docMk/>
            <pc:sldMk cId="3642212446" sldId="268"/>
            <ac:grpSpMk id="2" creationId="{8A3B503A-0B18-4551-8BF6-3E8B6636FCEE}"/>
          </ac:grpSpMkLst>
        </pc:grpChg>
        <pc:grpChg chg="mod topLvl">
          <ac:chgData name="真" userId="a6acc59d-38fa-452c-8300-f9a3de639fef" providerId="ADAL" clId="{48C1AC27-1912-49C3-A73C-842A2238796F}" dt="2024-01-22T09:03:37.970" v="3929" actId="1076"/>
          <ac:grpSpMkLst>
            <pc:docMk/>
            <pc:sldMk cId="3642212446" sldId="268"/>
            <ac:grpSpMk id="3" creationId="{06EE3895-A1BD-4061-9C20-EBCC11A3BBE4}"/>
          </ac:grpSpMkLst>
        </pc:grpChg>
        <pc:picChg chg="mod">
          <ac:chgData name="真" userId="a6acc59d-38fa-452c-8300-f9a3de639fef" providerId="ADAL" clId="{48C1AC27-1912-49C3-A73C-842A2238796F}" dt="2024-01-22T05:53:50.111" v="3574" actId="165"/>
          <ac:picMkLst>
            <pc:docMk/>
            <pc:sldMk cId="3642212446" sldId="268"/>
            <ac:picMk id="10" creationId="{B0130057-A867-4ADA-87E7-2CAB1BCFC1DC}"/>
          </ac:picMkLst>
        </pc:picChg>
        <pc:picChg chg="add mod ord modCrop">
          <ac:chgData name="真" userId="a6acc59d-38fa-452c-8300-f9a3de639fef" providerId="ADAL" clId="{48C1AC27-1912-49C3-A73C-842A2238796F}" dt="2024-01-22T08:58:25.231" v="3662" actId="167"/>
          <ac:picMkLst>
            <pc:docMk/>
            <pc:sldMk cId="3642212446" sldId="268"/>
            <ac:picMk id="18" creationId="{77119391-158C-49C4-8BF9-5881AFDC98F9}"/>
          </ac:picMkLst>
        </pc:picChg>
        <pc:picChg chg="add mod ord modCrop">
          <ac:chgData name="真" userId="a6acc59d-38fa-452c-8300-f9a3de639fef" providerId="ADAL" clId="{48C1AC27-1912-49C3-A73C-842A2238796F}" dt="2024-01-22T08:58:28.721" v="3663" actId="1076"/>
          <ac:picMkLst>
            <pc:docMk/>
            <pc:sldMk cId="3642212446" sldId="268"/>
            <ac:picMk id="20" creationId="{A2E7E758-1237-4789-8B90-9812C5516C78}"/>
          </ac:picMkLst>
        </pc:picChg>
        <pc:picChg chg="add mod ord modCrop">
          <ac:chgData name="真" userId="a6acc59d-38fa-452c-8300-f9a3de639fef" providerId="ADAL" clId="{48C1AC27-1912-49C3-A73C-842A2238796F}" dt="2024-01-22T08:59:02.649" v="3667" actId="732"/>
          <ac:picMkLst>
            <pc:docMk/>
            <pc:sldMk cId="3642212446" sldId="268"/>
            <ac:picMk id="22" creationId="{F3BAA3B3-BD22-488F-9171-7E2FC89FD9A4}"/>
          </ac:picMkLst>
        </pc:picChg>
        <pc:cxnChg chg="add">
          <ac:chgData name="真" userId="a6acc59d-38fa-452c-8300-f9a3de639fef" providerId="ADAL" clId="{48C1AC27-1912-49C3-A73C-842A2238796F}" dt="2024-01-22T09:03:49.204" v="3930" actId="11529"/>
          <ac:cxnSpMkLst>
            <pc:docMk/>
            <pc:sldMk cId="3642212446" sldId="268"/>
            <ac:cxnSpMk id="28" creationId="{6F6D5D06-94C8-446A-BF9D-769A4534418E}"/>
          </ac:cxnSpMkLst>
        </pc:cxnChg>
        <pc:cxnChg chg="add mod">
          <ac:chgData name="真" userId="a6acc59d-38fa-452c-8300-f9a3de639fef" providerId="ADAL" clId="{48C1AC27-1912-49C3-A73C-842A2238796F}" dt="2024-01-22T09:04:16.090" v="3934" actId="14100"/>
          <ac:cxnSpMkLst>
            <pc:docMk/>
            <pc:sldMk cId="3642212446" sldId="268"/>
            <ac:cxnSpMk id="29" creationId="{199D587F-2D98-4774-BF51-7740E2562E49}"/>
          </ac:cxnSpMkLst>
        </pc:cxnChg>
        <pc:cxnChg chg="add mod">
          <ac:chgData name="真" userId="a6acc59d-38fa-452c-8300-f9a3de639fef" providerId="ADAL" clId="{48C1AC27-1912-49C3-A73C-842A2238796F}" dt="2024-01-22T09:04:53.384" v="3955" actId="14100"/>
          <ac:cxnSpMkLst>
            <pc:docMk/>
            <pc:sldMk cId="3642212446" sldId="268"/>
            <ac:cxnSpMk id="33" creationId="{A58D0B5F-0679-4EEC-BDE3-8602D09C3524}"/>
          </ac:cxnSpMkLst>
        </pc:cxnChg>
      </pc:sldChg>
      <pc:sldChg chg="new del">
        <pc:chgData name="真" userId="a6acc59d-38fa-452c-8300-f9a3de639fef" providerId="ADAL" clId="{48C1AC27-1912-49C3-A73C-842A2238796F}" dt="2024-01-24T09:54:49.262" v="6123" actId="47"/>
        <pc:sldMkLst>
          <pc:docMk/>
          <pc:sldMk cId="2128801764" sldId="269"/>
        </pc:sldMkLst>
      </pc:sldChg>
      <pc:sldChg chg="addSp delSp modSp mod">
        <pc:chgData name="真" userId="a6acc59d-38fa-452c-8300-f9a3de639fef" providerId="ADAL" clId="{48C1AC27-1912-49C3-A73C-842A2238796F}" dt="2024-01-24T10:08:33.295" v="6236" actId="20577"/>
        <pc:sldMkLst>
          <pc:docMk/>
          <pc:sldMk cId="2168038023" sldId="269"/>
        </pc:sldMkLst>
        <pc:spChg chg="add mod">
          <ac:chgData name="真" userId="a6acc59d-38fa-452c-8300-f9a3de639fef" providerId="ADAL" clId="{48C1AC27-1912-49C3-A73C-842A2238796F}" dt="2024-01-24T10:08:33.295" v="6236" actId="20577"/>
          <ac:spMkLst>
            <pc:docMk/>
            <pc:sldMk cId="2168038023" sldId="269"/>
            <ac:spMk id="3" creationId="{412C2296-8D14-43F8-8ACD-F97804893A1E}"/>
          </ac:spMkLst>
        </pc:spChg>
        <pc:spChg chg="del">
          <ac:chgData name="真" userId="a6acc59d-38fa-452c-8300-f9a3de639fef" providerId="ADAL" clId="{48C1AC27-1912-49C3-A73C-842A2238796F}" dt="2024-01-24T09:55:15.519" v="6124" actId="478"/>
          <ac:spMkLst>
            <pc:docMk/>
            <pc:sldMk cId="2168038023" sldId="269"/>
            <ac:spMk id="6" creationId="{ADFE33E6-24F6-4F8B-BAF5-A91FCEE1077C}"/>
          </ac:spMkLst>
        </pc:spChg>
        <pc:spChg chg="del">
          <ac:chgData name="真" userId="a6acc59d-38fa-452c-8300-f9a3de639fef" providerId="ADAL" clId="{48C1AC27-1912-49C3-A73C-842A2238796F}" dt="2024-01-24T09:55:15.519" v="6124" actId="478"/>
          <ac:spMkLst>
            <pc:docMk/>
            <pc:sldMk cId="2168038023" sldId="269"/>
            <ac:spMk id="7" creationId="{D59933D3-8280-40C7-8F7F-ECF59E5B47FD}"/>
          </ac:spMkLst>
        </pc:spChg>
        <pc:spChg chg="add mod">
          <ac:chgData name="真" userId="a6acc59d-38fa-452c-8300-f9a3de639fef" providerId="ADAL" clId="{48C1AC27-1912-49C3-A73C-842A2238796F}" dt="2024-01-24T09:57:38.508" v="6206" actId="1076"/>
          <ac:spMkLst>
            <pc:docMk/>
            <pc:sldMk cId="2168038023" sldId="269"/>
            <ac:spMk id="11" creationId="{9C2FC42D-0C6D-4653-A6DF-827650187082}"/>
          </ac:spMkLst>
        </pc:spChg>
        <pc:spChg chg="del">
          <ac:chgData name="真" userId="a6acc59d-38fa-452c-8300-f9a3de639fef" providerId="ADAL" clId="{48C1AC27-1912-49C3-A73C-842A2238796F}" dt="2024-01-24T09:55:25.052" v="6125" actId="478"/>
          <ac:spMkLst>
            <pc:docMk/>
            <pc:sldMk cId="2168038023" sldId="269"/>
            <ac:spMk id="19" creationId="{3519ECAF-A9A7-4119-BDC8-544B24D2A4A0}"/>
          </ac:spMkLst>
        </pc:spChg>
        <pc:spChg chg="del">
          <ac:chgData name="真" userId="a6acc59d-38fa-452c-8300-f9a3de639fef" providerId="ADAL" clId="{48C1AC27-1912-49C3-A73C-842A2238796F}" dt="2024-01-24T09:55:15.519" v="6124" actId="478"/>
          <ac:spMkLst>
            <pc:docMk/>
            <pc:sldMk cId="2168038023" sldId="269"/>
            <ac:spMk id="23" creationId="{470078BB-B8AD-4A0E-AEE5-F12F57B34B55}"/>
          </ac:spMkLst>
        </pc:spChg>
        <pc:spChg chg="add mod">
          <ac:chgData name="真" userId="a6acc59d-38fa-452c-8300-f9a3de639fef" providerId="ADAL" clId="{48C1AC27-1912-49C3-A73C-842A2238796F}" dt="2024-01-24T09:59:53.685" v="6222" actId="1076"/>
          <ac:spMkLst>
            <pc:docMk/>
            <pc:sldMk cId="2168038023" sldId="269"/>
            <ac:spMk id="24" creationId="{055D38C8-57D8-4A27-918D-788DEA8BF0DF}"/>
          </ac:spMkLst>
        </pc:spChg>
        <pc:spChg chg="add mod">
          <ac:chgData name="真" userId="a6acc59d-38fa-452c-8300-f9a3de639fef" providerId="ADAL" clId="{48C1AC27-1912-49C3-A73C-842A2238796F}" dt="2024-01-24T09:59:53.685" v="6222" actId="1076"/>
          <ac:spMkLst>
            <pc:docMk/>
            <pc:sldMk cId="2168038023" sldId="269"/>
            <ac:spMk id="25" creationId="{A0F1C94E-E004-4B57-A536-DB70BE6EA9D7}"/>
          </ac:spMkLst>
        </pc:spChg>
        <pc:spChg chg="add mod">
          <ac:chgData name="真" userId="a6acc59d-38fa-452c-8300-f9a3de639fef" providerId="ADAL" clId="{48C1AC27-1912-49C3-A73C-842A2238796F}" dt="2024-01-24T09:59:53.685" v="6222" actId="1076"/>
          <ac:spMkLst>
            <pc:docMk/>
            <pc:sldMk cId="2168038023" sldId="269"/>
            <ac:spMk id="26" creationId="{CE698827-6F18-4FFD-A783-77E994F520A2}"/>
          </ac:spMkLst>
        </pc:spChg>
        <pc:spChg chg="add mod">
          <ac:chgData name="真" userId="a6acc59d-38fa-452c-8300-f9a3de639fef" providerId="ADAL" clId="{48C1AC27-1912-49C3-A73C-842A2238796F}" dt="2024-01-24T10:00:25.868" v="6227" actId="14100"/>
          <ac:spMkLst>
            <pc:docMk/>
            <pc:sldMk cId="2168038023" sldId="269"/>
            <ac:spMk id="27" creationId="{DC9688F3-90E7-4751-AAA1-4E4836E00470}"/>
          </ac:spMkLst>
        </pc:spChg>
        <pc:spChg chg="add mod">
          <ac:chgData name="真" userId="a6acc59d-38fa-452c-8300-f9a3de639fef" providerId="ADAL" clId="{48C1AC27-1912-49C3-A73C-842A2238796F}" dt="2024-01-24T09:59:53.685" v="6222" actId="1076"/>
          <ac:spMkLst>
            <pc:docMk/>
            <pc:sldMk cId="2168038023" sldId="269"/>
            <ac:spMk id="28" creationId="{90545C49-DEE2-4782-A687-F5E32BF81100}"/>
          </ac:spMkLst>
        </pc:spChg>
        <pc:spChg chg="add mod">
          <ac:chgData name="真" userId="a6acc59d-38fa-452c-8300-f9a3de639fef" providerId="ADAL" clId="{48C1AC27-1912-49C3-A73C-842A2238796F}" dt="2024-01-24T10:01:47.412" v="6229" actId="1076"/>
          <ac:spMkLst>
            <pc:docMk/>
            <pc:sldMk cId="2168038023" sldId="269"/>
            <ac:spMk id="29" creationId="{354A069A-E85A-4CB7-8C04-86DBB85C1E49}"/>
          </ac:spMkLst>
        </pc:spChg>
        <pc:spChg chg="add mod">
          <ac:chgData name="真" userId="a6acc59d-38fa-452c-8300-f9a3de639fef" providerId="ADAL" clId="{48C1AC27-1912-49C3-A73C-842A2238796F}" dt="2024-01-24T10:01:47.412" v="6229" actId="1076"/>
          <ac:spMkLst>
            <pc:docMk/>
            <pc:sldMk cId="2168038023" sldId="269"/>
            <ac:spMk id="30" creationId="{C3E66520-814E-44C9-B46B-82B7AF2027D8}"/>
          </ac:spMkLst>
        </pc:spChg>
        <pc:spChg chg="add mod">
          <ac:chgData name="真" userId="a6acc59d-38fa-452c-8300-f9a3de639fef" providerId="ADAL" clId="{48C1AC27-1912-49C3-A73C-842A2238796F}" dt="2024-01-24T10:01:47.412" v="6229" actId="1076"/>
          <ac:spMkLst>
            <pc:docMk/>
            <pc:sldMk cId="2168038023" sldId="269"/>
            <ac:spMk id="31" creationId="{6D312A62-5587-465F-836C-DAB0276C3FFD}"/>
          </ac:spMkLst>
        </pc:spChg>
        <pc:spChg chg="add mod">
          <ac:chgData name="真" userId="a6acc59d-38fa-452c-8300-f9a3de639fef" providerId="ADAL" clId="{48C1AC27-1912-49C3-A73C-842A2238796F}" dt="2024-01-24T10:01:47.412" v="6229" actId="1076"/>
          <ac:spMkLst>
            <pc:docMk/>
            <pc:sldMk cId="2168038023" sldId="269"/>
            <ac:spMk id="32" creationId="{63B88253-9315-4E83-83E7-C31FD24E2EFE}"/>
          </ac:spMkLst>
        </pc:spChg>
        <pc:picChg chg="del">
          <ac:chgData name="真" userId="a6acc59d-38fa-452c-8300-f9a3de639fef" providerId="ADAL" clId="{48C1AC27-1912-49C3-A73C-842A2238796F}" dt="2024-01-24T09:55:15.519" v="6124" actId="478"/>
          <ac:picMkLst>
            <pc:docMk/>
            <pc:sldMk cId="2168038023" sldId="269"/>
            <ac:picMk id="5" creationId="{DB9CE757-746C-45F1-A3B8-C7C26EF2251F}"/>
          </ac:picMkLst>
        </pc:picChg>
        <pc:picChg chg="del">
          <ac:chgData name="真" userId="a6acc59d-38fa-452c-8300-f9a3de639fef" providerId="ADAL" clId="{48C1AC27-1912-49C3-A73C-842A2238796F}" dt="2024-01-24T09:55:15.519" v="6124" actId="478"/>
          <ac:picMkLst>
            <pc:docMk/>
            <pc:sldMk cId="2168038023" sldId="269"/>
            <ac:picMk id="17" creationId="{5814580D-F2EB-42ED-8C0F-07638DA890E6}"/>
          </ac:picMkLst>
        </pc:picChg>
        <pc:picChg chg="del">
          <ac:chgData name="真" userId="a6acc59d-38fa-452c-8300-f9a3de639fef" providerId="ADAL" clId="{48C1AC27-1912-49C3-A73C-842A2238796F}" dt="2024-01-24T09:55:15.519" v="6124" actId="478"/>
          <ac:picMkLst>
            <pc:docMk/>
            <pc:sldMk cId="2168038023" sldId="269"/>
            <ac:picMk id="22" creationId="{6F4D9090-029A-4CA3-8FEA-D46C9E1A5B2A}"/>
          </ac:picMkLst>
        </pc:picChg>
      </pc:sldChg>
      <pc:sldChg chg="addSp delSp modSp add mod">
        <pc:chgData name="真" userId="a6acc59d-38fa-452c-8300-f9a3de639fef" providerId="ADAL" clId="{48C1AC27-1912-49C3-A73C-842A2238796F}" dt="2024-01-24T11:06:36.610" v="7019" actId="2711"/>
        <pc:sldMkLst>
          <pc:docMk/>
          <pc:sldMk cId="2679771684" sldId="270"/>
        </pc:sldMkLst>
        <pc:spChg chg="add mod">
          <ac:chgData name="真" userId="a6acc59d-38fa-452c-8300-f9a3de639fef" providerId="ADAL" clId="{48C1AC27-1912-49C3-A73C-842A2238796F}" dt="2024-01-24T10:50:33.612" v="6795" actId="1035"/>
          <ac:spMkLst>
            <pc:docMk/>
            <pc:sldMk cId="2679771684" sldId="270"/>
            <ac:spMk id="3" creationId="{33F1C6CB-D02F-432C-937C-B6B471E8B9BF}"/>
          </ac:spMkLst>
        </pc:spChg>
        <pc:spChg chg="del">
          <ac:chgData name="真" userId="a6acc59d-38fa-452c-8300-f9a3de639fef" providerId="ADAL" clId="{48C1AC27-1912-49C3-A73C-842A2238796F}" dt="2024-01-24T10:09:59.136" v="6238" actId="478"/>
          <ac:spMkLst>
            <pc:docMk/>
            <pc:sldMk cId="2679771684" sldId="270"/>
            <ac:spMk id="6" creationId="{ADFE33E6-24F6-4F8B-BAF5-A91FCEE1077C}"/>
          </ac:spMkLst>
        </pc:spChg>
        <pc:spChg chg="del">
          <ac:chgData name="真" userId="a6acc59d-38fa-452c-8300-f9a3de639fef" providerId="ADAL" clId="{48C1AC27-1912-49C3-A73C-842A2238796F}" dt="2024-01-24T10:09:59.136" v="6238" actId="478"/>
          <ac:spMkLst>
            <pc:docMk/>
            <pc:sldMk cId="2679771684" sldId="270"/>
            <ac:spMk id="7" creationId="{D59933D3-8280-40C7-8F7F-ECF59E5B47FD}"/>
          </ac:spMkLst>
        </pc:spChg>
        <pc:spChg chg="add mod">
          <ac:chgData name="真" userId="a6acc59d-38fa-452c-8300-f9a3de639fef" providerId="ADAL" clId="{48C1AC27-1912-49C3-A73C-842A2238796F}" dt="2024-01-24T10:50:33.612" v="6795" actId="1035"/>
          <ac:spMkLst>
            <pc:docMk/>
            <pc:sldMk cId="2679771684" sldId="270"/>
            <ac:spMk id="11" creationId="{8BA68433-C5E7-4073-BFB6-3B98AAF585A9}"/>
          </ac:spMkLst>
        </pc:spChg>
        <pc:spChg chg="del">
          <ac:chgData name="真" userId="a6acc59d-38fa-452c-8300-f9a3de639fef" providerId="ADAL" clId="{48C1AC27-1912-49C3-A73C-842A2238796F}" dt="2024-01-24T10:09:59.136" v="6238" actId="478"/>
          <ac:spMkLst>
            <pc:docMk/>
            <pc:sldMk cId="2679771684" sldId="270"/>
            <ac:spMk id="23" creationId="{470078BB-B8AD-4A0E-AEE5-F12F57B34B55}"/>
          </ac:spMkLst>
        </pc:spChg>
        <pc:spChg chg="add mod">
          <ac:chgData name="真" userId="a6acc59d-38fa-452c-8300-f9a3de639fef" providerId="ADAL" clId="{48C1AC27-1912-49C3-A73C-842A2238796F}" dt="2024-01-24T10:50:33.612" v="6795" actId="1035"/>
          <ac:spMkLst>
            <pc:docMk/>
            <pc:sldMk cId="2679771684" sldId="270"/>
            <ac:spMk id="24" creationId="{136E8A51-92F7-4E00-B321-977C7F2A57F8}"/>
          </ac:spMkLst>
        </pc:spChg>
        <pc:spChg chg="add del">
          <ac:chgData name="真" userId="a6acc59d-38fa-452c-8300-f9a3de639fef" providerId="ADAL" clId="{48C1AC27-1912-49C3-A73C-842A2238796F}" dt="2024-01-24T10:34:04.803" v="6523" actId="22"/>
          <ac:spMkLst>
            <pc:docMk/>
            <pc:sldMk cId="2679771684" sldId="270"/>
            <ac:spMk id="25" creationId="{71021E19-9AD9-47A8-838D-5B1092E12D5B}"/>
          </ac:spMkLst>
        </pc:spChg>
        <pc:spChg chg="add mod">
          <ac:chgData name="真" userId="a6acc59d-38fa-452c-8300-f9a3de639fef" providerId="ADAL" clId="{48C1AC27-1912-49C3-A73C-842A2238796F}" dt="2024-01-24T10:50:33.612" v="6795" actId="1035"/>
          <ac:spMkLst>
            <pc:docMk/>
            <pc:sldMk cId="2679771684" sldId="270"/>
            <ac:spMk id="34" creationId="{A089AB5D-BCC1-4E41-8568-D5ACE93815F4}"/>
          </ac:spMkLst>
        </pc:spChg>
        <pc:spChg chg="add mod">
          <ac:chgData name="真" userId="a6acc59d-38fa-452c-8300-f9a3de639fef" providerId="ADAL" clId="{48C1AC27-1912-49C3-A73C-842A2238796F}" dt="2024-01-24T10:50:33.612" v="6795" actId="1035"/>
          <ac:spMkLst>
            <pc:docMk/>
            <pc:sldMk cId="2679771684" sldId="270"/>
            <ac:spMk id="35" creationId="{087BE128-43E6-4443-9340-0E3B9B67955C}"/>
          </ac:spMkLst>
        </pc:spChg>
        <pc:spChg chg="add mod">
          <ac:chgData name="真" userId="a6acc59d-38fa-452c-8300-f9a3de639fef" providerId="ADAL" clId="{48C1AC27-1912-49C3-A73C-842A2238796F}" dt="2024-01-24T10:50:33.612" v="6795" actId="1035"/>
          <ac:spMkLst>
            <pc:docMk/>
            <pc:sldMk cId="2679771684" sldId="270"/>
            <ac:spMk id="38" creationId="{F73963A1-DD0B-48A2-A9D8-D6E8C9151983}"/>
          </ac:spMkLst>
        </pc:spChg>
        <pc:spChg chg="add mod">
          <ac:chgData name="真" userId="a6acc59d-38fa-452c-8300-f9a3de639fef" providerId="ADAL" clId="{48C1AC27-1912-49C3-A73C-842A2238796F}" dt="2024-01-24T10:48:32.054" v="6712" actId="1076"/>
          <ac:spMkLst>
            <pc:docMk/>
            <pc:sldMk cId="2679771684" sldId="270"/>
            <ac:spMk id="39" creationId="{4F713D05-3813-47B7-85CB-697B3987DE11}"/>
          </ac:spMkLst>
        </pc:spChg>
        <pc:spChg chg="add mod">
          <ac:chgData name="真" userId="a6acc59d-38fa-452c-8300-f9a3de639fef" providerId="ADAL" clId="{48C1AC27-1912-49C3-A73C-842A2238796F}" dt="2024-01-24T11:06:36.610" v="7019" actId="2711"/>
          <ac:spMkLst>
            <pc:docMk/>
            <pc:sldMk cId="2679771684" sldId="270"/>
            <ac:spMk id="40" creationId="{3F1CC0CF-DDC8-41BB-910F-B8520F07E57F}"/>
          </ac:spMkLst>
        </pc:spChg>
        <pc:spChg chg="add mod">
          <ac:chgData name="真" userId="a6acc59d-38fa-452c-8300-f9a3de639fef" providerId="ADAL" clId="{48C1AC27-1912-49C3-A73C-842A2238796F}" dt="2024-01-24T11:06:22.684" v="7018" actId="20577"/>
          <ac:spMkLst>
            <pc:docMk/>
            <pc:sldMk cId="2679771684" sldId="270"/>
            <ac:spMk id="41" creationId="{AE8FE306-59B3-46CB-9317-8D4E742EC7C0}"/>
          </ac:spMkLst>
        </pc:spChg>
        <pc:spChg chg="add del mod">
          <ac:chgData name="真" userId="a6acc59d-38fa-452c-8300-f9a3de639fef" providerId="ADAL" clId="{48C1AC27-1912-49C3-A73C-842A2238796F}" dt="2024-01-24T11:03:05.023" v="6999" actId="478"/>
          <ac:spMkLst>
            <pc:docMk/>
            <pc:sldMk cId="2679771684" sldId="270"/>
            <ac:spMk id="56" creationId="{6A3271FF-65B1-49A6-939C-C68E4A6B325C}"/>
          </ac:spMkLst>
        </pc:spChg>
        <pc:picChg chg="del mod">
          <ac:chgData name="真" userId="a6acc59d-38fa-452c-8300-f9a3de639fef" providerId="ADAL" clId="{48C1AC27-1912-49C3-A73C-842A2238796F}" dt="2024-01-24T10:09:59.136" v="6238" actId="478"/>
          <ac:picMkLst>
            <pc:docMk/>
            <pc:sldMk cId="2679771684" sldId="270"/>
            <ac:picMk id="5" creationId="{DB9CE757-746C-45F1-A3B8-C7C26EF2251F}"/>
          </ac:picMkLst>
        </pc:picChg>
        <pc:picChg chg="del">
          <ac:chgData name="真" userId="a6acc59d-38fa-452c-8300-f9a3de639fef" providerId="ADAL" clId="{48C1AC27-1912-49C3-A73C-842A2238796F}" dt="2024-01-24T10:09:59.136" v="6238" actId="478"/>
          <ac:picMkLst>
            <pc:docMk/>
            <pc:sldMk cId="2679771684" sldId="270"/>
            <ac:picMk id="17" creationId="{5814580D-F2EB-42ED-8C0F-07638DA890E6}"/>
          </ac:picMkLst>
        </pc:picChg>
        <pc:picChg chg="del">
          <ac:chgData name="真" userId="a6acc59d-38fa-452c-8300-f9a3de639fef" providerId="ADAL" clId="{48C1AC27-1912-49C3-A73C-842A2238796F}" dt="2024-01-24T10:09:59.136" v="6238" actId="478"/>
          <ac:picMkLst>
            <pc:docMk/>
            <pc:sldMk cId="2679771684" sldId="270"/>
            <ac:picMk id="22" creationId="{6F4D9090-029A-4CA3-8FEA-D46C9E1A5B2A}"/>
          </ac:picMkLst>
        </pc:picChg>
        <pc:picChg chg="add del mod">
          <ac:chgData name="真" userId="a6acc59d-38fa-452c-8300-f9a3de639fef" providerId="ADAL" clId="{48C1AC27-1912-49C3-A73C-842A2238796F}" dt="2024-01-24T10:34:48.947" v="6529" actId="478"/>
          <ac:picMkLst>
            <pc:docMk/>
            <pc:sldMk cId="2679771684" sldId="270"/>
            <ac:picMk id="27" creationId="{BE0BEA8A-E3D1-4567-A359-BCE511342296}"/>
          </ac:picMkLst>
        </pc:picChg>
        <pc:picChg chg="add del mod">
          <ac:chgData name="真" userId="a6acc59d-38fa-452c-8300-f9a3de639fef" providerId="ADAL" clId="{48C1AC27-1912-49C3-A73C-842A2238796F}" dt="2024-01-24T10:35:33.626" v="6532" actId="478"/>
          <ac:picMkLst>
            <pc:docMk/>
            <pc:sldMk cId="2679771684" sldId="270"/>
            <ac:picMk id="29" creationId="{B17AD0EC-2AC5-4A59-B496-30D45C40D656}"/>
          </ac:picMkLst>
        </pc:picChg>
        <pc:picChg chg="add del mod">
          <ac:chgData name="真" userId="a6acc59d-38fa-452c-8300-f9a3de639fef" providerId="ADAL" clId="{48C1AC27-1912-49C3-A73C-842A2238796F}" dt="2024-01-24T10:36:31.874" v="6535" actId="478"/>
          <ac:picMkLst>
            <pc:docMk/>
            <pc:sldMk cId="2679771684" sldId="270"/>
            <ac:picMk id="31" creationId="{28FDD30D-3C40-4B51-ACE5-12DF242A14D6}"/>
          </ac:picMkLst>
        </pc:picChg>
        <pc:picChg chg="add mod">
          <ac:chgData name="真" userId="a6acc59d-38fa-452c-8300-f9a3de639fef" providerId="ADAL" clId="{48C1AC27-1912-49C3-A73C-842A2238796F}" dt="2024-01-24T10:50:33.612" v="6795" actId="1035"/>
          <ac:picMkLst>
            <pc:docMk/>
            <pc:sldMk cId="2679771684" sldId="270"/>
            <ac:picMk id="33" creationId="{B9FB4E68-BB37-483C-8D9A-47FB6AF1F3F3}"/>
          </ac:picMkLst>
        </pc:picChg>
        <pc:picChg chg="add mod">
          <ac:chgData name="真" userId="a6acc59d-38fa-452c-8300-f9a3de639fef" providerId="ADAL" clId="{48C1AC27-1912-49C3-A73C-842A2238796F}" dt="2024-01-24T10:50:33.612" v="6795" actId="1035"/>
          <ac:picMkLst>
            <pc:docMk/>
            <pc:sldMk cId="2679771684" sldId="270"/>
            <ac:picMk id="37" creationId="{746CC0A0-C70D-44BA-9405-C0BBAA453EBE}"/>
          </ac:picMkLst>
        </pc:picChg>
        <pc:picChg chg="add mod">
          <ac:chgData name="真" userId="a6acc59d-38fa-452c-8300-f9a3de639fef" providerId="ADAL" clId="{48C1AC27-1912-49C3-A73C-842A2238796F}" dt="2024-01-24T11:04:20.334" v="7001" actId="1076"/>
          <ac:picMkLst>
            <pc:docMk/>
            <pc:sldMk cId="2679771684" sldId="270"/>
            <ac:picMk id="58" creationId="{D944E6E0-8C02-4192-AF66-C3C1C6667CDC}"/>
          </ac:picMkLst>
        </pc:picChg>
        <pc:picChg chg="add del mod">
          <ac:chgData name="真" userId="a6acc59d-38fa-452c-8300-f9a3de639fef" providerId="ADAL" clId="{48C1AC27-1912-49C3-A73C-842A2238796F}" dt="2024-01-24T11:05:13.619" v="7007" actId="478"/>
          <ac:picMkLst>
            <pc:docMk/>
            <pc:sldMk cId="2679771684" sldId="270"/>
            <ac:picMk id="60" creationId="{093E322A-5070-4428-8A45-E0DE0779DF77}"/>
          </ac:picMkLst>
        </pc:picChg>
        <pc:picChg chg="add mod">
          <ac:chgData name="真" userId="a6acc59d-38fa-452c-8300-f9a3de639fef" providerId="ADAL" clId="{48C1AC27-1912-49C3-A73C-842A2238796F}" dt="2024-01-24T11:05:35.055" v="7009" actId="1076"/>
          <ac:picMkLst>
            <pc:docMk/>
            <pc:sldMk cId="2679771684" sldId="270"/>
            <ac:picMk id="62" creationId="{ACA28FFE-0221-4991-8B29-ADC020296301}"/>
          </ac:picMkLst>
        </pc:picChg>
        <pc:cxnChg chg="add del">
          <ac:chgData name="真" userId="a6acc59d-38fa-452c-8300-f9a3de639fef" providerId="ADAL" clId="{48C1AC27-1912-49C3-A73C-842A2238796F}" dt="2024-01-24T10:59:29.449" v="6917" actId="478"/>
          <ac:cxnSpMkLst>
            <pc:docMk/>
            <pc:sldMk cId="2679771684" sldId="270"/>
            <ac:cxnSpMk id="43" creationId="{8C3FD756-8251-4161-8158-60C83CA014FF}"/>
          </ac:cxnSpMkLst>
        </pc:cxnChg>
        <pc:cxnChg chg="add del">
          <ac:chgData name="真" userId="a6acc59d-38fa-452c-8300-f9a3de639fef" providerId="ADAL" clId="{48C1AC27-1912-49C3-A73C-842A2238796F}" dt="2024-01-24T10:59:38.218" v="6919" actId="11529"/>
          <ac:cxnSpMkLst>
            <pc:docMk/>
            <pc:sldMk cId="2679771684" sldId="270"/>
            <ac:cxnSpMk id="45" creationId="{E019C936-950B-443F-8FD7-5829872E8BED}"/>
          </ac:cxnSpMkLst>
        </pc:cxnChg>
        <pc:cxnChg chg="add mod">
          <ac:chgData name="真" userId="a6acc59d-38fa-452c-8300-f9a3de639fef" providerId="ADAL" clId="{48C1AC27-1912-49C3-A73C-842A2238796F}" dt="2024-01-24T11:00:22.708" v="6949" actId="1038"/>
          <ac:cxnSpMkLst>
            <pc:docMk/>
            <pc:sldMk cId="2679771684" sldId="270"/>
            <ac:cxnSpMk id="47" creationId="{89C5B300-EEEA-4FC6-AE37-54D4C144E11B}"/>
          </ac:cxnSpMkLst>
        </pc:cxnChg>
        <pc:cxnChg chg="add mod">
          <ac:chgData name="真" userId="a6acc59d-38fa-452c-8300-f9a3de639fef" providerId="ADAL" clId="{48C1AC27-1912-49C3-A73C-842A2238796F}" dt="2024-01-24T11:00:28.245" v="6962" actId="1037"/>
          <ac:cxnSpMkLst>
            <pc:docMk/>
            <pc:sldMk cId="2679771684" sldId="270"/>
            <ac:cxnSpMk id="49" creationId="{533BC6C5-C839-4557-8C32-775A17C428B3}"/>
          </ac:cxnSpMkLst>
        </pc:cxnChg>
        <pc:cxnChg chg="add mod">
          <ac:chgData name="真" userId="a6acc59d-38fa-452c-8300-f9a3de639fef" providerId="ADAL" clId="{48C1AC27-1912-49C3-A73C-842A2238796F}" dt="2024-01-24T11:00:59.315" v="6977" actId="1035"/>
          <ac:cxnSpMkLst>
            <pc:docMk/>
            <pc:sldMk cId="2679771684" sldId="270"/>
            <ac:cxnSpMk id="51" creationId="{387C66E1-BF47-4F8A-8091-CFA5C632477C}"/>
          </ac:cxnSpMkLst>
        </pc:cxnChg>
        <pc:cxnChg chg="add del mod">
          <ac:chgData name="真" userId="a6acc59d-38fa-452c-8300-f9a3de639fef" providerId="ADAL" clId="{48C1AC27-1912-49C3-A73C-842A2238796F}" dt="2024-01-24T11:01:38.771" v="6984" actId="478"/>
          <ac:cxnSpMkLst>
            <pc:docMk/>
            <pc:sldMk cId="2679771684" sldId="270"/>
            <ac:cxnSpMk id="52" creationId="{AF802992-18F3-499F-93B5-DDE18C327504}"/>
          </ac:cxnSpMkLst>
        </pc:cxnChg>
        <pc:cxnChg chg="add mod">
          <ac:chgData name="真" userId="a6acc59d-38fa-452c-8300-f9a3de639fef" providerId="ADAL" clId="{48C1AC27-1912-49C3-A73C-842A2238796F}" dt="2024-01-24T11:01:51.644" v="6987" actId="692"/>
          <ac:cxnSpMkLst>
            <pc:docMk/>
            <pc:sldMk cId="2679771684" sldId="270"/>
            <ac:cxnSpMk id="55" creationId="{36077186-2CD0-4AB7-BED0-E0301D600190}"/>
          </ac:cxnSpMkLst>
        </pc:cxnChg>
      </pc:sldChg>
      <pc:sldChg chg="addSp modSp new mod">
        <pc:chgData name="真" userId="a6acc59d-38fa-452c-8300-f9a3de639fef" providerId="ADAL" clId="{48C1AC27-1912-49C3-A73C-842A2238796F}" dt="2024-01-24T11:10:14.845" v="7144" actId="20577"/>
        <pc:sldMkLst>
          <pc:docMk/>
          <pc:sldMk cId="382663625" sldId="271"/>
        </pc:sldMkLst>
        <pc:spChg chg="add mod">
          <ac:chgData name="真" userId="a6acc59d-38fa-452c-8300-f9a3de639fef" providerId="ADAL" clId="{48C1AC27-1912-49C3-A73C-842A2238796F}" dt="2024-01-24T11:09:08.113" v="7021"/>
          <ac:spMkLst>
            <pc:docMk/>
            <pc:sldMk cId="382663625" sldId="271"/>
            <ac:spMk id="2" creationId="{52AB06DA-D041-43E4-8D38-312C6ACEA76F}"/>
          </ac:spMkLst>
        </pc:spChg>
        <pc:spChg chg="add mod">
          <ac:chgData name="真" userId="a6acc59d-38fa-452c-8300-f9a3de639fef" providerId="ADAL" clId="{48C1AC27-1912-49C3-A73C-842A2238796F}" dt="2024-01-24T11:10:14.845" v="7144" actId="20577"/>
          <ac:spMkLst>
            <pc:docMk/>
            <pc:sldMk cId="382663625" sldId="271"/>
            <ac:spMk id="3" creationId="{D441F041-EAA9-4931-BC19-880C1290B824}"/>
          </ac:spMkLst>
        </pc:spChg>
      </pc:sldChg>
      <pc:sldChg chg="addSp delSp modSp mod">
        <pc:chgData name="真" userId="a6acc59d-38fa-452c-8300-f9a3de639fef" providerId="ADAL" clId="{48C1AC27-1912-49C3-A73C-842A2238796F}" dt="2024-01-30T09:43:09.593" v="8705" actId="20577"/>
        <pc:sldMkLst>
          <pc:docMk/>
          <pc:sldMk cId="1260131093" sldId="275"/>
        </pc:sldMkLst>
        <pc:spChg chg="add mod">
          <ac:chgData name="真" userId="a6acc59d-38fa-452c-8300-f9a3de639fef" providerId="ADAL" clId="{48C1AC27-1912-49C3-A73C-842A2238796F}" dt="2024-01-30T09:43:09.593" v="8705" actId="20577"/>
          <ac:spMkLst>
            <pc:docMk/>
            <pc:sldMk cId="1260131093" sldId="275"/>
            <ac:spMk id="3" creationId="{1D857A8E-8EA3-4256-ADB5-D14E3BE368AE}"/>
          </ac:spMkLst>
        </pc:spChg>
        <pc:spChg chg="add mod">
          <ac:chgData name="真" userId="a6acc59d-38fa-452c-8300-f9a3de639fef" providerId="ADAL" clId="{48C1AC27-1912-49C3-A73C-842A2238796F}" dt="2024-01-30T09:07:42.005" v="8357" actId="2711"/>
          <ac:spMkLst>
            <pc:docMk/>
            <pc:sldMk cId="1260131093" sldId="275"/>
            <ac:spMk id="9" creationId="{56ADCBB6-37DF-4E63-828A-C89EC6F8755F}"/>
          </ac:spMkLst>
        </pc:spChg>
        <pc:spChg chg="add del mod">
          <ac:chgData name="真" userId="a6acc59d-38fa-452c-8300-f9a3de639fef" providerId="ADAL" clId="{48C1AC27-1912-49C3-A73C-842A2238796F}" dt="2024-01-30T08:25:01.901" v="7402" actId="478"/>
          <ac:spMkLst>
            <pc:docMk/>
            <pc:sldMk cId="1260131093" sldId="275"/>
            <ac:spMk id="10" creationId="{16B57F43-EBD7-4F17-8370-F8930D2D8BAA}"/>
          </ac:spMkLst>
        </pc:spChg>
        <pc:spChg chg="add del mod">
          <ac:chgData name="真" userId="a6acc59d-38fa-452c-8300-f9a3de639fef" providerId="ADAL" clId="{48C1AC27-1912-49C3-A73C-842A2238796F}" dt="2024-01-30T08:25:01.901" v="7402" actId="478"/>
          <ac:spMkLst>
            <pc:docMk/>
            <pc:sldMk cId="1260131093" sldId="275"/>
            <ac:spMk id="11" creationId="{98876E6D-4E63-40D1-B7D9-88B6C625AB0C}"/>
          </ac:spMkLst>
        </pc:spChg>
        <pc:spChg chg="add del mod">
          <ac:chgData name="真" userId="a6acc59d-38fa-452c-8300-f9a3de639fef" providerId="ADAL" clId="{48C1AC27-1912-49C3-A73C-842A2238796F}" dt="2024-01-30T08:25:01.901" v="7402" actId="478"/>
          <ac:spMkLst>
            <pc:docMk/>
            <pc:sldMk cId="1260131093" sldId="275"/>
            <ac:spMk id="12" creationId="{C3D8EFBA-B395-45A9-8695-FC19DB44D60E}"/>
          </ac:spMkLst>
        </pc:spChg>
        <pc:spChg chg="add del mod">
          <ac:chgData name="真" userId="a6acc59d-38fa-452c-8300-f9a3de639fef" providerId="ADAL" clId="{48C1AC27-1912-49C3-A73C-842A2238796F}" dt="2024-01-30T08:25:01.901" v="7402" actId="478"/>
          <ac:spMkLst>
            <pc:docMk/>
            <pc:sldMk cId="1260131093" sldId="275"/>
            <ac:spMk id="13" creationId="{0B255420-EAC9-44E7-85EC-D70A4B5CB405}"/>
          </ac:spMkLst>
        </pc:spChg>
        <pc:spChg chg="add del mod">
          <ac:chgData name="真" userId="a6acc59d-38fa-452c-8300-f9a3de639fef" providerId="ADAL" clId="{48C1AC27-1912-49C3-A73C-842A2238796F}" dt="2024-01-30T08:25:01.901" v="7402" actId="478"/>
          <ac:spMkLst>
            <pc:docMk/>
            <pc:sldMk cId="1260131093" sldId="275"/>
            <ac:spMk id="14" creationId="{8A6CBCBE-BDED-48A2-A651-06776FCB35D7}"/>
          </ac:spMkLst>
        </pc:spChg>
        <pc:spChg chg="add del mod">
          <ac:chgData name="真" userId="a6acc59d-38fa-452c-8300-f9a3de639fef" providerId="ADAL" clId="{48C1AC27-1912-49C3-A73C-842A2238796F}" dt="2024-01-30T08:25:01.901" v="7402" actId="478"/>
          <ac:spMkLst>
            <pc:docMk/>
            <pc:sldMk cId="1260131093" sldId="275"/>
            <ac:spMk id="15" creationId="{D27D1A51-9016-4866-921F-A86156AC1AC9}"/>
          </ac:spMkLst>
        </pc:spChg>
        <pc:spChg chg="add del mod">
          <ac:chgData name="真" userId="a6acc59d-38fa-452c-8300-f9a3de639fef" providerId="ADAL" clId="{48C1AC27-1912-49C3-A73C-842A2238796F}" dt="2024-01-30T08:25:01.901" v="7402" actId="478"/>
          <ac:spMkLst>
            <pc:docMk/>
            <pc:sldMk cId="1260131093" sldId="275"/>
            <ac:spMk id="16" creationId="{E098C520-2087-476D-91FB-A62A42301481}"/>
          </ac:spMkLst>
        </pc:spChg>
        <pc:spChg chg="add del mod">
          <ac:chgData name="真" userId="a6acc59d-38fa-452c-8300-f9a3de639fef" providerId="ADAL" clId="{48C1AC27-1912-49C3-A73C-842A2238796F}" dt="2024-01-30T08:25:01.901" v="7402" actId="478"/>
          <ac:spMkLst>
            <pc:docMk/>
            <pc:sldMk cId="1260131093" sldId="275"/>
            <ac:spMk id="17" creationId="{F126E2A6-1596-4D37-A655-1262C4716F02}"/>
          </ac:spMkLst>
        </pc:spChg>
        <pc:spChg chg="add mod">
          <ac:chgData name="真" userId="a6acc59d-38fa-452c-8300-f9a3de639fef" providerId="ADAL" clId="{48C1AC27-1912-49C3-A73C-842A2238796F}" dt="2024-01-30T09:07:42.005" v="8357" actId="2711"/>
          <ac:spMkLst>
            <pc:docMk/>
            <pc:sldMk cId="1260131093" sldId="275"/>
            <ac:spMk id="19" creationId="{3CD99A01-F385-4549-8EAE-DB802732FC37}"/>
          </ac:spMkLst>
        </pc:spChg>
        <pc:spChg chg="add mod">
          <ac:chgData name="真" userId="a6acc59d-38fa-452c-8300-f9a3de639fef" providerId="ADAL" clId="{48C1AC27-1912-49C3-A73C-842A2238796F}" dt="2024-01-30T09:07:42.005" v="8357" actId="2711"/>
          <ac:spMkLst>
            <pc:docMk/>
            <pc:sldMk cId="1260131093" sldId="275"/>
            <ac:spMk id="21" creationId="{9E2AF9E3-D529-4B77-BEDB-CD378F36FB75}"/>
          </ac:spMkLst>
        </pc:spChg>
        <pc:spChg chg="add mod">
          <ac:chgData name="真" userId="a6acc59d-38fa-452c-8300-f9a3de639fef" providerId="ADAL" clId="{48C1AC27-1912-49C3-A73C-842A2238796F}" dt="2024-01-30T09:28:25.780" v="8634" actId="1035"/>
          <ac:spMkLst>
            <pc:docMk/>
            <pc:sldMk cId="1260131093" sldId="275"/>
            <ac:spMk id="22" creationId="{1FD9752E-85B5-411A-B2F4-6ED01FA7ED16}"/>
          </ac:spMkLst>
        </pc:spChg>
        <pc:spChg chg="add mod">
          <ac:chgData name="真" userId="a6acc59d-38fa-452c-8300-f9a3de639fef" providerId="ADAL" clId="{48C1AC27-1912-49C3-A73C-842A2238796F}" dt="2024-01-30T09:28:25.780" v="8634" actId="1035"/>
          <ac:spMkLst>
            <pc:docMk/>
            <pc:sldMk cId="1260131093" sldId="275"/>
            <ac:spMk id="23" creationId="{88E1D2AF-7A28-4E0E-A7E4-4D31EA40CD7D}"/>
          </ac:spMkLst>
        </pc:spChg>
        <pc:spChg chg="add mod">
          <ac:chgData name="真" userId="a6acc59d-38fa-452c-8300-f9a3de639fef" providerId="ADAL" clId="{48C1AC27-1912-49C3-A73C-842A2238796F}" dt="2024-01-30T09:28:25.780" v="8634" actId="1035"/>
          <ac:spMkLst>
            <pc:docMk/>
            <pc:sldMk cId="1260131093" sldId="275"/>
            <ac:spMk id="24" creationId="{8BCE7CB7-DBE1-47D8-A42B-36FA53BED190}"/>
          </ac:spMkLst>
        </pc:spChg>
        <pc:spChg chg="add mod">
          <ac:chgData name="真" userId="a6acc59d-38fa-452c-8300-f9a3de639fef" providerId="ADAL" clId="{48C1AC27-1912-49C3-A73C-842A2238796F}" dt="2024-01-30T09:07:42.005" v="8357" actId="2711"/>
          <ac:spMkLst>
            <pc:docMk/>
            <pc:sldMk cId="1260131093" sldId="275"/>
            <ac:spMk id="25" creationId="{B9747595-36E8-455B-9377-28E4DA9AD2D4}"/>
          </ac:spMkLst>
        </pc:spChg>
        <pc:spChg chg="add mod">
          <ac:chgData name="真" userId="a6acc59d-38fa-452c-8300-f9a3de639fef" providerId="ADAL" clId="{48C1AC27-1912-49C3-A73C-842A2238796F}" dt="2024-01-30T09:07:42.005" v="8357" actId="2711"/>
          <ac:spMkLst>
            <pc:docMk/>
            <pc:sldMk cId="1260131093" sldId="275"/>
            <ac:spMk id="26" creationId="{B8A2FD17-DE47-42E4-89B7-BF38ABCF6666}"/>
          </ac:spMkLst>
        </pc:spChg>
        <pc:spChg chg="add mod">
          <ac:chgData name="真" userId="a6acc59d-38fa-452c-8300-f9a3de639fef" providerId="ADAL" clId="{48C1AC27-1912-49C3-A73C-842A2238796F}" dt="2024-01-30T09:07:42.005" v="8357" actId="2711"/>
          <ac:spMkLst>
            <pc:docMk/>
            <pc:sldMk cId="1260131093" sldId="275"/>
            <ac:spMk id="27" creationId="{829FB6F9-5967-4C5B-875E-8B04ECC30FA0}"/>
          </ac:spMkLst>
        </pc:spChg>
        <pc:spChg chg="add mod">
          <ac:chgData name="真" userId="a6acc59d-38fa-452c-8300-f9a3de639fef" providerId="ADAL" clId="{48C1AC27-1912-49C3-A73C-842A2238796F}" dt="2024-01-30T09:07:42.005" v="8357" actId="2711"/>
          <ac:spMkLst>
            <pc:docMk/>
            <pc:sldMk cId="1260131093" sldId="275"/>
            <ac:spMk id="28" creationId="{07BA5A74-2AF0-403A-AD43-B81AF57367F3}"/>
          </ac:spMkLst>
        </pc:spChg>
        <pc:spChg chg="add mod">
          <ac:chgData name="真" userId="a6acc59d-38fa-452c-8300-f9a3de639fef" providerId="ADAL" clId="{48C1AC27-1912-49C3-A73C-842A2238796F}" dt="2024-01-30T09:28:25.780" v="8634" actId="1035"/>
          <ac:spMkLst>
            <pc:docMk/>
            <pc:sldMk cId="1260131093" sldId="275"/>
            <ac:spMk id="29" creationId="{874371E7-1230-49EC-8959-97C95DCA9CF4}"/>
          </ac:spMkLst>
        </pc:spChg>
        <pc:spChg chg="add mod">
          <ac:chgData name="真" userId="a6acc59d-38fa-452c-8300-f9a3de639fef" providerId="ADAL" clId="{48C1AC27-1912-49C3-A73C-842A2238796F}" dt="2024-01-30T09:28:25.780" v="8634" actId="1035"/>
          <ac:spMkLst>
            <pc:docMk/>
            <pc:sldMk cId="1260131093" sldId="275"/>
            <ac:spMk id="30" creationId="{3250541F-B5C5-48A0-894E-CA43F68EEE9F}"/>
          </ac:spMkLst>
        </pc:spChg>
        <pc:spChg chg="add del mod">
          <ac:chgData name="真" userId="a6acc59d-38fa-452c-8300-f9a3de639fef" providerId="ADAL" clId="{48C1AC27-1912-49C3-A73C-842A2238796F}" dt="2024-01-30T08:37:54.876" v="7798" actId="478"/>
          <ac:spMkLst>
            <pc:docMk/>
            <pc:sldMk cId="1260131093" sldId="275"/>
            <ac:spMk id="31" creationId="{55E6C57C-355B-4669-A542-372A3821E88F}"/>
          </ac:spMkLst>
        </pc:spChg>
        <pc:spChg chg="add mod">
          <ac:chgData name="真" userId="a6acc59d-38fa-452c-8300-f9a3de639fef" providerId="ADAL" clId="{48C1AC27-1912-49C3-A73C-842A2238796F}" dt="2024-01-30T09:28:25.780" v="8634" actId="1035"/>
          <ac:spMkLst>
            <pc:docMk/>
            <pc:sldMk cId="1260131093" sldId="275"/>
            <ac:spMk id="32" creationId="{494F8297-9D9E-41F5-8AFF-25B3C697D0B8}"/>
          </ac:spMkLst>
        </pc:spChg>
        <pc:spChg chg="add mod">
          <ac:chgData name="真" userId="a6acc59d-38fa-452c-8300-f9a3de639fef" providerId="ADAL" clId="{48C1AC27-1912-49C3-A73C-842A2238796F}" dt="2024-01-30T09:28:25.780" v="8634" actId="1035"/>
          <ac:spMkLst>
            <pc:docMk/>
            <pc:sldMk cId="1260131093" sldId="275"/>
            <ac:spMk id="33" creationId="{678B969C-33B2-43A8-8FAC-D39F7068554A}"/>
          </ac:spMkLst>
        </pc:spChg>
        <pc:spChg chg="add mod">
          <ac:chgData name="真" userId="a6acc59d-38fa-452c-8300-f9a3de639fef" providerId="ADAL" clId="{48C1AC27-1912-49C3-A73C-842A2238796F}" dt="2024-01-30T09:28:25.780" v="8634" actId="1035"/>
          <ac:spMkLst>
            <pc:docMk/>
            <pc:sldMk cId="1260131093" sldId="275"/>
            <ac:spMk id="34" creationId="{6759126F-0C91-4B1B-A998-0DF6985AEE2A}"/>
          </ac:spMkLst>
        </pc:spChg>
        <pc:spChg chg="add mod">
          <ac:chgData name="真" userId="a6acc59d-38fa-452c-8300-f9a3de639fef" providerId="ADAL" clId="{48C1AC27-1912-49C3-A73C-842A2238796F}" dt="2024-01-30T09:28:25.780" v="8634" actId="1035"/>
          <ac:spMkLst>
            <pc:docMk/>
            <pc:sldMk cId="1260131093" sldId="275"/>
            <ac:spMk id="35" creationId="{0E99BAED-166B-465C-ACC6-65B41DD57D9B}"/>
          </ac:spMkLst>
        </pc:spChg>
        <pc:spChg chg="add mod">
          <ac:chgData name="真" userId="a6acc59d-38fa-452c-8300-f9a3de639fef" providerId="ADAL" clId="{48C1AC27-1912-49C3-A73C-842A2238796F}" dt="2024-01-30T09:07:42.005" v="8357" actId="2711"/>
          <ac:spMkLst>
            <pc:docMk/>
            <pc:sldMk cId="1260131093" sldId="275"/>
            <ac:spMk id="36" creationId="{33B3DA4A-BC65-410B-9066-DBF1E7EAF7DC}"/>
          </ac:spMkLst>
        </pc:spChg>
        <pc:spChg chg="add mod">
          <ac:chgData name="真" userId="a6acc59d-38fa-452c-8300-f9a3de639fef" providerId="ADAL" clId="{48C1AC27-1912-49C3-A73C-842A2238796F}" dt="2024-01-30T09:07:42.005" v="8357" actId="2711"/>
          <ac:spMkLst>
            <pc:docMk/>
            <pc:sldMk cId="1260131093" sldId="275"/>
            <ac:spMk id="37" creationId="{B5ED6601-657D-4E98-BA00-99EE1CA27CE2}"/>
          </ac:spMkLst>
        </pc:spChg>
        <pc:spChg chg="add mod">
          <ac:chgData name="真" userId="a6acc59d-38fa-452c-8300-f9a3de639fef" providerId="ADAL" clId="{48C1AC27-1912-49C3-A73C-842A2238796F}" dt="2024-01-30T09:28:25.780" v="8634" actId="1035"/>
          <ac:spMkLst>
            <pc:docMk/>
            <pc:sldMk cId="1260131093" sldId="275"/>
            <ac:spMk id="38" creationId="{A951D539-AD01-49C2-9597-3DFCFFB6A2BC}"/>
          </ac:spMkLst>
        </pc:spChg>
        <pc:spChg chg="add mod">
          <ac:chgData name="真" userId="a6acc59d-38fa-452c-8300-f9a3de639fef" providerId="ADAL" clId="{48C1AC27-1912-49C3-A73C-842A2238796F}" dt="2024-01-30T09:07:42.005" v="8357" actId="2711"/>
          <ac:spMkLst>
            <pc:docMk/>
            <pc:sldMk cId="1260131093" sldId="275"/>
            <ac:spMk id="39" creationId="{2D0928DE-74AF-4FDD-87A4-A0D041CB96FE}"/>
          </ac:spMkLst>
        </pc:spChg>
        <pc:spChg chg="add mod">
          <ac:chgData name="真" userId="a6acc59d-38fa-452c-8300-f9a3de639fef" providerId="ADAL" clId="{48C1AC27-1912-49C3-A73C-842A2238796F}" dt="2024-01-30T09:07:42.005" v="8357" actId="2711"/>
          <ac:spMkLst>
            <pc:docMk/>
            <pc:sldMk cId="1260131093" sldId="275"/>
            <ac:spMk id="40" creationId="{DD60DD91-58C0-4EDA-A3EB-69703454AD7F}"/>
          </ac:spMkLst>
        </pc:spChg>
        <pc:spChg chg="add mod">
          <ac:chgData name="真" userId="a6acc59d-38fa-452c-8300-f9a3de639fef" providerId="ADAL" clId="{48C1AC27-1912-49C3-A73C-842A2238796F}" dt="2024-01-30T09:07:42.005" v="8357" actId="2711"/>
          <ac:spMkLst>
            <pc:docMk/>
            <pc:sldMk cId="1260131093" sldId="275"/>
            <ac:spMk id="41" creationId="{D9E0D844-0389-4B0F-BD3C-404E9D99808E}"/>
          </ac:spMkLst>
        </pc:spChg>
        <pc:spChg chg="add mod">
          <ac:chgData name="真" userId="a6acc59d-38fa-452c-8300-f9a3de639fef" providerId="ADAL" clId="{48C1AC27-1912-49C3-A73C-842A2238796F}" dt="2024-01-30T09:07:42.005" v="8357" actId="2711"/>
          <ac:spMkLst>
            <pc:docMk/>
            <pc:sldMk cId="1260131093" sldId="275"/>
            <ac:spMk id="42" creationId="{C8E2564F-2282-4233-A2F9-C9C52888B9C7}"/>
          </ac:spMkLst>
        </pc:spChg>
        <pc:spChg chg="add del mod">
          <ac:chgData name="真" userId="a6acc59d-38fa-452c-8300-f9a3de639fef" providerId="ADAL" clId="{48C1AC27-1912-49C3-A73C-842A2238796F}" dt="2024-01-30T08:39:57.911" v="7836"/>
          <ac:spMkLst>
            <pc:docMk/>
            <pc:sldMk cId="1260131093" sldId="275"/>
            <ac:spMk id="43" creationId="{4F13D1F7-4223-41F2-99EF-A5B06B14EB42}"/>
          </ac:spMkLst>
        </pc:spChg>
        <pc:spChg chg="add mod">
          <ac:chgData name="真" userId="a6acc59d-38fa-452c-8300-f9a3de639fef" providerId="ADAL" clId="{48C1AC27-1912-49C3-A73C-842A2238796F}" dt="2024-01-30T09:07:42.005" v="8357" actId="2711"/>
          <ac:spMkLst>
            <pc:docMk/>
            <pc:sldMk cId="1260131093" sldId="275"/>
            <ac:spMk id="44" creationId="{15C29913-20D9-43A4-B133-E2F1637FCC09}"/>
          </ac:spMkLst>
        </pc:spChg>
        <pc:spChg chg="add mod ord">
          <ac:chgData name="真" userId="a6acc59d-38fa-452c-8300-f9a3de639fef" providerId="ADAL" clId="{48C1AC27-1912-49C3-A73C-842A2238796F}" dt="2024-01-30T09:07:42.005" v="8357" actId="2711"/>
          <ac:spMkLst>
            <pc:docMk/>
            <pc:sldMk cId="1260131093" sldId="275"/>
            <ac:spMk id="45" creationId="{AC85C412-581D-41AE-85B9-8015DD35DFE5}"/>
          </ac:spMkLst>
        </pc:spChg>
        <pc:spChg chg="add mod">
          <ac:chgData name="真" userId="a6acc59d-38fa-452c-8300-f9a3de639fef" providerId="ADAL" clId="{48C1AC27-1912-49C3-A73C-842A2238796F}" dt="2024-01-30T09:07:42.005" v="8357" actId="2711"/>
          <ac:spMkLst>
            <pc:docMk/>
            <pc:sldMk cId="1260131093" sldId="275"/>
            <ac:spMk id="47" creationId="{A2FD452F-DE86-44D8-A0B6-D4392A867C18}"/>
          </ac:spMkLst>
        </pc:spChg>
        <pc:spChg chg="add mod">
          <ac:chgData name="真" userId="a6acc59d-38fa-452c-8300-f9a3de639fef" providerId="ADAL" clId="{48C1AC27-1912-49C3-A73C-842A2238796F}" dt="2024-01-30T09:07:42.005" v="8357" actId="2711"/>
          <ac:spMkLst>
            <pc:docMk/>
            <pc:sldMk cId="1260131093" sldId="275"/>
            <ac:spMk id="48" creationId="{11072557-CE17-4C2F-9AC4-4B71C316BAD7}"/>
          </ac:spMkLst>
        </pc:spChg>
        <pc:spChg chg="add mod">
          <ac:chgData name="真" userId="a6acc59d-38fa-452c-8300-f9a3de639fef" providerId="ADAL" clId="{48C1AC27-1912-49C3-A73C-842A2238796F}" dt="2024-01-30T09:28:16.647" v="8625" actId="1036"/>
          <ac:spMkLst>
            <pc:docMk/>
            <pc:sldMk cId="1260131093" sldId="275"/>
            <ac:spMk id="62" creationId="{2D9CE611-6E34-4BB9-BCDB-C50A852E7833}"/>
          </ac:spMkLst>
        </pc:spChg>
        <pc:spChg chg="add mod">
          <ac:chgData name="真" userId="a6acc59d-38fa-452c-8300-f9a3de639fef" providerId="ADAL" clId="{48C1AC27-1912-49C3-A73C-842A2238796F}" dt="2024-01-30T09:07:51.505" v="8359" actId="1076"/>
          <ac:spMkLst>
            <pc:docMk/>
            <pc:sldMk cId="1260131093" sldId="275"/>
            <ac:spMk id="63" creationId="{B1A63597-573C-469D-B38D-F70936B2F40C}"/>
          </ac:spMkLst>
        </pc:spChg>
        <pc:spChg chg="add mod">
          <ac:chgData name="真" userId="a6acc59d-38fa-452c-8300-f9a3de639fef" providerId="ADAL" clId="{48C1AC27-1912-49C3-A73C-842A2238796F}" dt="2024-01-30T09:12:38.099" v="8525" actId="164"/>
          <ac:spMkLst>
            <pc:docMk/>
            <pc:sldMk cId="1260131093" sldId="275"/>
            <ac:spMk id="64" creationId="{5F2DE045-A6AC-44F1-BF8B-A4E85993BEE4}"/>
          </ac:spMkLst>
        </pc:spChg>
        <pc:spChg chg="add mod">
          <ac:chgData name="真" userId="a6acc59d-38fa-452c-8300-f9a3de639fef" providerId="ADAL" clId="{48C1AC27-1912-49C3-A73C-842A2238796F}" dt="2024-01-30T09:12:38.099" v="8525" actId="164"/>
          <ac:spMkLst>
            <pc:docMk/>
            <pc:sldMk cId="1260131093" sldId="275"/>
            <ac:spMk id="65" creationId="{ACDD0986-CEAF-4488-9E59-75B61AE9156D}"/>
          </ac:spMkLst>
        </pc:spChg>
        <pc:spChg chg="add mod">
          <ac:chgData name="真" userId="a6acc59d-38fa-452c-8300-f9a3de639fef" providerId="ADAL" clId="{48C1AC27-1912-49C3-A73C-842A2238796F}" dt="2024-01-30T09:37:26.171" v="8704" actId="1035"/>
          <ac:spMkLst>
            <pc:docMk/>
            <pc:sldMk cId="1260131093" sldId="275"/>
            <ac:spMk id="67" creationId="{F839E241-0149-4464-963D-FB68D2251B04}"/>
          </ac:spMkLst>
        </pc:spChg>
        <pc:spChg chg="add mod">
          <ac:chgData name="真" userId="a6acc59d-38fa-452c-8300-f9a3de639fef" providerId="ADAL" clId="{48C1AC27-1912-49C3-A73C-842A2238796F}" dt="2024-01-30T09:37:26.171" v="8704" actId="1035"/>
          <ac:spMkLst>
            <pc:docMk/>
            <pc:sldMk cId="1260131093" sldId="275"/>
            <ac:spMk id="68" creationId="{9E0C9242-A82E-4C87-8A1F-864393C47976}"/>
          </ac:spMkLst>
        </pc:spChg>
        <pc:spChg chg="add mod">
          <ac:chgData name="真" userId="a6acc59d-38fa-452c-8300-f9a3de639fef" providerId="ADAL" clId="{48C1AC27-1912-49C3-A73C-842A2238796F}" dt="2024-01-30T09:37:26.171" v="8704" actId="1035"/>
          <ac:spMkLst>
            <pc:docMk/>
            <pc:sldMk cId="1260131093" sldId="275"/>
            <ac:spMk id="69" creationId="{2BBF7291-2483-4FE5-9B38-2B946BD6870C}"/>
          </ac:spMkLst>
        </pc:spChg>
        <pc:spChg chg="add del">
          <ac:chgData name="真" userId="a6acc59d-38fa-452c-8300-f9a3de639fef" providerId="ADAL" clId="{48C1AC27-1912-49C3-A73C-842A2238796F}" dt="2024-01-30T09:34:01.614" v="8645"/>
          <ac:spMkLst>
            <pc:docMk/>
            <pc:sldMk cId="1260131093" sldId="275"/>
            <ac:spMk id="70" creationId="{94E958C6-2555-458C-A75D-1A5736ECA998}"/>
          </ac:spMkLst>
        </pc:spChg>
        <pc:grpChg chg="add mod">
          <ac:chgData name="真" userId="a6acc59d-38fa-452c-8300-f9a3de639fef" providerId="ADAL" clId="{48C1AC27-1912-49C3-A73C-842A2238796F}" dt="2024-01-30T09:28:25.780" v="8634" actId="1035"/>
          <ac:grpSpMkLst>
            <pc:docMk/>
            <pc:sldMk cId="1260131093" sldId="275"/>
            <ac:grpSpMk id="46" creationId="{E5A86398-8625-43CD-96D1-2A30BE2D9528}"/>
          </ac:grpSpMkLst>
        </pc:grpChg>
        <pc:grpChg chg="add mod">
          <ac:chgData name="真" userId="a6acc59d-38fa-452c-8300-f9a3de639fef" providerId="ADAL" clId="{48C1AC27-1912-49C3-A73C-842A2238796F}" dt="2024-01-30T08:45:24.924" v="7958" actId="1036"/>
          <ac:grpSpMkLst>
            <pc:docMk/>
            <pc:sldMk cId="1260131093" sldId="275"/>
            <ac:grpSpMk id="49" creationId="{606CC4F0-DFA8-4B33-AAE7-DFA07BAD45C7}"/>
          </ac:grpSpMkLst>
        </pc:grpChg>
        <pc:grpChg chg="add mod">
          <ac:chgData name="真" userId="a6acc59d-38fa-452c-8300-f9a3de639fef" providerId="ADAL" clId="{48C1AC27-1912-49C3-A73C-842A2238796F}" dt="2024-01-30T09:28:16.647" v="8625" actId="1036"/>
          <ac:grpSpMkLst>
            <pc:docMk/>
            <pc:sldMk cId="1260131093" sldId="275"/>
            <ac:grpSpMk id="66" creationId="{8ED29D04-9CF4-406C-B405-C07286A605D4}"/>
          </ac:grpSpMkLst>
        </pc:grpChg>
        <pc:picChg chg="add del mod">
          <ac:chgData name="真" userId="a6acc59d-38fa-452c-8300-f9a3de639fef" providerId="ADAL" clId="{48C1AC27-1912-49C3-A73C-842A2238796F}" dt="2024-01-30T08:14:18.633" v="7192" actId="21"/>
          <ac:picMkLst>
            <pc:docMk/>
            <pc:sldMk cId="1260131093" sldId="275"/>
            <ac:picMk id="4" creationId="{D7B1FD92-4BCD-4412-833A-AEA9FE06A360}"/>
          </ac:picMkLst>
        </pc:picChg>
        <pc:picChg chg="del mod">
          <ac:chgData name="真" userId="a6acc59d-38fa-452c-8300-f9a3de639fef" providerId="ADAL" clId="{48C1AC27-1912-49C3-A73C-842A2238796F}" dt="2024-01-30T08:24:57.827" v="7401" actId="478"/>
          <ac:picMkLst>
            <pc:docMk/>
            <pc:sldMk cId="1260131093" sldId="275"/>
            <ac:picMk id="8" creationId="{05147C3A-B171-4489-9767-01ADB02B48EA}"/>
          </ac:picMkLst>
        </pc:picChg>
        <pc:picChg chg="mod">
          <ac:chgData name="真" userId="a6acc59d-38fa-452c-8300-f9a3de639fef" providerId="ADAL" clId="{48C1AC27-1912-49C3-A73C-842A2238796F}" dt="2024-01-30T08:25:09.450" v="7403" actId="1076"/>
          <ac:picMkLst>
            <pc:docMk/>
            <pc:sldMk cId="1260131093" sldId="275"/>
            <ac:picMk id="18" creationId="{1F40BF10-203C-4C0D-95B9-B070611F49AD}"/>
          </ac:picMkLst>
        </pc:picChg>
        <pc:picChg chg="add mod">
          <ac:chgData name="真" userId="a6acc59d-38fa-452c-8300-f9a3de639fef" providerId="ADAL" clId="{48C1AC27-1912-49C3-A73C-842A2238796F}" dt="2024-01-30T09:28:25.780" v="8634" actId="1035"/>
          <ac:picMkLst>
            <pc:docMk/>
            <pc:sldMk cId="1260131093" sldId="275"/>
            <ac:picMk id="20" creationId="{1FCE5D35-21BC-440F-8851-F06DC463774A}"/>
          </ac:picMkLst>
        </pc:picChg>
        <pc:cxnChg chg="add del mod">
          <ac:chgData name="真" userId="a6acc59d-38fa-452c-8300-f9a3de639fef" providerId="ADAL" clId="{48C1AC27-1912-49C3-A73C-842A2238796F}" dt="2024-01-30T08:14:18.633" v="7192" actId="21"/>
          <ac:cxnSpMkLst>
            <pc:docMk/>
            <pc:sldMk cId="1260131093" sldId="275"/>
            <ac:cxnSpMk id="5" creationId="{3F80E1F9-BC18-4168-B09C-56A124067472}"/>
          </ac:cxnSpMkLst>
        </pc:cxnChg>
        <pc:cxnChg chg="add del mod">
          <ac:chgData name="真" userId="a6acc59d-38fa-452c-8300-f9a3de639fef" providerId="ADAL" clId="{48C1AC27-1912-49C3-A73C-842A2238796F}" dt="2024-01-30T08:14:18.633" v="7192" actId="21"/>
          <ac:cxnSpMkLst>
            <pc:docMk/>
            <pc:sldMk cId="1260131093" sldId="275"/>
            <ac:cxnSpMk id="6" creationId="{0CB771FF-6DFB-4195-B62E-68CD76CC5AE1}"/>
          </ac:cxnSpMkLst>
        </pc:cxnChg>
        <pc:cxnChg chg="add del mod">
          <ac:chgData name="真" userId="a6acc59d-38fa-452c-8300-f9a3de639fef" providerId="ADAL" clId="{48C1AC27-1912-49C3-A73C-842A2238796F}" dt="2024-01-30T08:14:18.633" v="7192" actId="21"/>
          <ac:cxnSpMkLst>
            <pc:docMk/>
            <pc:sldMk cId="1260131093" sldId="275"/>
            <ac:cxnSpMk id="7" creationId="{03F5542F-E5BB-4C6D-A939-D38A327F0871}"/>
          </ac:cxnSpMkLst>
        </pc:cxnChg>
        <pc:cxnChg chg="add mod">
          <ac:chgData name="真" userId="a6acc59d-38fa-452c-8300-f9a3de639fef" providerId="ADAL" clId="{48C1AC27-1912-49C3-A73C-842A2238796F}" dt="2024-01-30T09:28:25.780" v="8634" actId="1035"/>
          <ac:cxnSpMkLst>
            <pc:docMk/>
            <pc:sldMk cId="1260131093" sldId="275"/>
            <ac:cxnSpMk id="51" creationId="{1E606A05-5439-40B2-BA15-5DF116C5F4B8}"/>
          </ac:cxnSpMkLst>
        </pc:cxnChg>
        <pc:cxnChg chg="add mod">
          <ac:chgData name="真" userId="a6acc59d-38fa-452c-8300-f9a3de639fef" providerId="ADAL" clId="{48C1AC27-1912-49C3-A73C-842A2238796F}" dt="2024-01-30T09:28:25.780" v="8634" actId="1035"/>
          <ac:cxnSpMkLst>
            <pc:docMk/>
            <pc:sldMk cId="1260131093" sldId="275"/>
            <ac:cxnSpMk id="52" creationId="{EE64D4AD-CCA2-4951-B2E0-16E226019CC5}"/>
          </ac:cxnSpMkLst>
        </pc:cxnChg>
        <pc:cxnChg chg="add mod">
          <ac:chgData name="真" userId="a6acc59d-38fa-452c-8300-f9a3de639fef" providerId="ADAL" clId="{48C1AC27-1912-49C3-A73C-842A2238796F}" dt="2024-01-30T09:28:25.780" v="8634" actId="1035"/>
          <ac:cxnSpMkLst>
            <pc:docMk/>
            <pc:sldMk cId="1260131093" sldId="275"/>
            <ac:cxnSpMk id="56" creationId="{31A9D8EE-D6AA-44C3-BAB3-DD84BE2CA962}"/>
          </ac:cxnSpMkLst>
        </pc:cxnChg>
        <pc:cxnChg chg="add mod">
          <ac:chgData name="真" userId="a6acc59d-38fa-452c-8300-f9a3de639fef" providerId="ADAL" clId="{48C1AC27-1912-49C3-A73C-842A2238796F}" dt="2024-01-30T09:28:25.780" v="8634" actId="1035"/>
          <ac:cxnSpMkLst>
            <pc:docMk/>
            <pc:sldMk cId="1260131093" sldId="275"/>
            <ac:cxnSpMk id="57" creationId="{E062F0A7-F8A0-49C2-BD00-E9B7E68FC575}"/>
          </ac:cxnSpMkLst>
        </pc:cxnChg>
        <pc:cxnChg chg="add mod">
          <ac:chgData name="真" userId="a6acc59d-38fa-452c-8300-f9a3de639fef" providerId="ADAL" clId="{48C1AC27-1912-49C3-A73C-842A2238796F}" dt="2024-01-30T09:28:25.780" v="8634" actId="1035"/>
          <ac:cxnSpMkLst>
            <pc:docMk/>
            <pc:sldMk cId="1260131093" sldId="275"/>
            <ac:cxnSpMk id="61" creationId="{6F1CB4C7-7018-41BE-B5E7-E294DB9615E4}"/>
          </ac:cxnSpMkLst>
        </pc:cxnChg>
      </pc:sldChg>
      <pc:sldChg chg="addSp modSp add mod">
        <pc:chgData name="真" userId="a6acc59d-38fa-452c-8300-f9a3de639fef" providerId="ADAL" clId="{48C1AC27-1912-49C3-A73C-842A2238796F}" dt="2024-01-30T08:24:40.706" v="7400" actId="1076"/>
        <pc:sldMkLst>
          <pc:docMk/>
          <pc:sldMk cId="746169972" sldId="276"/>
        </pc:sldMkLst>
        <pc:spChg chg="add mod">
          <ac:chgData name="真" userId="a6acc59d-38fa-452c-8300-f9a3de639fef" providerId="ADAL" clId="{48C1AC27-1912-49C3-A73C-842A2238796F}" dt="2024-01-30T08:23:48.461" v="7369" actId="1035"/>
          <ac:spMkLst>
            <pc:docMk/>
            <pc:sldMk cId="746169972" sldId="276"/>
            <ac:spMk id="13" creationId="{87502C02-C6E2-4361-A9AA-F1D00DF6B538}"/>
          </ac:spMkLst>
        </pc:spChg>
        <pc:spChg chg="add mod">
          <ac:chgData name="真" userId="a6acc59d-38fa-452c-8300-f9a3de639fef" providerId="ADAL" clId="{48C1AC27-1912-49C3-A73C-842A2238796F}" dt="2024-01-30T08:23:48.461" v="7369" actId="1035"/>
          <ac:spMkLst>
            <pc:docMk/>
            <pc:sldMk cId="746169972" sldId="276"/>
            <ac:spMk id="15" creationId="{F4E7172D-7D60-47B2-B044-C114547C23DB}"/>
          </ac:spMkLst>
        </pc:spChg>
        <pc:spChg chg="add mod">
          <ac:chgData name="真" userId="a6acc59d-38fa-452c-8300-f9a3de639fef" providerId="ADAL" clId="{48C1AC27-1912-49C3-A73C-842A2238796F}" dt="2024-01-30T08:23:35.590" v="7359" actId="1036"/>
          <ac:spMkLst>
            <pc:docMk/>
            <pc:sldMk cId="746169972" sldId="276"/>
            <ac:spMk id="16" creationId="{740EA66A-F662-4374-A61D-EBF85674B27B}"/>
          </ac:spMkLst>
        </pc:spChg>
        <pc:spChg chg="add mod">
          <ac:chgData name="真" userId="a6acc59d-38fa-452c-8300-f9a3de639fef" providerId="ADAL" clId="{48C1AC27-1912-49C3-A73C-842A2238796F}" dt="2024-01-30T08:24:01.576" v="7382" actId="1038"/>
          <ac:spMkLst>
            <pc:docMk/>
            <pc:sldMk cId="746169972" sldId="276"/>
            <ac:spMk id="17" creationId="{3308A1CB-1781-43E9-A1AB-C8A4409A5437}"/>
          </ac:spMkLst>
        </pc:spChg>
        <pc:spChg chg="add mod">
          <ac:chgData name="真" userId="a6acc59d-38fa-452c-8300-f9a3de639fef" providerId="ADAL" clId="{48C1AC27-1912-49C3-A73C-842A2238796F}" dt="2024-01-30T08:24:01.576" v="7382" actId="1038"/>
          <ac:spMkLst>
            <pc:docMk/>
            <pc:sldMk cId="746169972" sldId="276"/>
            <ac:spMk id="19" creationId="{B7397CF1-BF0C-47F0-803E-E8181B9D4A0C}"/>
          </ac:spMkLst>
        </pc:spChg>
        <pc:spChg chg="add mod">
          <ac:chgData name="真" userId="a6acc59d-38fa-452c-8300-f9a3de639fef" providerId="ADAL" clId="{48C1AC27-1912-49C3-A73C-842A2238796F}" dt="2024-01-30T08:24:18.675" v="7398" actId="1036"/>
          <ac:spMkLst>
            <pc:docMk/>
            <pc:sldMk cId="746169972" sldId="276"/>
            <ac:spMk id="21" creationId="{D43EA79B-997B-44E5-929A-950CDD2B59BF}"/>
          </ac:spMkLst>
        </pc:spChg>
        <pc:spChg chg="add mod">
          <ac:chgData name="真" userId="a6acc59d-38fa-452c-8300-f9a3de639fef" providerId="ADAL" clId="{48C1AC27-1912-49C3-A73C-842A2238796F}" dt="2024-01-30T08:24:32.999" v="7399" actId="1076"/>
          <ac:spMkLst>
            <pc:docMk/>
            <pc:sldMk cId="746169972" sldId="276"/>
            <ac:spMk id="22" creationId="{AA37FE60-C624-442C-A75E-D5D6D0BC7534}"/>
          </ac:spMkLst>
        </pc:spChg>
        <pc:spChg chg="add mod">
          <ac:chgData name="真" userId="a6acc59d-38fa-452c-8300-f9a3de639fef" providerId="ADAL" clId="{48C1AC27-1912-49C3-A73C-842A2238796F}" dt="2024-01-30T08:24:40.706" v="7400" actId="1076"/>
          <ac:spMkLst>
            <pc:docMk/>
            <pc:sldMk cId="746169972" sldId="276"/>
            <ac:spMk id="23" creationId="{D6C9A207-68C1-4F17-87C3-08AFE15D99A6}"/>
          </ac:spMkLst>
        </pc:spChg>
      </pc:sldChg>
      <pc:sldChg chg="add">
        <pc:chgData name="真" userId="a6acc59d-38fa-452c-8300-f9a3de639fef" providerId="ADAL" clId="{48C1AC27-1912-49C3-A73C-842A2238796F}" dt="2024-01-30T08:18:04.406" v="7227"/>
        <pc:sldMkLst>
          <pc:docMk/>
          <pc:sldMk cId="3628977597"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6E6F43-50EB-4DD3-A940-291915ED4143}"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2D1E6-04B7-4A72-A8B0-EBAE40D1BC43}" type="slidenum">
              <a:rPr kumimoji="1" lang="ja-JP" altLang="en-US" smtClean="0"/>
              <a:t>‹#›</a:t>
            </a:fld>
            <a:endParaRPr kumimoji="1" lang="ja-JP" altLang="en-US"/>
          </a:p>
        </p:txBody>
      </p:sp>
    </p:spTree>
    <p:extLst>
      <p:ext uri="{BB962C8B-B14F-4D97-AF65-F5344CB8AC3E}">
        <p14:creationId xmlns:p14="http://schemas.microsoft.com/office/powerpoint/2010/main" val="3823386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46047-F905-4083-B6C7-AD712E77AB6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9BDC7A-2FFE-42A3-B8D9-BDCA64F499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B954085-1C9C-4303-B3DE-6449CC50CF77}"/>
              </a:ext>
            </a:extLst>
          </p:cNvPr>
          <p:cNvSpPr>
            <a:spLocks noGrp="1"/>
          </p:cNvSpPr>
          <p:nvPr>
            <p:ph type="dt" sz="half" idx="10"/>
          </p:nvPr>
        </p:nvSpPr>
        <p:spPr/>
        <p:txBody>
          <a:bodyPr/>
          <a:lstStyle/>
          <a:p>
            <a:fld id="{BFEC201A-C9A7-4ED4-94AF-8AA92CB66AF9}"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F9ED2034-9487-445F-B86D-B88C083A133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E957FD-3575-426A-8146-4B248197583B}"/>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2292189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D61D34-D7A9-45B1-AF64-54ADBAD093A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AE32F33-3E74-4E6A-A5EC-D0AC1D7F790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C60BDA-33FB-4A16-A2BB-96EFEBFAA2B0}"/>
              </a:ext>
            </a:extLst>
          </p:cNvPr>
          <p:cNvSpPr>
            <a:spLocks noGrp="1"/>
          </p:cNvSpPr>
          <p:nvPr>
            <p:ph type="dt" sz="half" idx="10"/>
          </p:nvPr>
        </p:nvSpPr>
        <p:spPr/>
        <p:txBody>
          <a:bodyPr/>
          <a:lstStyle/>
          <a:p>
            <a:fld id="{17B0B003-D8E2-4029-90FB-FD14D4BA8571}"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10E955F8-4FD2-49C1-9747-5C0134170E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6014C5-FB87-49A8-A19B-B797DFDDE46C}"/>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110187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64E51DC-C27D-40AE-8E27-1EE3AD1A3EF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06F7E56-6FD0-4408-8AAB-7E608DE2CEF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70B1A3-1BFF-4296-A473-452D55E4A6A7}"/>
              </a:ext>
            </a:extLst>
          </p:cNvPr>
          <p:cNvSpPr>
            <a:spLocks noGrp="1"/>
          </p:cNvSpPr>
          <p:nvPr>
            <p:ph type="dt" sz="half" idx="10"/>
          </p:nvPr>
        </p:nvSpPr>
        <p:spPr/>
        <p:txBody>
          <a:bodyPr/>
          <a:lstStyle/>
          <a:p>
            <a:fld id="{BFCECFD1-F226-43BB-96B3-A87D37F9206C}"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2E6CA476-668D-4F43-9100-19165100EF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D9CCA9-4240-491C-8260-E54072703E67}"/>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10897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2BA597-2290-4EBC-9486-E9F6542EAC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16486D3-303D-46C7-8F97-C515CF091E7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7DC322-8584-487D-9E8B-BB6E6C88D13D}"/>
              </a:ext>
            </a:extLst>
          </p:cNvPr>
          <p:cNvSpPr>
            <a:spLocks noGrp="1"/>
          </p:cNvSpPr>
          <p:nvPr>
            <p:ph type="dt" sz="half" idx="10"/>
          </p:nvPr>
        </p:nvSpPr>
        <p:spPr/>
        <p:txBody>
          <a:bodyPr/>
          <a:lstStyle/>
          <a:p>
            <a:fld id="{0BFF1CFB-3F0E-4E72-96E7-0567EC6C8A0C}"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287A6DEB-2257-495B-BE1E-51083F5DFF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0B3C80-A386-4D83-A574-046E09472B33}"/>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187269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823DD7-DBAE-4EC9-A676-D2ECDB8BDDD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BA5117-F419-4080-A8AE-389BC4344A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98F36B1A-FC1C-4CEE-AC50-4356FA859D00}"/>
              </a:ext>
            </a:extLst>
          </p:cNvPr>
          <p:cNvSpPr>
            <a:spLocks noGrp="1"/>
          </p:cNvSpPr>
          <p:nvPr>
            <p:ph type="dt" sz="half" idx="10"/>
          </p:nvPr>
        </p:nvSpPr>
        <p:spPr/>
        <p:txBody>
          <a:bodyPr/>
          <a:lstStyle/>
          <a:p>
            <a:fld id="{52841C4A-7BB8-4281-8CC0-9B1EC12F24A6}"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F4CA662B-215C-43C4-AF56-4E1EFF644B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38EA53-2A5A-40A9-B926-E38D43DF5BE2}"/>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297855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DA4BD-D081-4154-BA6A-E8B402E3894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81443C9-23AD-4563-B605-587CC397F74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83C822F-F4D3-4875-96A7-D39B9CF6652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9DE6652-1FD0-49E1-8904-D5C682E76D5F}"/>
              </a:ext>
            </a:extLst>
          </p:cNvPr>
          <p:cNvSpPr>
            <a:spLocks noGrp="1"/>
          </p:cNvSpPr>
          <p:nvPr>
            <p:ph type="dt" sz="half" idx="10"/>
          </p:nvPr>
        </p:nvSpPr>
        <p:spPr/>
        <p:txBody>
          <a:bodyPr/>
          <a:lstStyle/>
          <a:p>
            <a:fld id="{C2F213E8-22D3-433B-BD29-77C66303EE32}" type="datetime1">
              <a:rPr kumimoji="1" lang="ja-JP" altLang="en-US" smtClean="0"/>
              <a:t>2024/3/4</a:t>
            </a:fld>
            <a:endParaRPr kumimoji="1" lang="ja-JP" altLang="en-US"/>
          </a:p>
        </p:txBody>
      </p:sp>
      <p:sp>
        <p:nvSpPr>
          <p:cNvPr id="6" name="フッター プレースホルダー 5">
            <a:extLst>
              <a:ext uri="{FF2B5EF4-FFF2-40B4-BE49-F238E27FC236}">
                <a16:creationId xmlns:a16="http://schemas.microsoft.com/office/drawing/2014/main" id="{C46E2E52-2237-48E4-A463-64478E68006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B162460-7784-4BF9-85F5-D33FF8A99223}"/>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1432593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3D4811-63AF-4D0A-AAE1-4A6E83D089D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D47292-1100-4139-A140-7E333FDCFB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9C6F64B-EC62-4699-9E73-F8CB757F448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5FCB355-0E18-4C93-832B-E59D13E2A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84D2C0-1E88-4AD5-B40D-9D95A5E0957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7425EC4-30CF-40C4-A9D3-95C9C7D79F5F}"/>
              </a:ext>
            </a:extLst>
          </p:cNvPr>
          <p:cNvSpPr>
            <a:spLocks noGrp="1"/>
          </p:cNvSpPr>
          <p:nvPr>
            <p:ph type="dt" sz="half" idx="10"/>
          </p:nvPr>
        </p:nvSpPr>
        <p:spPr/>
        <p:txBody>
          <a:bodyPr/>
          <a:lstStyle/>
          <a:p>
            <a:fld id="{535136FF-4FE2-40D0-A2D2-72F8D75DD20D}" type="datetime1">
              <a:rPr kumimoji="1" lang="ja-JP" altLang="en-US" smtClean="0"/>
              <a:t>2024/3/4</a:t>
            </a:fld>
            <a:endParaRPr kumimoji="1" lang="ja-JP" altLang="en-US"/>
          </a:p>
        </p:txBody>
      </p:sp>
      <p:sp>
        <p:nvSpPr>
          <p:cNvPr id="8" name="フッター プレースホルダー 7">
            <a:extLst>
              <a:ext uri="{FF2B5EF4-FFF2-40B4-BE49-F238E27FC236}">
                <a16:creationId xmlns:a16="http://schemas.microsoft.com/office/drawing/2014/main" id="{1C26D0BD-B1BC-4E1F-A757-3F854858BB1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88BCC7C-BC70-45AB-9664-674F0ECBEA28}"/>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2852108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1E4E2-4A56-4760-B583-A149870CEBB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21231CF-AA38-46C7-A016-9DC4D1D93D4E}"/>
              </a:ext>
            </a:extLst>
          </p:cNvPr>
          <p:cNvSpPr>
            <a:spLocks noGrp="1"/>
          </p:cNvSpPr>
          <p:nvPr>
            <p:ph type="dt" sz="half" idx="10"/>
          </p:nvPr>
        </p:nvSpPr>
        <p:spPr/>
        <p:txBody>
          <a:bodyPr/>
          <a:lstStyle/>
          <a:p>
            <a:fld id="{7AE8237C-20BE-4B69-A353-3279344F8BC0}" type="datetime1">
              <a:rPr kumimoji="1" lang="ja-JP" altLang="en-US" smtClean="0"/>
              <a:t>2024/3/4</a:t>
            </a:fld>
            <a:endParaRPr kumimoji="1" lang="ja-JP" altLang="en-US"/>
          </a:p>
        </p:txBody>
      </p:sp>
      <p:sp>
        <p:nvSpPr>
          <p:cNvPr id="4" name="フッター プレースホルダー 3">
            <a:extLst>
              <a:ext uri="{FF2B5EF4-FFF2-40B4-BE49-F238E27FC236}">
                <a16:creationId xmlns:a16="http://schemas.microsoft.com/office/drawing/2014/main" id="{7EF35D0E-8354-4612-84D4-0A0648B28C7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8B3AABD-ADB8-49F0-A477-6C04EAAB1632}"/>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208890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1DD4134-6457-4D73-9C57-4939BF7680D1}"/>
              </a:ext>
            </a:extLst>
          </p:cNvPr>
          <p:cNvSpPr>
            <a:spLocks noGrp="1"/>
          </p:cNvSpPr>
          <p:nvPr>
            <p:ph type="dt" sz="half" idx="10"/>
          </p:nvPr>
        </p:nvSpPr>
        <p:spPr/>
        <p:txBody>
          <a:bodyPr/>
          <a:lstStyle/>
          <a:p>
            <a:fld id="{DCA8B95D-5286-4D58-B221-8AF2BE04BDD5}" type="datetime1">
              <a:rPr kumimoji="1" lang="ja-JP" altLang="en-US" smtClean="0"/>
              <a:t>2024/3/4</a:t>
            </a:fld>
            <a:endParaRPr kumimoji="1" lang="ja-JP" altLang="en-US"/>
          </a:p>
        </p:txBody>
      </p:sp>
      <p:sp>
        <p:nvSpPr>
          <p:cNvPr id="3" name="フッター プレースホルダー 2">
            <a:extLst>
              <a:ext uri="{FF2B5EF4-FFF2-40B4-BE49-F238E27FC236}">
                <a16:creationId xmlns:a16="http://schemas.microsoft.com/office/drawing/2014/main" id="{3CA916E6-8F08-4043-BF6C-75C44735B61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A0B9C3-BF8B-4FBA-A47E-58E16A650E40}"/>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382142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82CD7-5E69-48DE-BC85-29FBC7DBA48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D68FD07-DF7C-443E-94F0-C122BDB75E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7FC3AB-972A-4C20-A918-69562F171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B156F5-8D20-41DC-AB34-B1C40BEC333F}"/>
              </a:ext>
            </a:extLst>
          </p:cNvPr>
          <p:cNvSpPr>
            <a:spLocks noGrp="1"/>
          </p:cNvSpPr>
          <p:nvPr>
            <p:ph type="dt" sz="half" idx="10"/>
          </p:nvPr>
        </p:nvSpPr>
        <p:spPr/>
        <p:txBody>
          <a:bodyPr/>
          <a:lstStyle/>
          <a:p>
            <a:fld id="{E3FD17C0-1B21-4770-81A4-431C452F2CEE}" type="datetime1">
              <a:rPr kumimoji="1" lang="ja-JP" altLang="en-US" smtClean="0"/>
              <a:t>2024/3/4</a:t>
            </a:fld>
            <a:endParaRPr kumimoji="1" lang="ja-JP" altLang="en-US"/>
          </a:p>
        </p:txBody>
      </p:sp>
      <p:sp>
        <p:nvSpPr>
          <p:cNvPr id="6" name="フッター プレースホルダー 5">
            <a:extLst>
              <a:ext uri="{FF2B5EF4-FFF2-40B4-BE49-F238E27FC236}">
                <a16:creationId xmlns:a16="http://schemas.microsoft.com/office/drawing/2014/main" id="{3E8FA42A-459F-4B2B-B5C6-B53A448B0C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6424F70-C346-44A3-B686-3866F1D651F9}"/>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3136511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0635BA-C484-46FA-825B-F87FAD54BDA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338F22A-6656-48D5-995A-87C099A07A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D2DDDEC-9513-41F7-8C33-87E37837A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64D376-9F1C-4626-AE66-05A26DE5796D}"/>
              </a:ext>
            </a:extLst>
          </p:cNvPr>
          <p:cNvSpPr>
            <a:spLocks noGrp="1"/>
          </p:cNvSpPr>
          <p:nvPr>
            <p:ph type="dt" sz="half" idx="10"/>
          </p:nvPr>
        </p:nvSpPr>
        <p:spPr/>
        <p:txBody>
          <a:bodyPr/>
          <a:lstStyle/>
          <a:p>
            <a:fld id="{D96C3F1B-0098-47C0-904D-E980527AEBCE}" type="datetime1">
              <a:rPr kumimoji="1" lang="ja-JP" altLang="en-US" smtClean="0"/>
              <a:t>2024/3/4</a:t>
            </a:fld>
            <a:endParaRPr kumimoji="1" lang="ja-JP" altLang="en-US"/>
          </a:p>
        </p:txBody>
      </p:sp>
      <p:sp>
        <p:nvSpPr>
          <p:cNvPr id="6" name="フッター プレースホルダー 5">
            <a:extLst>
              <a:ext uri="{FF2B5EF4-FFF2-40B4-BE49-F238E27FC236}">
                <a16:creationId xmlns:a16="http://schemas.microsoft.com/office/drawing/2014/main" id="{E5B36729-510D-468C-A10C-B74AC13962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CDF74E1-3956-4DA8-969E-6BEA277D97B2}"/>
              </a:ext>
            </a:extLst>
          </p:cNvPr>
          <p:cNvSpPr>
            <a:spLocks noGrp="1"/>
          </p:cNvSpPr>
          <p:nvPr>
            <p:ph type="sldNum" sz="quarter" idx="12"/>
          </p:nvPr>
        </p:nvSpPr>
        <p:spPr/>
        <p:txBody>
          <a:body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1225558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F1EDBEB-07F4-4030-91B9-09C461280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12E3A13-3075-44D8-9400-357F126DDD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5101731-876D-4F8A-9659-D8139378A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D0F2-DBF3-4F96-981A-F27351D699EA}" type="datetime1">
              <a:rPr kumimoji="1" lang="ja-JP" altLang="en-US" smtClean="0"/>
              <a:t>2024/3/4</a:t>
            </a:fld>
            <a:endParaRPr kumimoji="1" lang="ja-JP" altLang="en-US"/>
          </a:p>
        </p:txBody>
      </p:sp>
      <p:sp>
        <p:nvSpPr>
          <p:cNvPr id="5" name="フッター プレースホルダー 4">
            <a:extLst>
              <a:ext uri="{FF2B5EF4-FFF2-40B4-BE49-F238E27FC236}">
                <a16:creationId xmlns:a16="http://schemas.microsoft.com/office/drawing/2014/main" id="{EDD47D4A-7824-4864-8EBB-A6FBB5AE0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A83CDBB-D14D-4975-A374-AD927F48BB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7F36D-B6D4-4812-968C-DF3BA2F8AFAD}" type="slidenum">
              <a:rPr kumimoji="1" lang="ja-JP" altLang="en-US" smtClean="0"/>
              <a:t>‹#›</a:t>
            </a:fld>
            <a:endParaRPr kumimoji="1" lang="ja-JP" altLang="en-US"/>
          </a:p>
        </p:txBody>
      </p:sp>
    </p:spTree>
    <p:extLst>
      <p:ext uri="{BB962C8B-B14F-4D97-AF65-F5344CB8AC3E}">
        <p14:creationId xmlns:p14="http://schemas.microsoft.com/office/powerpoint/2010/main" val="2139200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emf"/><Relationship Id="rId4" Type="http://schemas.openxmlformats.org/officeDocument/2006/relationships/image" Target="../media/image53.emf"/></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5" Type="http://schemas.openxmlformats.org/officeDocument/2006/relationships/image" Target="../media/image58.pn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0.png"/><Relationship Id="rId1" Type="http://schemas.openxmlformats.org/officeDocument/2006/relationships/slideLayout" Target="../slideLayouts/slideLayout7.xml"/><Relationship Id="rId4" Type="http://schemas.openxmlformats.org/officeDocument/2006/relationships/image" Target="../media/image580.png"/></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E051C3F-4202-482F-8BE5-8E00A3F637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037" y="0"/>
            <a:ext cx="6820880" cy="6858000"/>
          </a:xfrm>
          <a:prstGeom prst="rect">
            <a:avLst/>
          </a:prstGeom>
        </p:spPr>
      </p:pic>
      <p:sp>
        <p:nvSpPr>
          <p:cNvPr id="3" name="テキスト ボックス 2">
            <a:extLst>
              <a:ext uri="{FF2B5EF4-FFF2-40B4-BE49-F238E27FC236}">
                <a16:creationId xmlns:a16="http://schemas.microsoft.com/office/drawing/2014/main" id="{4164DB4C-D578-43A0-91A2-389A9FF400B8}"/>
              </a:ext>
            </a:extLst>
          </p:cNvPr>
          <p:cNvSpPr txBox="1"/>
          <p:nvPr/>
        </p:nvSpPr>
        <p:spPr>
          <a:xfrm>
            <a:off x="2492677" y="3092568"/>
            <a:ext cx="5956731" cy="535790"/>
          </a:xfrm>
          <a:prstGeom prst="rect">
            <a:avLst/>
          </a:prstGeom>
          <a:solidFill>
            <a:schemeClr val="bg1">
              <a:alpha val="80000"/>
            </a:schemeClr>
          </a:solidFill>
        </p:spPr>
        <p:txBody>
          <a:bodyPr wrap="square" lIns="103888" tIns="51944" rIns="103888" bIns="51944" rtlCol="0">
            <a:spAutoFit/>
          </a:bodyPr>
          <a:lstStyle/>
          <a:p>
            <a:pPr algn="ctr"/>
            <a:r>
              <a:rPr lang="en-US" altLang="ja-JP" sz="2800">
                <a:latin typeface="Times New Roman" panose="02020603050405020304" pitchFamily="18" charset="0"/>
                <a:cs typeface="Times New Roman" panose="02020603050405020304" pitchFamily="18" charset="0"/>
              </a:rPr>
              <a:t>Makoto Hasegawa, and QUEST group</a:t>
            </a:r>
            <a:endParaRPr lang="ja-JP" altLang="ja-JP" sz="280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23EC4E11-7384-4B89-89B2-EFB4102038FA}"/>
              </a:ext>
            </a:extLst>
          </p:cNvPr>
          <p:cNvSpPr txBox="1"/>
          <p:nvPr/>
        </p:nvSpPr>
        <p:spPr>
          <a:xfrm>
            <a:off x="3157728" y="3622272"/>
            <a:ext cx="3840949" cy="535790"/>
          </a:xfrm>
          <a:prstGeom prst="rect">
            <a:avLst/>
          </a:prstGeom>
          <a:solidFill>
            <a:schemeClr val="bg1">
              <a:alpha val="80000"/>
            </a:schemeClr>
          </a:solidFill>
        </p:spPr>
        <p:txBody>
          <a:bodyPr wrap="square" lIns="103888" tIns="51944" rIns="103888" bIns="51944" rtlCol="0">
            <a:spAutoFit/>
          </a:bodyPr>
          <a:lstStyle/>
          <a:p>
            <a:pPr algn="ctr"/>
            <a:r>
              <a:rPr lang="en-US" altLang="ja-JP" sz="2800">
                <a:latin typeface="Times New Roman" panose="02020603050405020304" pitchFamily="18" charset="0"/>
                <a:cs typeface="Times New Roman" panose="02020603050405020304" pitchFamily="18" charset="0"/>
              </a:rPr>
              <a:t>RIAM, Kyushu Univ.</a:t>
            </a:r>
            <a:endParaRPr lang="ja-JP" altLang="ja-JP" sz="2800">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6EBBCE9A-7E62-4593-B1E2-61BF52585F18}"/>
              </a:ext>
            </a:extLst>
          </p:cNvPr>
          <p:cNvSpPr txBox="1"/>
          <p:nvPr/>
        </p:nvSpPr>
        <p:spPr>
          <a:xfrm>
            <a:off x="992904" y="651820"/>
            <a:ext cx="9429390" cy="1336009"/>
          </a:xfrm>
          <a:prstGeom prst="rect">
            <a:avLst/>
          </a:prstGeom>
          <a:solidFill>
            <a:schemeClr val="bg1">
              <a:alpha val="80000"/>
            </a:schemeClr>
          </a:solidFill>
        </p:spPr>
        <p:txBody>
          <a:bodyPr wrap="square" lIns="103888" tIns="51944" rIns="103888" bIns="51944" rtlCol="0">
            <a:spAutoFit/>
          </a:bodyPr>
          <a:lstStyle/>
          <a:p>
            <a:pPr algn="ctr"/>
            <a:r>
              <a:rPr lang="ja-JP" altLang="en-US" sz="4000" dirty="0">
                <a:latin typeface="Times New Roman" panose="02020603050405020304" pitchFamily="18" charset="0"/>
                <a:cs typeface="Times New Roman" panose="02020603050405020304" pitchFamily="18" charset="0"/>
              </a:rPr>
              <a:t>クエストのプラズマ制御システムと</a:t>
            </a:r>
            <a:endParaRPr lang="en-US" altLang="ja-JP" sz="4000" dirty="0">
              <a:latin typeface="Times New Roman" panose="02020603050405020304" pitchFamily="18" charset="0"/>
              <a:cs typeface="Times New Roman" panose="02020603050405020304" pitchFamily="18" charset="0"/>
            </a:endParaRPr>
          </a:p>
          <a:p>
            <a:pPr algn="ctr"/>
            <a:r>
              <a:rPr lang="ja-JP" altLang="en-US" sz="4000" dirty="0">
                <a:latin typeface="Times New Roman" panose="02020603050405020304" pitchFamily="18" charset="0"/>
                <a:cs typeface="Times New Roman" panose="02020603050405020304" pitchFamily="18" charset="0"/>
              </a:rPr>
              <a:t>機械学習によるプラズマ形状の高速同定</a:t>
            </a:r>
          </a:p>
        </p:txBody>
      </p:sp>
      <p:sp>
        <p:nvSpPr>
          <p:cNvPr id="6" name="テキスト ボックス 5">
            <a:extLst>
              <a:ext uri="{FF2B5EF4-FFF2-40B4-BE49-F238E27FC236}">
                <a16:creationId xmlns:a16="http://schemas.microsoft.com/office/drawing/2014/main" id="{ACF1A63F-8BA9-48B8-9C8D-C0B9F25FD37D}"/>
              </a:ext>
            </a:extLst>
          </p:cNvPr>
          <p:cNvSpPr txBox="1"/>
          <p:nvPr/>
        </p:nvSpPr>
        <p:spPr>
          <a:xfrm>
            <a:off x="6216122" y="4985029"/>
            <a:ext cx="4323081" cy="935899"/>
          </a:xfrm>
          <a:prstGeom prst="rect">
            <a:avLst/>
          </a:prstGeom>
          <a:solidFill>
            <a:schemeClr val="bg1">
              <a:alpha val="80000"/>
            </a:schemeClr>
          </a:solidFill>
        </p:spPr>
        <p:txBody>
          <a:bodyPr wrap="square" lIns="103888" tIns="51944" rIns="103888" bIns="51944" rtlCol="0">
            <a:spAutoFit/>
          </a:bodyPr>
          <a:lstStyle/>
          <a:p>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第</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19</a:t>
            </a: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回</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QUEST</a:t>
            </a: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研究会</a:t>
            </a:r>
            <a:endPar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endParaRPr>
          </a:p>
          <a:p>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日時：</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2024</a:t>
            </a: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年３月５日（木）、６日</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水</a:t>
            </a:r>
            <a:r>
              <a:rPr lang="en-US" altLang="ja-JP" dirty="0">
                <a:latin typeface="Times New Roman" panose="02020603050405020304" pitchFamily="18" charset="0"/>
                <a:ea typeface="ＭＳ Ｐゴシック" panose="020B0600070205080204" pitchFamily="50" charset="-128"/>
                <a:cs typeface="Times New Roman" panose="02020603050405020304" pitchFamily="18" charset="0"/>
              </a:rPr>
              <a:t>)</a:t>
            </a:r>
            <a:br>
              <a:rPr lang="zh-TW" altLang="en-US" dirty="0">
                <a:latin typeface="Times New Roman" panose="02020603050405020304" pitchFamily="18" charset="0"/>
                <a:ea typeface="ＭＳ Ｐゴシック" panose="020B0600070205080204" pitchFamily="50" charset="-128"/>
                <a:cs typeface="Times New Roman" panose="02020603050405020304" pitchFamily="18" charset="0"/>
              </a:rPr>
            </a:b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場所</a:t>
            </a:r>
            <a:r>
              <a:rPr lang="zh-TW" altLang="en-US" dirty="0">
                <a:latin typeface="Times New Roman" panose="02020603050405020304" pitchFamily="18" charset="0"/>
                <a:ea typeface="ＭＳ Ｐゴシック" panose="020B0600070205080204" pitchFamily="50" charset="-128"/>
                <a:cs typeface="Times New Roman" panose="02020603050405020304" pitchFamily="18" charset="0"/>
              </a:rPr>
              <a:t>：</a:t>
            </a:r>
            <a:r>
              <a:rPr lang="ja-JP" altLang="en-US" dirty="0">
                <a:latin typeface="Times New Roman" panose="02020603050405020304" pitchFamily="18" charset="0"/>
                <a:ea typeface="ＭＳ Ｐゴシック" panose="020B0600070205080204" pitchFamily="50" charset="-128"/>
                <a:cs typeface="Times New Roman" panose="02020603050405020304" pitchFamily="18" charset="0"/>
              </a:rPr>
              <a:t>クエスト実験棟２階会議室</a:t>
            </a:r>
            <a:endParaRPr lang="en-US" altLang="zh-TW" dirty="0">
              <a:latin typeface="Times New Roman" panose="02020603050405020304" pitchFamily="18" charset="0"/>
              <a:ea typeface="ＭＳ Ｐゴシック" panose="020B0600070205080204" pitchFamily="50" charset="-128"/>
              <a:cs typeface="Times New Roman" panose="02020603050405020304" pitchFamily="18" charset="0"/>
            </a:endParaRPr>
          </a:p>
        </p:txBody>
      </p:sp>
      <p:grpSp>
        <p:nvGrpSpPr>
          <p:cNvPr id="7" name="グループ化 6">
            <a:extLst>
              <a:ext uri="{FF2B5EF4-FFF2-40B4-BE49-F238E27FC236}">
                <a16:creationId xmlns:a16="http://schemas.microsoft.com/office/drawing/2014/main" id="{2340BE55-C56B-4054-B6DD-E490D911F860}"/>
              </a:ext>
            </a:extLst>
          </p:cNvPr>
          <p:cNvGrpSpPr/>
          <p:nvPr/>
        </p:nvGrpSpPr>
        <p:grpSpPr>
          <a:xfrm>
            <a:off x="300824" y="6389506"/>
            <a:ext cx="11610761" cy="479839"/>
            <a:chOff x="300824" y="6389506"/>
            <a:chExt cx="11610761" cy="479839"/>
          </a:xfrm>
        </p:grpSpPr>
        <p:pic>
          <p:nvPicPr>
            <p:cNvPr id="8" name="Picture 2" descr="\\winsrv2\users\hasegawa\2017 RIAMフォーラム\logo.png">
              <a:extLst>
                <a:ext uri="{FF2B5EF4-FFF2-40B4-BE49-F238E27FC236}">
                  <a16:creationId xmlns:a16="http://schemas.microsoft.com/office/drawing/2014/main" id="{39B26484-A333-4CF1-8779-018B4835E2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51832A19-2101-4CEB-BC52-D84E808CAE26}"/>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DFBB292A-8279-4FBC-85F1-DC05C31AD855}"/>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11" name="正方形/長方形 10">
              <a:extLst>
                <a:ext uri="{FF2B5EF4-FFF2-40B4-BE49-F238E27FC236}">
                  <a16:creationId xmlns:a16="http://schemas.microsoft.com/office/drawing/2014/main" id="{F4F53C8D-9D2B-4160-9E0B-379372717AA1}"/>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2" name="正方形/長方形 11">
              <a:extLst>
                <a:ext uri="{FF2B5EF4-FFF2-40B4-BE49-F238E27FC236}">
                  <a16:creationId xmlns:a16="http://schemas.microsoft.com/office/drawing/2014/main" id="{7D971AB0-8A44-46AF-9137-BF49B9164712}"/>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13" name="スライド番号プレースホルダー 12">
            <a:extLst>
              <a:ext uri="{FF2B5EF4-FFF2-40B4-BE49-F238E27FC236}">
                <a16:creationId xmlns:a16="http://schemas.microsoft.com/office/drawing/2014/main" id="{CC7794ED-40AC-B6AB-1E7B-274262225621}"/>
              </a:ext>
            </a:extLst>
          </p:cNvPr>
          <p:cNvSpPr>
            <a:spLocks noGrp="1"/>
          </p:cNvSpPr>
          <p:nvPr>
            <p:ph type="sldNum" sz="quarter" idx="12"/>
          </p:nvPr>
        </p:nvSpPr>
        <p:spPr/>
        <p:txBody>
          <a:bodyPr/>
          <a:lstStyle/>
          <a:p>
            <a:fld id="{2107F36D-B6D4-4812-968C-DF3BA2F8AFAD}" type="slidenum">
              <a:rPr kumimoji="1" lang="ja-JP" altLang="en-US" smtClean="0"/>
              <a:t>1</a:t>
            </a:fld>
            <a:endParaRPr kumimoji="1" lang="ja-JP" altLang="en-US"/>
          </a:p>
        </p:txBody>
      </p:sp>
    </p:spTree>
    <p:extLst>
      <p:ext uri="{BB962C8B-B14F-4D97-AF65-F5344CB8AC3E}">
        <p14:creationId xmlns:p14="http://schemas.microsoft.com/office/powerpoint/2010/main" val="2028493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085CA6FC-6191-7FC8-CE17-CA74618AFB9A}"/>
              </a:ext>
            </a:extLst>
          </p:cNvPr>
          <p:cNvGrpSpPr/>
          <p:nvPr/>
        </p:nvGrpSpPr>
        <p:grpSpPr>
          <a:xfrm>
            <a:off x="300824" y="6389506"/>
            <a:ext cx="11610761" cy="479839"/>
            <a:chOff x="300824" y="6389506"/>
            <a:chExt cx="11610761" cy="479839"/>
          </a:xfrm>
        </p:grpSpPr>
        <p:pic>
          <p:nvPicPr>
            <p:cNvPr id="5" name="Picture 2" descr="\\winsrv2\users\hasegawa\2017 RIAMフォーラム\logo.png">
              <a:extLst>
                <a:ext uri="{FF2B5EF4-FFF2-40B4-BE49-F238E27FC236}">
                  <a16:creationId xmlns:a16="http://schemas.microsoft.com/office/drawing/2014/main" id="{01728B81-B1F0-4DCC-50C4-A45522C8BD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7E2301E5-DD9B-5968-5826-62C160CDD6BA}"/>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6D0B87BC-7473-6E19-F1A4-7B40841DC830}"/>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FF2032BA-6499-66CE-D3C9-12DA4F527942}"/>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4" name="正方形/長方形 13">
              <a:extLst>
                <a:ext uri="{FF2B5EF4-FFF2-40B4-BE49-F238E27FC236}">
                  <a16:creationId xmlns:a16="http://schemas.microsoft.com/office/drawing/2014/main" id="{3C15DD80-697D-86D7-4D14-A6630E8F4CBD}"/>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pic>
        <p:nvPicPr>
          <p:cNvPr id="8" name="図 7">
            <a:extLst>
              <a:ext uri="{FF2B5EF4-FFF2-40B4-BE49-F238E27FC236}">
                <a16:creationId xmlns:a16="http://schemas.microsoft.com/office/drawing/2014/main" id="{C45CC1FF-075B-E74C-340B-357737EBC7A0}"/>
              </a:ext>
            </a:extLst>
          </p:cNvPr>
          <p:cNvPicPr>
            <a:picLocks noChangeAspect="1"/>
          </p:cNvPicPr>
          <p:nvPr/>
        </p:nvPicPr>
        <p:blipFill>
          <a:blip r:embed="rId3"/>
          <a:stretch>
            <a:fillRect/>
          </a:stretch>
        </p:blipFill>
        <p:spPr>
          <a:xfrm>
            <a:off x="355003" y="5798536"/>
            <a:ext cx="2513267" cy="747893"/>
          </a:xfrm>
          <a:prstGeom prst="rect">
            <a:avLst/>
          </a:prstGeom>
        </p:spPr>
      </p:pic>
      <p:pic>
        <p:nvPicPr>
          <p:cNvPr id="10" name="図 9">
            <a:extLst>
              <a:ext uri="{FF2B5EF4-FFF2-40B4-BE49-F238E27FC236}">
                <a16:creationId xmlns:a16="http://schemas.microsoft.com/office/drawing/2014/main" id="{98EEB89C-A5B5-9694-BF40-247A26097E06}"/>
              </a:ext>
            </a:extLst>
          </p:cNvPr>
          <p:cNvPicPr>
            <a:picLocks noChangeAspect="1"/>
          </p:cNvPicPr>
          <p:nvPr/>
        </p:nvPicPr>
        <p:blipFill>
          <a:blip r:embed="rId4"/>
          <a:stretch>
            <a:fillRect/>
          </a:stretch>
        </p:blipFill>
        <p:spPr>
          <a:xfrm>
            <a:off x="2976499" y="5805398"/>
            <a:ext cx="2038350" cy="695325"/>
          </a:xfrm>
          <a:prstGeom prst="rect">
            <a:avLst/>
          </a:prstGeom>
        </p:spPr>
      </p:pic>
      <p:sp>
        <p:nvSpPr>
          <p:cNvPr id="11" name="正方形/長方形 10">
            <a:extLst>
              <a:ext uri="{FF2B5EF4-FFF2-40B4-BE49-F238E27FC236}">
                <a16:creationId xmlns:a16="http://schemas.microsoft.com/office/drawing/2014/main" id="{8EF4ABDE-B100-593F-2D42-B5F476D9B8F1}"/>
              </a:ext>
            </a:extLst>
          </p:cNvPr>
          <p:cNvSpPr/>
          <p:nvPr/>
        </p:nvSpPr>
        <p:spPr>
          <a:xfrm>
            <a:off x="2534584" y="3840499"/>
            <a:ext cx="1682496" cy="74789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Times New Roman" panose="02020603050405020304" pitchFamily="18" charset="0"/>
                <a:cs typeface="Times New Roman" panose="02020603050405020304" pitchFamily="18" charset="0"/>
              </a:rPr>
              <a:t>訓練データ</a:t>
            </a:r>
          </a:p>
        </p:txBody>
      </p:sp>
      <p:sp>
        <p:nvSpPr>
          <p:cNvPr id="12" name="正方形/長方形 11">
            <a:extLst>
              <a:ext uri="{FF2B5EF4-FFF2-40B4-BE49-F238E27FC236}">
                <a16:creationId xmlns:a16="http://schemas.microsoft.com/office/drawing/2014/main" id="{23886BCB-FDFF-C15B-173F-414EE19F92E7}"/>
              </a:ext>
            </a:extLst>
          </p:cNvPr>
          <p:cNvSpPr/>
          <p:nvPr/>
        </p:nvSpPr>
        <p:spPr>
          <a:xfrm>
            <a:off x="2534584" y="5068138"/>
            <a:ext cx="1682496" cy="3066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Times New Roman" panose="02020603050405020304" pitchFamily="18" charset="0"/>
                <a:cs typeface="Times New Roman" panose="02020603050405020304" pitchFamily="18" charset="0"/>
              </a:rPr>
              <a:t>テストデータ</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13" name="正方形/長方形 12">
            <a:extLst>
              <a:ext uri="{FF2B5EF4-FFF2-40B4-BE49-F238E27FC236}">
                <a16:creationId xmlns:a16="http://schemas.microsoft.com/office/drawing/2014/main" id="{DBB59022-7B31-6E34-32F6-88A70D8620C3}"/>
              </a:ext>
            </a:extLst>
          </p:cNvPr>
          <p:cNvSpPr/>
          <p:nvPr/>
        </p:nvSpPr>
        <p:spPr>
          <a:xfrm>
            <a:off x="351777" y="3853753"/>
            <a:ext cx="1682496" cy="1054554"/>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Times New Roman" panose="02020603050405020304" pitchFamily="18" charset="0"/>
                <a:cs typeface="Times New Roman" panose="02020603050405020304" pitchFamily="18" charset="0"/>
              </a:rPr>
              <a:t>規格化されたデータセット</a:t>
            </a:r>
          </a:p>
        </p:txBody>
      </p:sp>
      <p:sp>
        <p:nvSpPr>
          <p:cNvPr id="15" name="正方形/長方形 14">
            <a:extLst>
              <a:ext uri="{FF2B5EF4-FFF2-40B4-BE49-F238E27FC236}">
                <a16:creationId xmlns:a16="http://schemas.microsoft.com/office/drawing/2014/main" id="{51B81000-55B2-F839-C723-6A49DBB50034}"/>
              </a:ext>
            </a:extLst>
          </p:cNvPr>
          <p:cNvSpPr/>
          <p:nvPr/>
        </p:nvSpPr>
        <p:spPr>
          <a:xfrm>
            <a:off x="7152035" y="3584794"/>
            <a:ext cx="1682496" cy="7478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Times New Roman" panose="02020603050405020304" pitchFamily="18" charset="0"/>
                <a:cs typeface="Times New Roman" panose="02020603050405020304" pitchFamily="18" charset="0"/>
              </a:rPr>
              <a:t>標準化</a:t>
            </a:r>
            <a:endParaRPr kumimoji="1" lang="en-US" altLang="ja-JP" dirty="0">
              <a:solidFill>
                <a:schemeClr val="tx1"/>
              </a:solidFill>
              <a:latin typeface="Times New Roman" panose="02020603050405020304" pitchFamily="18" charset="0"/>
              <a:cs typeface="Times New Roman" panose="02020603050405020304" pitchFamily="18" charset="0"/>
            </a:endParaRPr>
          </a:p>
          <a:p>
            <a:pPr algn="ctr"/>
            <a:r>
              <a:rPr kumimoji="1" lang="ja-JP" altLang="en-US" dirty="0">
                <a:solidFill>
                  <a:schemeClr val="tx1"/>
                </a:solidFill>
                <a:latin typeface="Times New Roman" panose="02020603050405020304" pitchFamily="18" charset="0"/>
                <a:cs typeface="Times New Roman" panose="02020603050405020304" pitchFamily="18" charset="0"/>
              </a:rPr>
              <a:t>訓練データ</a:t>
            </a:r>
          </a:p>
        </p:txBody>
      </p:sp>
      <p:sp>
        <p:nvSpPr>
          <p:cNvPr id="16" name="正方形/長方形 15">
            <a:extLst>
              <a:ext uri="{FF2B5EF4-FFF2-40B4-BE49-F238E27FC236}">
                <a16:creationId xmlns:a16="http://schemas.microsoft.com/office/drawing/2014/main" id="{A3E5EA6E-1A48-C9D7-78B8-9D6F73B2D01A}"/>
              </a:ext>
            </a:extLst>
          </p:cNvPr>
          <p:cNvSpPr/>
          <p:nvPr/>
        </p:nvSpPr>
        <p:spPr>
          <a:xfrm>
            <a:off x="7152035" y="5792527"/>
            <a:ext cx="1682496" cy="306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Times New Roman" panose="02020603050405020304" pitchFamily="18" charset="0"/>
                <a:cs typeface="Times New Roman" panose="02020603050405020304" pitchFamily="18" charset="0"/>
              </a:rPr>
              <a:t>標準化テスト</a:t>
            </a:r>
          </a:p>
        </p:txBody>
      </p:sp>
      <p:sp>
        <p:nvSpPr>
          <p:cNvPr id="17" name="正方形/長方形 16">
            <a:extLst>
              <a:ext uri="{FF2B5EF4-FFF2-40B4-BE49-F238E27FC236}">
                <a16:creationId xmlns:a16="http://schemas.microsoft.com/office/drawing/2014/main" id="{BE85AAEE-772F-8A17-3837-778470E4AA2E}"/>
              </a:ext>
            </a:extLst>
          </p:cNvPr>
          <p:cNvSpPr/>
          <p:nvPr/>
        </p:nvSpPr>
        <p:spPr>
          <a:xfrm>
            <a:off x="4735681" y="3843459"/>
            <a:ext cx="1682496" cy="747893"/>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Times New Roman" panose="02020603050405020304" pitchFamily="18" charset="0"/>
                <a:cs typeface="Times New Roman" panose="02020603050405020304" pitchFamily="18" charset="0"/>
              </a:rPr>
              <a:t>標準化</a:t>
            </a:r>
            <a:endParaRPr lang="en-US" altLang="ja-JP" dirty="0">
              <a:solidFill>
                <a:schemeClr val="tx1"/>
              </a:solidFill>
              <a:latin typeface="Times New Roman" panose="02020603050405020304" pitchFamily="18" charset="0"/>
              <a:cs typeface="Times New Roman" panose="02020603050405020304" pitchFamily="18" charset="0"/>
            </a:endParaRPr>
          </a:p>
          <a:p>
            <a:pPr algn="ctr"/>
            <a:r>
              <a:rPr lang="ja-JP" altLang="en-US" dirty="0">
                <a:solidFill>
                  <a:schemeClr val="tx1"/>
                </a:solidFill>
                <a:latin typeface="Times New Roman" panose="02020603050405020304" pitchFamily="18" charset="0"/>
                <a:cs typeface="Times New Roman" panose="02020603050405020304" pitchFamily="18" charset="0"/>
              </a:rPr>
              <a:t>訓練データ</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18" name="正方形/長方形 17">
            <a:extLst>
              <a:ext uri="{FF2B5EF4-FFF2-40B4-BE49-F238E27FC236}">
                <a16:creationId xmlns:a16="http://schemas.microsoft.com/office/drawing/2014/main" id="{3B3CFF9F-72A2-934A-ECFB-D21D2A070AAC}"/>
              </a:ext>
            </a:extLst>
          </p:cNvPr>
          <p:cNvSpPr/>
          <p:nvPr/>
        </p:nvSpPr>
        <p:spPr>
          <a:xfrm>
            <a:off x="4735681" y="5077565"/>
            <a:ext cx="1682496" cy="30666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Times New Roman" panose="02020603050405020304" pitchFamily="18" charset="0"/>
                <a:cs typeface="Times New Roman" panose="02020603050405020304" pitchFamily="18" charset="0"/>
              </a:rPr>
              <a:t>標準化テスト</a:t>
            </a:r>
          </a:p>
        </p:txBody>
      </p:sp>
      <p:sp>
        <p:nvSpPr>
          <p:cNvPr id="20" name="テキスト ボックス 19">
            <a:extLst>
              <a:ext uri="{FF2B5EF4-FFF2-40B4-BE49-F238E27FC236}">
                <a16:creationId xmlns:a16="http://schemas.microsoft.com/office/drawing/2014/main" id="{16837A38-EF30-D062-D568-240CF0505440}"/>
              </a:ext>
            </a:extLst>
          </p:cNvPr>
          <p:cNvSpPr txBox="1"/>
          <p:nvPr/>
        </p:nvSpPr>
        <p:spPr>
          <a:xfrm>
            <a:off x="290917" y="3261082"/>
            <a:ext cx="877163" cy="646331"/>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1</a:t>
            </a:r>
          </a:p>
          <a:p>
            <a:r>
              <a:rPr lang="ja-JP" altLang="en-US" dirty="0">
                <a:latin typeface="Times New Roman" panose="02020603050405020304" pitchFamily="18" charset="0"/>
                <a:cs typeface="Times New Roman" panose="02020603050405020304" pitchFamily="18" charset="0"/>
              </a:rPr>
              <a:t>規格化</a:t>
            </a:r>
            <a:endParaRPr kumimoji="1" lang="ja-JP" altLang="en-US"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26EDEEE2-5DF0-4566-AE3B-BAE536A39990}"/>
              </a:ext>
            </a:extLst>
          </p:cNvPr>
          <p:cNvSpPr txBox="1"/>
          <p:nvPr/>
        </p:nvSpPr>
        <p:spPr>
          <a:xfrm>
            <a:off x="2464372" y="3207422"/>
            <a:ext cx="877163" cy="646331"/>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2</a:t>
            </a:r>
          </a:p>
          <a:p>
            <a:r>
              <a:rPr kumimoji="1" lang="ja-JP" altLang="en-US" dirty="0">
                <a:latin typeface="Times New Roman" panose="02020603050405020304" pitchFamily="18" charset="0"/>
                <a:cs typeface="Times New Roman" panose="02020603050405020304" pitchFamily="18" charset="0"/>
              </a:rPr>
              <a:t>分割</a:t>
            </a:r>
          </a:p>
        </p:txBody>
      </p:sp>
      <p:sp>
        <p:nvSpPr>
          <p:cNvPr id="22" name="テキスト ボックス 21">
            <a:extLst>
              <a:ext uri="{FF2B5EF4-FFF2-40B4-BE49-F238E27FC236}">
                <a16:creationId xmlns:a16="http://schemas.microsoft.com/office/drawing/2014/main" id="{21233B6B-3DF4-D2A8-E0F3-8A37A6DF891D}"/>
              </a:ext>
            </a:extLst>
          </p:cNvPr>
          <p:cNvSpPr txBox="1"/>
          <p:nvPr/>
        </p:nvSpPr>
        <p:spPr>
          <a:xfrm>
            <a:off x="4660829" y="3216849"/>
            <a:ext cx="877163" cy="646331"/>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3</a:t>
            </a:r>
          </a:p>
          <a:p>
            <a:r>
              <a:rPr kumimoji="1" lang="ja-JP" altLang="en-US" dirty="0">
                <a:latin typeface="Times New Roman" panose="02020603050405020304" pitchFamily="18" charset="0"/>
                <a:cs typeface="Times New Roman" panose="02020603050405020304" pitchFamily="18" charset="0"/>
              </a:rPr>
              <a:t>標準化</a:t>
            </a:r>
          </a:p>
        </p:txBody>
      </p:sp>
      <p:sp>
        <p:nvSpPr>
          <p:cNvPr id="23" name="テキスト ボックス 22">
            <a:extLst>
              <a:ext uri="{FF2B5EF4-FFF2-40B4-BE49-F238E27FC236}">
                <a16:creationId xmlns:a16="http://schemas.microsoft.com/office/drawing/2014/main" id="{47FBC001-D084-71D3-28B8-6C2E5B6A6100}"/>
              </a:ext>
            </a:extLst>
          </p:cNvPr>
          <p:cNvSpPr txBox="1"/>
          <p:nvPr/>
        </p:nvSpPr>
        <p:spPr>
          <a:xfrm>
            <a:off x="7062231" y="2983686"/>
            <a:ext cx="1858201" cy="646331"/>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4</a:t>
            </a:r>
          </a:p>
          <a:p>
            <a:r>
              <a:rPr lang="ja-JP" altLang="en-US" dirty="0">
                <a:latin typeface="Times New Roman" panose="02020603050405020304" pitchFamily="18" charset="0"/>
                <a:cs typeface="Times New Roman" panose="02020603050405020304" pitchFamily="18" charset="0"/>
              </a:rPr>
              <a:t>重み係数の調節</a:t>
            </a:r>
            <a:r>
              <a:rPr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A4B204FC-0308-2B02-F2E7-6AC31288EEEC}"/>
              </a:ext>
            </a:extLst>
          </p:cNvPr>
          <p:cNvSpPr txBox="1"/>
          <p:nvPr/>
        </p:nvSpPr>
        <p:spPr>
          <a:xfrm>
            <a:off x="7075835" y="5184296"/>
            <a:ext cx="1569660" cy="646331"/>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5</a:t>
            </a:r>
          </a:p>
          <a:p>
            <a:r>
              <a:rPr lang="ja-JP" altLang="en-US" dirty="0">
                <a:latin typeface="Times New Roman" panose="02020603050405020304" pitchFamily="18" charset="0"/>
                <a:cs typeface="Times New Roman" panose="02020603050405020304" pitchFamily="18" charset="0"/>
              </a:rPr>
              <a:t>損失値の評価</a:t>
            </a:r>
            <a:endParaRPr kumimoji="1" lang="ja-JP" altLang="en-US" dirty="0">
              <a:latin typeface="Times New Roman" panose="02020603050405020304" pitchFamily="18" charset="0"/>
              <a:cs typeface="Times New Roman" panose="02020603050405020304" pitchFamily="18" charset="0"/>
            </a:endParaRPr>
          </a:p>
        </p:txBody>
      </p:sp>
      <p:cxnSp>
        <p:nvCxnSpPr>
          <p:cNvPr id="26" name="直線矢印コネクタ 25">
            <a:extLst>
              <a:ext uri="{FF2B5EF4-FFF2-40B4-BE49-F238E27FC236}">
                <a16:creationId xmlns:a16="http://schemas.microsoft.com/office/drawing/2014/main" id="{8015F620-9558-9F58-3999-5EDA6B143716}"/>
              </a:ext>
            </a:extLst>
          </p:cNvPr>
          <p:cNvCxnSpPr>
            <a:cxnSpLocks/>
          </p:cNvCxnSpPr>
          <p:nvPr/>
        </p:nvCxnSpPr>
        <p:spPr>
          <a:xfrm>
            <a:off x="2045616" y="4207979"/>
            <a:ext cx="48896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8B9494FF-B92D-6044-057F-7C37C8E7020D}"/>
              </a:ext>
            </a:extLst>
          </p:cNvPr>
          <p:cNvCxnSpPr>
            <a:cxnSpLocks/>
            <a:endCxn id="12" idx="1"/>
          </p:cNvCxnSpPr>
          <p:nvPr/>
        </p:nvCxnSpPr>
        <p:spPr>
          <a:xfrm>
            <a:off x="2045616" y="4214445"/>
            <a:ext cx="488968" cy="100702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AE924B4E-0E83-1EE1-68FD-598D02BF9CD8}"/>
              </a:ext>
            </a:extLst>
          </p:cNvPr>
          <p:cNvCxnSpPr>
            <a:stCxn id="17" idx="2"/>
            <a:endCxn id="18" idx="0"/>
          </p:cNvCxnSpPr>
          <p:nvPr/>
        </p:nvCxnSpPr>
        <p:spPr>
          <a:xfrm>
            <a:off x="5576929" y="4591352"/>
            <a:ext cx="0" cy="486213"/>
          </a:xfrm>
          <a:prstGeom prst="straightConnector1">
            <a:avLst/>
          </a:prstGeom>
          <a:ln w="635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67016FE5-7EAE-7CA1-2054-F77050277725}"/>
              </a:ext>
            </a:extLst>
          </p:cNvPr>
          <p:cNvSpPr txBox="1"/>
          <p:nvPr/>
        </p:nvSpPr>
        <p:spPr>
          <a:xfrm>
            <a:off x="5543267" y="4542718"/>
            <a:ext cx="572593" cy="369332"/>
          </a:xfrm>
          <a:prstGeom prst="rect">
            <a:avLst/>
          </a:prstGeom>
          <a:noFill/>
        </p:spPr>
        <p:txBody>
          <a:bodyPr wrap="none" rtlCol="0">
            <a:spAutoFit/>
          </a:bodyPr>
          <a:lstStyle/>
          <a:p>
            <a:r>
              <a:rPr kumimoji="1" lang="en-US" altLang="ja-JP">
                <a:latin typeface="Symbol" panose="05050102010706020507" pitchFamily="18" charset="2"/>
              </a:rPr>
              <a:t>m, s</a:t>
            </a:r>
            <a:endParaRPr kumimoji="1" lang="ja-JP" altLang="en-US">
              <a:latin typeface="Symbol" panose="05050102010706020507" pitchFamily="18" charset="2"/>
            </a:endParaRPr>
          </a:p>
        </p:txBody>
      </p:sp>
      <p:sp>
        <p:nvSpPr>
          <p:cNvPr id="34" name="円弧 33">
            <a:extLst>
              <a:ext uri="{FF2B5EF4-FFF2-40B4-BE49-F238E27FC236}">
                <a16:creationId xmlns:a16="http://schemas.microsoft.com/office/drawing/2014/main" id="{8DB67C2F-1D5C-5E90-8F6B-5DAE078625E0}"/>
              </a:ext>
            </a:extLst>
          </p:cNvPr>
          <p:cNvSpPr/>
          <p:nvPr/>
        </p:nvSpPr>
        <p:spPr>
          <a:xfrm>
            <a:off x="7638389" y="4505918"/>
            <a:ext cx="607525" cy="607525"/>
          </a:xfrm>
          <a:prstGeom prst="arc">
            <a:avLst>
              <a:gd name="adj1" fmla="val 11701802"/>
              <a:gd name="adj2" fmla="val 20771690"/>
            </a:avLst>
          </a:prstGeom>
          <a:ln w="635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弧 34">
            <a:extLst>
              <a:ext uri="{FF2B5EF4-FFF2-40B4-BE49-F238E27FC236}">
                <a16:creationId xmlns:a16="http://schemas.microsoft.com/office/drawing/2014/main" id="{165E6677-DF26-A3FE-EFE3-A53F348D57E6}"/>
              </a:ext>
            </a:extLst>
          </p:cNvPr>
          <p:cNvSpPr/>
          <p:nvPr/>
        </p:nvSpPr>
        <p:spPr>
          <a:xfrm rot="10800000">
            <a:off x="7622677" y="4470040"/>
            <a:ext cx="607525" cy="607525"/>
          </a:xfrm>
          <a:prstGeom prst="arc">
            <a:avLst>
              <a:gd name="adj1" fmla="val 11701802"/>
              <a:gd name="adj2" fmla="val 20771690"/>
            </a:avLst>
          </a:prstGeom>
          <a:ln w="635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 name="直線矢印コネクタ 36">
            <a:extLst>
              <a:ext uri="{FF2B5EF4-FFF2-40B4-BE49-F238E27FC236}">
                <a16:creationId xmlns:a16="http://schemas.microsoft.com/office/drawing/2014/main" id="{B47B929F-6941-FDA1-057E-2591DD14C949}"/>
              </a:ext>
            </a:extLst>
          </p:cNvPr>
          <p:cNvCxnSpPr>
            <a:cxnSpLocks/>
          </p:cNvCxnSpPr>
          <p:nvPr/>
        </p:nvCxnSpPr>
        <p:spPr>
          <a:xfrm>
            <a:off x="4217080" y="4207979"/>
            <a:ext cx="48896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50C377F0-7817-BD52-6C62-5194AC3CF98D}"/>
              </a:ext>
            </a:extLst>
          </p:cNvPr>
          <p:cNvCxnSpPr>
            <a:cxnSpLocks/>
          </p:cNvCxnSpPr>
          <p:nvPr/>
        </p:nvCxnSpPr>
        <p:spPr>
          <a:xfrm>
            <a:off x="4217080" y="5221469"/>
            <a:ext cx="48896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409B9F8A-7886-AF92-C693-120C58D52CE9}"/>
              </a:ext>
            </a:extLst>
          </p:cNvPr>
          <p:cNvCxnSpPr>
            <a:cxnSpLocks/>
            <a:stCxn id="17" idx="3"/>
            <a:endCxn id="15" idx="1"/>
          </p:cNvCxnSpPr>
          <p:nvPr/>
        </p:nvCxnSpPr>
        <p:spPr>
          <a:xfrm flipV="1">
            <a:off x="6418177" y="3958741"/>
            <a:ext cx="733858" cy="25866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ECBE180C-A79E-9D7A-AFD2-E865351C8B36}"/>
              </a:ext>
            </a:extLst>
          </p:cNvPr>
          <p:cNvCxnSpPr>
            <a:cxnSpLocks/>
            <a:stCxn id="18" idx="3"/>
            <a:endCxn id="16" idx="1"/>
          </p:cNvCxnSpPr>
          <p:nvPr/>
        </p:nvCxnSpPr>
        <p:spPr>
          <a:xfrm>
            <a:off x="6418177" y="5230896"/>
            <a:ext cx="733858" cy="71496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5" name="正方形/長方形 44">
            <a:extLst>
              <a:ext uri="{FF2B5EF4-FFF2-40B4-BE49-F238E27FC236}">
                <a16:creationId xmlns:a16="http://schemas.microsoft.com/office/drawing/2014/main" id="{0644DE40-658E-B616-1B20-2C13EBF2C7DF}"/>
              </a:ext>
            </a:extLst>
          </p:cNvPr>
          <p:cNvSpPr/>
          <p:nvPr/>
        </p:nvSpPr>
        <p:spPr>
          <a:xfrm>
            <a:off x="9356516" y="5787569"/>
            <a:ext cx="1682496" cy="306661"/>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Times New Roman" panose="02020603050405020304" pitchFamily="18" charset="0"/>
                <a:cs typeface="Times New Roman" panose="02020603050405020304" pitchFamily="18" charset="0"/>
              </a:rPr>
              <a:t>テストデータ</a:t>
            </a:r>
            <a:endParaRPr kumimoji="1" lang="ja-JP" altLang="en-US" dirty="0">
              <a:solidFill>
                <a:schemeClr val="tx1"/>
              </a:solidFill>
              <a:latin typeface="Times New Roman" panose="02020603050405020304" pitchFamily="18" charset="0"/>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D0DA8C7C-A7E6-4BB8-3D31-CF962DD1C3FE}"/>
              </a:ext>
            </a:extLst>
          </p:cNvPr>
          <p:cNvSpPr txBox="1"/>
          <p:nvPr/>
        </p:nvSpPr>
        <p:spPr>
          <a:xfrm>
            <a:off x="9356516" y="5150751"/>
            <a:ext cx="1569660" cy="646331"/>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手順</a:t>
            </a:r>
            <a:r>
              <a:rPr kumimoji="1" lang="en-US" altLang="ja-JP" dirty="0">
                <a:latin typeface="Times New Roman" panose="02020603050405020304" pitchFamily="18" charset="0"/>
                <a:cs typeface="Times New Roman" panose="02020603050405020304" pitchFamily="18" charset="0"/>
              </a:rPr>
              <a:t>. 6</a:t>
            </a:r>
          </a:p>
          <a:p>
            <a:r>
              <a:rPr lang="ja-JP" altLang="en-US" dirty="0">
                <a:latin typeface="Times New Roman" panose="02020603050405020304" pitchFamily="18" charset="0"/>
                <a:cs typeface="Times New Roman" panose="02020603050405020304" pitchFamily="18" charset="0"/>
              </a:rPr>
              <a:t>正確さの評価</a:t>
            </a:r>
            <a:endParaRPr kumimoji="1" lang="ja-JP" altLang="en-US" dirty="0">
              <a:latin typeface="Times New Roman" panose="02020603050405020304" pitchFamily="18" charset="0"/>
              <a:cs typeface="Times New Roman" panose="02020603050405020304" pitchFamily="18" charset="0"/>
            </a:endParaRPr>
          </a:p>
        </p:txBody>
      </p:sp>
      <p:cxnSp>
        <p:nvCxnSpPr>
          <p:cNvPr id="47" name="直線矢印コネクタ 46">
            <a:extLst>
              <a:ext uri="{FF2B5EF4-FFF2-40B4-BE49-F238E27FC236}">
                <a16:creationId xmlns:a16="http://schemas.microsoft.com/office/drawing/2014/main" id="{BA26976D-547E-7EC7-6AC2-FA396556BE13}"/>
              </a:ext>
            </a:extLst>
          </p:cNvPr>
          <p:cNvCxnSpPr>
            <a:cxnSpLocks/>
          </p:cNvCxnSpPr>
          <p:nvPr/>
        </p:nvCxnSpPr>
        <p:spPr>
          <a:xfrm>
            <a:off x="8834531" y="5940899"/>
            <a:ext cx="488968"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FFAE1EF0-4E72-847E-884D-E81B6FAC0441}"/>
              </a:ext>
            </a:extLst>
          </p:cNvPr>
          <p:cNvSpPr/>
          <p:nvPr/>
        </p:nvSpPr>
        <p:spPr>
          <a:xfrm>
            <a:off x="194144" y="5749860"/>
            <a:ext cx="5061267" cy="779293"/>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8086E61-894C-8798-B211-04A9651E9BCC}"/>
              </a:ext>
            </a:extLst>
          </p:cNvPr>
          <p:cNvSpPr txBox="1"/>
          <p:nvPr/>
        </p:nvSpPr>
        <p:spPr>
          <a:xfrm>
            <a:off x="290917" y="5427750"/>
            <a:ext cx="1107996"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損失関数</a:t>
            </a:r>
          </a:p>
        </p:txBody>
      </p:sp>
      <p:grpSp>
        <p:nvGrpSpPr>
          <p:cNvPr id="58" name="グループ化 57">
            <a:extLst>
              <a:ext uri="{FF2B5EF4-FFF2-40B4-BE49-F238E27FC236}">
                <a16:creationId xmlns:a16="http://schemas.microsoft.com/office/drawing/2014/main" id="{B229FB94-54C2-8E2D-54B2-653698C5D9D9}"/>
              </a:ext>
            </a:extLst>
          </p:cNvPr>
          <p:cNvGrpSpPr/>
          <p:nvPr/>
        </p:nvGrpSpPr>
        <p:grpSpPr>
          <a:xfrm>
            <a:off x="9043841" y="1499413"/>
            <a:ext cx="3104897" cy="3274390"/>
            <a:chOff x="9084374" y="1395980"/>
            <a:chExt cx="3104897" cy="3274390"/>
          </a:xfrm>
        </p:grpSpPr>
        <p:pic>
          <p:nvPicPr>
            <p:cNvPr id="53" name="図 52">
              <a:extLst>
                <a:ext uri="{FF2B5EF4-FFF2-40B4-BE49-F238E27FC236}">
                  <a16:creationId xmlns:a16="http://schemas.microsoft.com/office/drawing/2014/main" id="{6CA5F3BD-D25D-704D-3C71-49452A28E482}"/>
                </a:ext>
              </a:extLst>
            </p:cNvPr>
            <p:cNvPicPr>
              <a:picLocks noChangeAspect="1"/>
            </p:cNvPicPr>
            <p:nvPr/>
          </p:nvPicPr>
          <p:blipFill>
            <a:blip r:embed="rId5"/>
            <a:stretch>
              <a:fillRect/>
            </a:stretch>
          </p:blipFill>
          <p:spPr>
            <a:xfrm>
              <a:off x="9356516" y="1849133"/>
              <a:ext cx="2587955" cy="2428473"/>
            </a:xfrm>
            <a:prstGeom prst="rect">
              <a:avLst/>
            </a:prstGeom>
          </p:spPr>
        </p:pic>
        <p:sp>
          <p:nvSpPr>
            <p:cNvPr id="54" name="テキスト ボックス 53">
              <a:extLst>
                <a:ext uri="{FF2B5EF4-FFF2-40B4-BE49-F238E27FC236}">
                  <a16:creationId xmlns:a16="http://schemas.microsoft.com/office/drawing/2014/main" id="{96385391-18B5-4F64-030F-8B6C8B3D3487}"/>
                </a:ext>
              </a:extLst>
            </p:cNvPr>
            <p:cNvSpPr txBox="1"/>
            <p:nvPr/>
          </p:nvSpPr>
          <p:spPr>
            <a:xfrm>
              <a:off x="9176908" y="4253903"/>
              <a:ext cx="3012363" cy="369332"/>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エポック</a:t>
              </a:r>
              <a:r>
                <a:rPr kumimoji="1" lang="en-US" altLang="ja-JP" dirty="0">
                  <a:latin typeface="Times New Roman" panose="02020603050405020304" pitchFamily="18" charset="0"/>
                  <a:cs typeface="Times New Roman" panose="02020603050405020304" pitchFamily="18" charset="0"/>
                </a:rPr>
                <a:t> </a:t>
              </a:r>
              <a:r>
                <a:rPr kumimoji="1" lang="ja-JP" altLang="en-US" dirty="0">
                  <a:latin typeface="Times New Roman" panose="02020603050405020304" pitchFamily="18" charset="0"/>
                  <a:cs typeface="Times New Roman" panose="02020603050405020304" pitchFamily="18" charset="0"/>
                </a:rPr>
                <a:t>（繰り返し回数）</a:t>
              </a:r>
            </a:p>
          </p:txBody>
        </p:sp>
        <p:sp>
          <p:nvSpPr>
            <p:cNvPr id="55" name="テキスト ボックス 54">
              <a:extLst>
                <a:ext uri="{FF2B5EF4-FFF2-40B4-BE49-F238E27FC236}">
                  <a16:creationId xmlns:a16="http://schemas.microsoft.com/office/drawing/2014/main" id="{13C07D30-8BF8-E22F-E33B-45AB0E76F803}"/>
                </a:ext>
              </a:extLst>
            </p:cNvPr>
            <p:cNvSpPr txBox="1"/>
            <p:nvPr/>
          </p:nvSpPr>
          <p:spPr>
            <a:xfrm rot="16200000">
              <a:off x="8566865" y="2878702"/>
              <a:ext cx="1409360" cy="369332"/>
            </a:xfrm>
            <a:prstGeom prst="rect">
              <a:avLst/>
            </a:prstGeom>
            <a:noFill/>
          </p:spPr>
          <p:txBody>
            <a:bodyPr wrap="none" rtlCol="0">
              <a:spAutoFit/>
            </a:bodyPr>
            <a:lstStyle/>
            <a:p>
              <a:r>
                <a:rPr lang="en-US" altLang="ja-JP" dirty="0">
                  <a:latin typeface="Times New Roman" panose="02020603050405020304" pitchFamily="18" charset="0"/>
                  <a:cs typeface="Times New Roman" panose="02020603050405020304" pitchFamily="18" charset="0"/>
                </a:rPr>
                <a:t>MSE </a:t>
              </a:r>
              <a:r>
                <a:rPr lang="ja-JP" altLang="en-US" dirty="0">
                  <a:latin typeface="Times New Roman" panose="02020603050405020304" pitchFamily="18" charset="0"/>
                  <a:cs typeface="Times New Roman" panose="02020603050405020304" pitchFamily="18" charset="0"/>
                </a:rPr>
                <a:t>損失値</a:t>
              </a:r>
              <a:endParaRPr kumimoji="1" lang="ja-JP" altLang="en-US" dirty="0">
                <a:latin typeface="Times New Roman" panose="02020603050405020304" pitchFamily="18" charset="0"/>
                <a:cs typeface="Times New Roman" panose="02020603050405020304" pitchFamily="18" charset="0"/>
              </a:endParaRPr>
            </a:p>
          </p:txBody>
        </p:sp>
        <p:sp>
          <p:nvSpPr>
            <p:cNvPr id="56" name="テキスト ボックス 55">
              <a:extLst>
                <a:ext uri="{FF2B5EF4-FFF2-40B4-BE49-F238E27FC236}">
                  <a16:creationId xmlns:a16="http://schemas.microsoft.com/office/drawing/2014/main" id="{973FF9B5-86E9-6B97-4595-E05134F79C78}"/>
                </a:ext>
              </a:extLst>
            </p:cNvPr>
            <p:cNvSpPr txBox="1"/>
            <p:nvPr/>
          </p:nvSpPr>
          <p:spPr>
            <a:xfrm>
              <a:off x="9847214" y="1468907"/>
              <a:ext cx="1569660"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損失値の変化</a:t>
              </a:r>
            </a:p>
          </p:txBody>
        </p:sp>
        <p:sp>
          <p:nvSpPr>
            <p:cNvPr id="57" name="四角形: 角を丸くする 56">
              <a:extLst>
                <a:ext uri="{FF2B5EF4-FFF2-40B4-BE49-F238E27FC236}">
                  <a16:creationId xmlns:a16="http://schemas.microsoft.com/office/drawing/2014/main" id="{B95204B1-DCF8-05CF-1147-577D3A01007F}"/>
                </a:ext>
              </a:extLst>
            </p:cNvPr>
            <p:cNvSpPr/>
            <p:nvPr/>
          </p:nvSpPr>
          <p:spPr>
            <a:xfrm>
              <a:off x="9084374" y="1395980"/>
              <a:ext cx="3000246" cy="327439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テキスト ボックス 58">
            <a:extLst>
              <a:ext uri="{FF2B5EF4-FFF2-40B4-BE49-F238E27FC236}">
                <a16:creationId xmlns:a16="http://schemas.microsoft.com/office/drawing/2014/main" id="{CEF493D1-8760-0E61-CA46-9FA43DD3A76C}"/>
              </a:ext>
            </a:extLst>
          </p:cNvPr>
          <p:cNvSpPr txBox="1"/>
          <p:nvPr/>
        </p:nvSpPr>
        <p:spPr>
          <a:xfrm>
            <a:off x="10920549" y="2277789"/>
            <a:ext cx="1005403" cy="584775"/>
          </a:xfrm>
          <a:prstGeom prst="rect">
            <a:avLst/>
          </a:prstGeom>
          <a:noFill/>
        </p:spPr>
        <p:txBody>
          <a:bodyPr wrap="none" rtlCol="0">
            <a:spAutoFit/>
          </a:bodyPr>
          <a:lstStyle/>
          <a:p>
            <a:r>
              <a:rPr lang="ja-JP" altLang="en-US" sz="1600" b="1" dirty="0">
                <a:latin typeface="Times New Roman" panose="02020603050405020304" pitchFamily="18" charset="0"/>
                <a:cs typeface="Times New Roman" panose="02020603050405020304" pitchFamily="18" charset="0"/>
              </a:rPr>
              <a:t>・訓練</a:t>
            </a:r>
            <a:endParaRPr lang="en-US" altLang="ja-JP" sz="1600" b="1" dirty="0">
              <a:latin typeface="Times New Roman" panose="02020603050405020304" pitchFamily="18" charset="0"/>
              <a:cs typeface="Times New Roman" panose="02020603050405020304" pitchFamily="18" charset="0"/>
            </a:endParaRPr>
          </a:p>
          <a:p>
            <a:r>
              <a:rPr lang="ja-JP" altLang="en-US" sz="1600" b="1" dirty="0">
                <a:solidFill>
                  <a:srgbClr val="27BDB9"/>
                </a:solidFill>
                <a:latin typeface="Times New Roman" panose="02020603050405020304" pitchFamily="18" charset="0"/>
                <a:cs typeface="Times New Roman" panose="02020603050405020304" pitchFamily="18" charset="0"/>
              </a:rPr>
              <a:t>・テスト</a:t>
            </a:r>
            <a:endParaRPr kumimoji="1" lang="en-US" altLang="ja-JP" sz="1600" b="1" dirty="0">
              <a:solidFill>
                <a:srgbClr val="27BDB9"/>
              </a:solidFill>
              <a:latin typeface="Times New Roman" panose="02020603050405020304" pitchFamily="18" charset="0"/>
              <a:cs typeface="Times New Roman" panose="02020603050405020304" pitchFamily="18" charset="0"/>
            </a:endParaRPr>
          </a:p>
        </p:txBody>
      </p:sp>
      <p:sp>
        <p:nvSpPr>
          <p:cNvPr id="19" name="スライド番号プレースホルダー 18">
            <a:extLst>
              <a:ext uri="{FF2B5EF4-FFF2-40B4-BE49-F238E27FC236}">
                <a16:creationId xmlns:a16="http://schemas.microsoft.com/office/drawing/2014/main" id="{4FFD3D6D-9665-3C28-D907-8097D2FA8293}"/>
              </a:ext>
            </a:extLst>
          </p:cNvPr>
          <p:cNvSpPr>
            <a:spLocks noGrp="1"/>
          </p:cNvSpPr>
          <p:nvPr>
            <p:ph type="sldNum" sz="quarter" idx="12"/>
          </p:nvPr>
        </p:nvSpPr>
        <p:spPr/>
        <p:txBody>
          <a:bodyPr/>
          <a:lstStyle/>
          <a:p>
            <a:fld id="{2107F36D-B6D4-4812-968C-DF3BA2F8AFAD}" type="slidenum">
              <a:rPr kumimoji="1" lang="ja-JP" altLang="en-US" smtClean="0"/>
              <a:t>10</a:t>
            </a:fld>
            <a:endParaRPr kumimoji="1" lang="ja-JP" altLang="en-US"/>
          </a:p>
        </p:txBody>
      </p:sp>
      <p:sp>
        <p:nvSpPr>
          <p:cNvPr id="50" name="テキスト ボックス 49">
            <a:extLst>
              <a:ext uri="{FF2B5EF4-FFF2-40B4-BE49-F238E27FC236}">
                <a16:creationId xmlns:a16="http://schemas.microsoft.com/office/drawing/2014/main" id="{785F807E-289F-47E7-8ADF-9CFE4439D89E}"/>
              </a:ext>
            </a:extLst>
          </p:cNvPr>
          <p:cNvSpPr txBox="1"/>
          <p:nvPr/>
        </p:nvSpPr>
        <p:spPr>
          <a:xfrm>
            <a:off x="485306" y="77647"/>
            <a:ext cx="7571303"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プラズマ形状を同定する機械学習の手順</a:t>
            </a:r>
          </a:p>
        </p:txBody>
      </p:sp>
      <p:sp>
        <p:nvSpPr>
          <p:cNvPr id="4" name="テキスト ボックス 3">
            <a:extLst>
              <a:ext uri="{FF2B5EF4-FFF2-40B4-BE49-F238E27FC236}">
                <a16:creationId xmlns:a16="http://schemas.microsoft.com/office/drawing/2014/main" id="{5DCC48AA-50F4-006C-ACA0-F405A2DEFB51}"/>
              </a:ext>
            </a:extLst>
          </p:cNvPr>
          <p:cNvSpPr txBox="1"/>
          <p:nvPr/>
        </p:nvSpPr>
        <p:spPr>
          <a:xfrm>
            <a:off x="107380" y="694971"/>
            <a:ext cx="8462573" cy="2308324"/>
          </a:xfrm>
          <a:prstGeom prst="rect">
            <a:avLst/>
          </a:prstGeom>
          <a:noFill/>
        </p:spPr>
        <p:txBody>
          <a:bodyPr wrap="none" rtlCol="0">
            <a:spAutoFit/>
          </a:bodyPr>
          <a:lstStyle/>
          <a:p>
            <a:pPr marL="357188" indent="-357188"/>
            <a:r>
              <a:rPr kumimoji="1" lang="ja-JP" altLang="en-US" b="1" u="sng" dirty="0">
                <a:latin typeface="Times New Roman" panose="02020603050405020304" pitchFamily="18" charset="0"/>
                <a:cs typeface="Times New Roman" panose="02020603050405020304" pitchFamily="18" charset="0"/>
              </a:rPr>
              <a:t>典型的な機械学習のデータ処理手順</a:t>
            </a:r>
            <a:endParaRPr kumimoji="1" lang="en-US" altLang="ja-JP" b="1" u="sng" dirty="0">
              <a:latin typeface="Times New Roman" panose="02020603050405020304" pitchFamily="18" charset="0"/>
              <a:cs typeface="Times New Roman" panose="02020603050405020304" pitchFamily="18" charset="0"/>
            </a:endParaRPr>
          </a:p>
          <a:p>
            <a:pPr marL="357188" indent="-357188"/>
            <a:r>
              <a:rPr kumimoji="1" lang="en-US" altLang="ja-JP" dirty="0">
                <a:latin typeface="Times New Roman" panose="02020603050405020304" pitchFamily="18" charset="0"/>
                <a:cs typeface="Times New Roman" panose="02020603050405020304" pitchFamily="18" charset="0"/>
              </a:rPr>
              <a:t>0. 	</a:t>
            </a:r>
            <a:r>
              <a:rPr kumimoji="1" lang="ja-JP" altLang="en-US" dirty="0">
                <a:latin typeface="Times New Roman" panose="02020603050405020304" pitchFamily="18" charset="0"/>
                <a:cs typeface="Times New Roman" panose="02020603050405020304" pitchFamily="18" charset="0"/>
              </a:rPr>
              <a:t>データセットの作成</a:t>
            </a:r>
            <a:endParaRPr kumimoji="1" lang="en-US" altLang="ja-JP" dirty="0">
              <a:latin typeface="Times New Roman" panose="02020603050405020304" pitchFamily="18" charset="0"/>
              <a:cs typeface="Times New Roman" panose="02020603050405020304" pitchFamily="18" charset="0"/>
            </a:endParaRPr>
          </a:p>
          <a:p>
            <a:pPr marL="342900" indent="-342900">
              <a:buAutoNum type="arabicPeriod"/>
            </a:pPr>
            <a:r>
              <a:rPr lang="ja-JP" altLang="en-US" dirty="0">
                <a:latin typeface="Times New Roman" panose="02020603050405020304" pitchFamily="18" charset="0"/>
                <a:cs typeface="Times New Roman" panose="02020603050405020304" pitchFamily="18" charset="0"/>
              </a:rPr>
              <a:t>単位</a:t>
            </a:r>
            <a:r>
              <a:rPr lang="en-US" altLang="ja-JP" dirty="0">
                <a:latin typeface="Times New Roman" panose="02020603050405020304" pitchFamily="18" charset="0"/>
                <a:cs typeface="Times New Roman" panose="02020603050405020304" pitchFamily="18" charset="0"/>
              </a:rPr>
              <a:t>PF</a:t>
            </a:r>
            <a:r>
              <a:rPr lang="ja-JP" altLang="en-US" dirty="0">
                <a:latin typeface="Times New Roman" panose="02020603050405020304" pitchFamily="18" charset="0"/>
                <a:cs typeface="Times New Roman" panose="02020603050405020304" pitchFamily="18" charset="0"/>
              </a:rPr>
              <a:t>コイル電流による規格化</a:t>
            </a:r>
            <a:endParaRPr lang="en-US" altLang="ja-JP" dirty="0">
              <a:latin typeface="Times New Roman" panose="02020603050405020304" pitchFamily="18" charset="0"/>
              <a:cs typeface="Times New Roman" panose="02020603050405020304" pitchFamily="18" charset="0"/>
            </a:endParaRPr>
          </a:p>
          <a:p>
            <a:pPr marL="342900" indent="-342900">
              <a:buAutoNum type="arabicPeriod"/>
            </a:pPr>
            <a:r>
              <a:rPr lang="ja-JP" altLang="en-US" dirty="0">
                <a:latin typeface="Times New Roman" panose="02020603050405020304" pitchFamily="18" charset="0"/>
                <a:cs typeface="Times New Roman" panose="02020603050405020304" pitchFamily="18" charset="0"/>
              </a:rPr>
              <a:t>全データを</a:t>
            </a:r>
            <a:r>
              <a:rPr lang="en-US" altLang="ja-JP" dirty="0">
                <a:latin typeface="Times New Roman" panose="02020603050405020304" pitchFamily="18" charset="0"/>
                <a:cs typeface="Times New Roman" panose="02020603050405020304" pitchFamily="18" charset="0"/>
              </a:rPr>
              <a:t>8:2</a:t>
            </a:r>
            <a:r>
              <a:rPr lang="ja-JP" altLang="en-US" dirty="0">
                <a:latin typeface="Times New Roman" panose="02020603050405020304" pitchFamily="18" charset="0"/>
                <a:cs typeface="Times New Roman" panose="02020603050405020304" pitchFamily="18" charset="0"/>
              </a:rPr>
              <a:t>の割合で訓練データとテストデータに分割</a:t>
            </a:r>
            <a:r>
              <a:rPr lang="en-US" altLang="ja-JP" dirty="0">
                <a:latin typeface="Times New Roman" panose="02020603050405020304" pitchFamily="18" charset="0"/>
                <a:cs typeface="Times New Roman" panose="02020603050405020304" pitchFamily="18" charset="0"/>
              </a:rPr>
              <a:t> </a:t>
            </a:r>
          </a:p>
          <a:p>
            <a:pPr marL="342900" indent="-342900">
              <a:buAutoNum type="arabicPeriod"/>
            </a:pPr>
            <a:r>
              <a:rPr kumimoji="1" lang="ja-JP" altLang="en-US" dirty="0">
                <a:latin typeface="Times New Roman" panose="02020603050405020304" pitchFamily="18" charset="0"/>
                <a:cs typeface="Times New Roman" panose="02020603050405020304" pitchFamily="18" charset="0"/>
              </a:rPr>
              <a:t>訓練データの平均値と標準偏差から訓練データとテストデータを標準化</a:t>
            </a:r>
            <a:endParaRPr kumimoji="1" lang="en-US" altLang="ja-JP" dirty="0">
              <a:latin typeface="Times New Roman" panose="02020603050405020304" pitchFamily="18" charset="0"/>
              <a:cs typeface="Times New Roman" panose="02020603050405020304" pitchFamily="18" charset="0"/>
            </a:endParaRPr>
          </a:p>
          <a:p>
            <a:pPr marL="342900" indent="-342900">
              <a:buAutoNum type="arabicPeriod"/>
            </a:pPr>
            <a:r>
              <a:rPr kumimoji="1" lang="ja-JP" altLang="en-US" dirty="0">
                <a:latin typeface="Times New Roman" panose="02020603050405020304" pitchFamily="18" charset="0"/>
                <a:cs typeface="Times New Roman" panose="02020603050405020304" pitchFamily="18" charset="0"/>
              </a:rPr>
              <a:t>訓練データで</a:t>
            </a:r>
            <a:r>
              <a:rPr kumimoji="1" lang="en-US" altLang="ja-JP" dirty="0">
                <a:latin typeface="Times New Roman" panose="02020603050405020304" pitchFamily="18" charset="0"/>
                <a:cs typeface="Times New Roman" panose="02020603050405020304" pitchFamily="18" charset="0"/>
              </a:rPr>
              <a:t>MSE</a:t>
            </a:r>
            <a:r>
              <a:rPr kumimoji="1" lang="ja-JP" altLang="en-US" dirty="0">
                <a:latin typeface="Times New Roman" panose="02020603050405020304" pitchFamily="18" charset="0"/>
                <a:cs typeface="Times New Roman" panose="02020603050405020304" pitchFamily="18" charset="0"/>
              </a:rPr>
              <a:t>が小さくなるように重み係数を調節</a:t>
            </a:r>
            <a:endParaRPr kumimoji="1" lang="en-US" altLang="ja-JP" dirty="0">
              <a:latin typeface="Times New Roman" panose="02020603050405020304" pitchFamily="18" charset="0"/>
              <a:cs typeface="Times New Roman" panose="02020603050405020304" pitchFamily="18" charset="0"/>
            </a:endParaRPr>
          </a:p>
          <a:p>
            <a:pPr marL="342900" indent="-342900">
              <a:buAutoNum type="arabicPeriod"/>
            </a:pPr>
            <a:r>
              <a:rPr kumimoji="1" lang="ja-JP" altLang="en-US" dirty="0">
                <a:latin typeface="Times New Roman" panose="02020603050405020304" pitchFamily="18" charset="0"/>
                <a:cs typeface="Times New Roman" panose="02020603050405020304" pitchFamily="18" charset="0"/>
              </a:rPr>
              <a:t>その重み係数でテストデータを評価。損失が小さくなるまで</a:t>
            </a:r>
            <a:r>
              <a:rPr kumimoji="1" lang="en-US" altLang="ja-JP" dirty="0">
                <a:latin typeface="Times New Roman" panose="02020603050405020304" pitchFamily="18" charset="0"/>
                <a:cs typeface="Times New Roman" panose="02020603050405020304" pitchFamily="18" charset="0"/>
              </a:rPr>
              <a:t>4.</a:t>
            </a:r>
            <a:r>
              <a:rPr kumimoji="1" lang="ja-JP" altLang="en-US" dirty="0">
                <a:latin typeface="Times New Roman" panose="02020603050405020304" pitchFamily="18" charset="0"/>
                <a:cs typeface="Times New Roman" panose="02020603050405020304" pitchFamily="18" charset="0"/>
              </a:rPr>
              <a:t>を繰り返す。</a:t>
            </a:r>
            <a:endParaRPr kumimoji="1" lang="en-US" altLang="ja-JP" dirty="0">
              <a:latin typeface="Times New Roman" panose="02020603050405020304" pitchFamily="18" charset="0"/>
              <a:cs typeface="Times New Roman" panose="02020603050405020304" pitchFamily="18" charset="0"/>
            </a:endParaRPr>
          </a:p>
          <a:p>
            <a:pPr marL="342900" indent="-342900">
              <a:buAutoNum type="arabicPeriod"/>
            </a:pPr>
            <a:r>
              <a:rPr lang="ja-JP" altLang="en-US" dirty="0">
                <a:latin typeface="Times New Roman" panose="02020603050405020304" pitchFamily="18" charset="0"/>
                <a:cs typeface="Times New Roman" panose="02020603050405020304" pitchFamily="18" charset="0"/>
              </a:rPr>
              <a:t>テストデータで予測の正確さを評価</a:t>
            </a:r>
            <a:r>
              <a:rPr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BFCAEB2C-0C26-4F1C-8266-B3310E0A2EE3}"/>
              </a:ext>
            </a:extLst>
          </p:cNvPr>
          <p:cNvSpPr txBox="1"/>
          <p:nvPr/>
        </p:nvSpPr>
        <p:spPr>
          <a:xfrm>
            <a:off x="3374229" y="5849125"/>
            <a:ext cx="1800493" cy="307777"/>
          </a:xfrm>
          <a:prstGeom prst="rect">
            <a:avLst/>
          </a:prstGeom>
          <a:solidFill>
            <a:schemeClr val="bg1"/>
          </a:solidFill>
        </p:spPr>
        <p:txBody>
          <a:bodyPr wrap="none" rtlCol="0">
            <a:spAutoFit/>
          </a:bodyPr>
          <a:lstStyle/>
          <a:p>
            <a:r>
              <a:rPr kumimoji="1" lang="ja-JP" altLang="en-US" sz="1400" dirty="0"/>
              <a:t>モデルによる予測値</a:t>
            </a:r>
          </a:p>
        </p:txBody>
      </p:sp>
      <p:sp>
        <p:nvSpPr>
          <p:cNvPr id="51" name="テキスト ボックス 50">
            <a:extLst>
              <a:ext uri="{FF2B5EF4-FFF2-40B4-BE49-F238E27FC236}">
                <a16:creationId xmlns:a16="http://schemas.microsoft.com/office/drawing/2014/main" id="{5774932A-AEE0-4BEF-8E71-AFE56DE5B805}"/>
              </a:ext>
            </a:extLst>
          </p:cNvPr>
          <p:cNvSpPr txBox="1"/>
          <p:nvPr/>
        </p:nvSpPr>
        <p:spPr>
          <a:xfrm>
            <a:off x="3418435" y="6172110"/>
            <a:ext cx="1441420" cy="307777"/>
          </a:xfrm>
          <a:prstGeom prst="rect">
            <a:avLst/>
          </a:prstGeom>
          <a:solidFill>
            <a:schemeClr val="bg1"/>
          </a:solidFill>
        </p:spPr>
        <p:txBody>
          <a:bodyPr wrap="none" rtlCol="0">
            <a:spAutoFit/>
          </a:bodyPr>
          <a:lstStyle/>
          <a:p>
            <a:r>
              <a:rPr kumimoji="1" lang="ja-JP" altLang="en-US" sz="1400" dirty="0"/>
              <a:t>データの正解値</a:t>
            </a:r>
          </a:p>
        </p:txBody>
      </p:sp>
    </p:spTree>
    <p:extLst>
      <p:ext uri="{BB962C8B-B14F-4D97-AF65-F5344CB8AC3E}">
        <p14:creationId xmlns:p14="http://schemas.microsoft.com/office/powerpoint/2010/main" val="3339619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7D94716-0CF2-1A57-BE32-648D19436EA5}"/>
              </a:ext>
            </a:extLst>
          </p:cNvPr>
          <p:cNvGrpSpPr/>
          <p:nvPr/>
        </p:nvGrpSpPr>
        <p:grpSpPr>
          <a:xfrm>
            <a:off x="300824" y="6389506"/>
            <a:ext cx="11610761" cy="479839"/>
            <a:chOff x="300824" y="6389506"/>
            <a:chExt cx="11610761" cy="479839"/>
          </a:xfrm>
        </p:grpSpPr>
        <p:pic>
          <p:nvPicPr>
            <p:cNvPr id="6" name="Picture 2" descr="\\winsrv2\users\hasegawa\2017 RIAMフォーラム\logo.png">
              <a:extLst>
                <a:ext uri="{FF2B5EF4-FFF2-40B4-BE49-F238E27FC236}">
                  <a16:creationId xmlns:a16="http://schemas.microsoft.com/office/drawing/2014/main" id="{729DB672-4B59-31BF-D3D5-644A1F379C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12" name="正方形/長方形 11">
              <a:extLst>
                <a:ext uri="{FF2B5EF4-FFF2-40B4-BE49-F238E27FC236}">
                  <a16:creationId xmlns:a16="http://schemas.microsoft.com/office/drawing/2014/main" id="{CF5407E1-ACBF-24AD-CEF7-0FD803CCA735}"/>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FB581ABE-F9C4-8B72-DE1F-172F359A01FA}"/>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31" name="正方形/長方形 30">
              <a:extLst>
                <a:ext uri="{FF2B5EF4-FFF2-40B4-BE49-F238E27FC236}">
                  <a16:creationId xmlns:a16="http://schemas.microsoft.com/office/drawing/2014/main" id="{9E2722F9-8F7E-1D84-D217-3DFEC97CFBEE}"/>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32" name="正方形/長方形 31">
              <a:extLst>
                <a:ext uri="{FF2B5EF4-FFF2-40B4-BE49-F238E27FC236}">
                  <a16:creationId xmlns:a16="http://schemas.microsoft.com/office/drawing/2014/main" id="{1E85F00D-5CE7-664D-EB52-0FEF891FF3BE}"/>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graphicFrame>
        <p:nvGraphicFramePr>
          <p:cNvPr id="2" name="表 2">
            <a:extLst>
              <a:ext uri="{FF2B5EF4-FFF2-40B4-BE49-F238E27FC236}">
                <a16:creationId xmlns:a16="http://schemas.microsoft.com/office/drawing/2014/main" id="{BEBB934F-2DEB-4CE9-BDB6-F328E00DB0D2}"/>
              </a:ext>
            </a:extLst>
          </p:cNvPr>
          <p:cNvGraphicFramePr>
            <a:graphicFrameLocks noGrp="1"/>
          </p:cNvGraphicFramePr>
          <p:nvPr/>
        </p:nvGraphicFramePr>
        <p:xfrm>
          <a:off x="8517933" y="2206066"/>
          <a:ext cx="3504878" cy="2225040"/>
        </p:xfrm>
        <a:graphic>
          <a:graphicData uri="http://schemas.openxmlformats.org/drawingml/2006/table">
            <a:tbl>
              <a:tblPr firstRow="1" bandRow="1">
                <a:tableStyleId>{5C22544A-7EE6-4342-B048-85BDC9FD1C3A}</a:tableStyleId>
              </a:tblPr>
              <a:tblGrid>
                <a:gridCol w="1493570">
                  <a:extLst>
                    <a:ext uri="{9D8B030D-6E8A-4147-A177-3AD203B41FA5}">
                      <a16:colId xmlns:a16="http://schemas.microsoft.com/office/drawing/2014/main" val="1854587528"/>
                    </a:ext>
                  </a:extLst>
                </a:gridCol>
                <a:gridCol w="995680">
                  <a:extLst>
                    <a:ext uri="{9D8B030D-6E8A-4147-A177-3AD203B41FA5}">
                      <a16:colId xmlns:a16="http://schemas.microsoft.com/office/drawing/2014/main" val="2866745911"/>
                    </a:ext>
                  </a:extLst>
                </a:gridCol>
                <a:gridCol w="1015628">
                  <a:extLst>
                    <a:ext uri="{9D8B030D-6E8A-4147-A177-3AD203B41FA5}">
                      <a16:colId xmlns:a16="http://schemas.microsoft.com/office/drawing/2014/main" val="2946722112"/>
                    </a:ext>
                  </a:extLst>
                </a:gridCol>
              </a:tblGrid>
              <a:tr h="370840">
                <a:tc>
                  <a:txBody>
                    <a:bodyPr/>
                    <a:lstStyle/>
                    <a:p>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R (mm)</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z (mm)</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40902399"/>
                  </a:ext>
                </a:extLst>
              </a:tr>
              <a:tr h="370840">
                <a:tc>
                  <a:txBody>
                    <a:bodyPr/>
                    <a:lstStyle/>
                    <a:p>
                      <a:r>
                        <a:rPr kumimoji="1" lang="en-US" altLang="ja-JP">
                          <a:latin typeface="Times New Roman" panose="02020603050405020304" pitchFamily="18" charset="0"/>
                          <a:cs typeface="Times New Roman" panose="02020603050405020304" pitchFamily="18" charset="0"/>
                        </a:rPr>
                        <a:t>Magnetic axis</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sz="1800" b="0" i="0" kern="1200">
                          <a:solidFill>
                            <a:schemeClr val="dk1"/>
                          </a:solidFill>
                          <a:effectLst/>
                          <a:latin typeface="Times New Roman" panose="02020603050405020304" pitchFamily="18" charset="0"/>
                          <a:ea typeface="+mn-ea"/>
                          <a:cs typeface="Times New Roman" panose="02020603050405020304" pitchFamily="18" charset="0"/>
                        </a:rPr>
                        <a:t>12.28</a:t>
                      </a:r>
                    </a:p>
                  </a:txBody>
                  <a:tcPr/>
                </a:tc>
                <a:tc>
                  <a:txBody>
                    <a:bodyPr/>
                    <a:lstStyle/>
                    <a:p>
                      <a:r>
                        <a:rPr kumimoji="1" lang="en-US" altLang="ja-JP">
                          <a:latin typeface="Times New Roman" panose="02020603050405020304" pitchFamily="18" charset="0"/>
                          <a:cs typeface="Times New Roman" panose="02020603050405020304" pitchFamily="18" charset="0"/>
                        </a:rPr>
                        <a:t>0.14</a:t>
                      </a:r>
                    </a:p>
                  </a:txBody>
                  <a:tcPr/>
                </a:tc>
                <a:extLst>
                  <a:ext uri="{0D108BD9-81ED-4DB2-BD59-A6C34878D82A}">
                    <a16:rowId xmlns:a16="http://schemas.microsoft.com/office/drawing/2014/main" val="3030432022"/>
                  </a:ext>
                </a:extLst>
              </a:tr>
              <a:tr h="370840">
                <a:tc>
                  <a:txBody>
                    <a:bodyPr/>
                    <a:lstStyle/>
                    <a:p>
                      <a:r>
                        <a:rPr kumimoji="1" lang="en-US" altLang="ja-JP">
                          <a:latin typeface="Times New Roman" panose="02020603050405020304" pitchFamily="18" charset="0"/>
                          <a:cs typeface="Times New Roman" panose="02020603050405020304" pitchFamily="18" charset="0"/>
                        </a:rPr>
                        <a:t>Right point</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14.26</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0.38</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01911416"/>
                  </a:ext>
                </a:extLst>
              </a:tr>
              <a:tr h="370840">
                <a:tc>
                  <a:txBody>
                    <a:bodyPr/>
                    <a:lstStyle/>
                    <a:p>
                      <a:r>
                        <a:rPr kumimoji="1" lang="en-US" altLang="ja-JP">
                          <a:latin typeface="Times New Roman" panose="02020603050405020304" pitchFamily="18" charset="0"/>
                          <a:cs typeface="Times New Roman" panose="02020603050405020304" pitchFamily="18" charset="0"/>
                        </a:rPr>
                        <a:t>Left point</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10.76</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7.55</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57860327"/>
                  </a:ext>
                </a:extLst>
              </a:tr>
              <a:tr h="370840">
                <a:tc>
                  <a:txBody>
                    <a:bodyPr/>
                    <a:lstStyle/>
                    <a:p>
                      <a:r>
                        <a:rPr kumimoji="1" lang="en-US" altLang="ja-JP">
                          <a:latin typeface="Times New Roman" panose="02020603050405020304" pitchFamily="18" charset="0"/>
                          <a:cs typeface="Times New Roman" panose="02020603050405020304" pitchFamily="18" charset="0"/>
                        </a:rPr>
                        <a:t>Top point</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highlight>
                            <a:srgbClr val="FFFF00"/>
                          </a:highlight>
                          <a:latin typeface="Times New Roman" panose="02020603050405020304" pitchFamily="18" charset="0"/>
                          <a:cs typeface="Times New Roman" panose="02020603050405020304" pitchFamily="18" charset="0"/>
                        </a:rPr>
                        <a:t>18.61</a:t>
                      </a:r>
                      <a:endParaRPr kumimoji="1" lang="ja-JP" altLang="en-US">
                        <a:highlight>
                          <a:srgbClr val="FFFF00"/>
                        </a:highlight>
                        <a:latin typeface="Times New Roman" panose="02020603050405020304" pitchFamily="18" charset="0"/>
                        <a:cs typeface="Times New Roman" panose="02020603050405020304" pitchFamily="18" charset="0"/>
                      </a:endParaRPr>
                    </a:p>
                  </a:txBody>
                  <a:tcPr/>
                </a:tc>
                <a:tc>
                  <a:txBody>
                    <a:bodyPr/>
                    <a:lstStyle/>
                    <a:p>
                      <a:r>
                        <a:rPr kumimoji="1" lang="en-US" altLang="ja-JP">
                          <a:highlight>
                            <a:srgbClr val="FFFF00"/>
                          </a:highlight>
                          <a:latin typeface="Times New Roman" panose="02020603050405020304" pitchFamily="18" charset="0"/>
                          <a:cs typeface="Times New Roman" panose="02020603050405020304" pitchFamily="18" charset="0"/>
                        </a:rPr>
                        <a:t>18.65</a:t>
                      </a:r>
                      <a:endParaRPr kumimoji="1" lang="ja-JP" altLang="en-US">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5253366"/>
                  </a:ext>
                </a:extLst>
              </a:tr>
              <a:tr h="370840">
                <a:tc>
                  <a:txBody>
                    <a:bodyPr/>
                    <a:lstStyle/>
                    <a:p>
                      <a:r>
                        <a:rPr kumimoji="1" lang="en-US" altLang="ja-JP">
                          <a:latin typeface="Times New Roman" panose="02020603050405020304" pitchFamily="18" charset="0"/>
                          <a:cs typeface="Times New Roman" panose="02020603050405020304" pitchFamily="18" charset="0"/>
                        </a:rPr>
                        <a:t>Bottom point</a:t>
                      </a:r>
                      <a:endParaRPr kumimoji="1" lang="ja-JP" altLang="en-US">
                        <a:latin typeface="Times New Roman" panose="02020603050405020304" pitchFamily="18" charset="0"/>
                        <a:cs typeface="Times New Roman" panose="02020603050405020304" pitchFamily="18" charset="0"/>
                      </a:endParaRPr>
                    </a:p>
                  </a:txBody>
                  <a:tcPr/>
                </a:tc>
                <a:tc>
                  <a:txBody>
                    <a:bodyPr/>
                    <a:lstStyle/>
                    <a:p>
                      <a:r>
                        <a:rPr kumimoji="1" lang="en-US" altLang="ja-JP">
                          <a:highlight>
                            <a:srgbClr val="FFFF00"/>
                          </a:highlight>
                          <a:latin typeface="Times New Roman" panose="02020603050405020304" pitchFamily="18" charset="0"/>
                          <a:cs typeface="Times New Roman" panose="02020603050405020304" pitchFamily="18" charset="0"/>
                        </a:rPr>
                        <a:t>18.42</a:t>
                      </a:r>
                      <a:endParaRPr kumimoji="1" lang="ja-JP" altLang="en-US">
                        <a:highlight>
                          <a:srgbClr val="FFFF00"/>
                        </a:highlight>
                        <a:latin typeface="Times New Roman" panose="02020603050405020304" pitchFamily="18" charset="0"/>
                        <a:cs typeface="Times New Roman" panose="02020603050405020304" pitchFamily="18" charset="0"/>
                      </a:endParaRPr>
                    </a:p>
                  </a:txBody>
                  <a:tcPr/>
                </a:tc>
                <a:tc>
                  <a:txBody>
                    <a:bodyPr/>
                    <a:lstStyle/>
                    <a:p>
                      <a:r>
                        <a:rPr kumimoji="1" lang="en-US" altLang="ja-JP">
                          <a:highlight>
                            <a:srgbClr val="FFFF00"/>
                          </a:highlight>
                          <a:latin typeface="Times New Roman" panose="02020603050405020304" pitchFamily="18" charset="0"/>
                          <a:cs typeface="Times New Roman" panose="02020603050405020304" pitchFamily="18" charset="0"/>
                        </a:rPr>
                        <a:t>18.57</a:t>
                      </a:r>
                      <a:endParaRPr kumimoji="1" lang="ja-JP" altLang="en-US">
                        <a:highlight>
                          <a:srgbClr val="FFFF00"/>
                        </a:highligh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6550806"/>
                  </a:ext>
                </a:extLst>
              </a:tr>
            </a:tbl>
          </a:graphicData>
        </a:graphic>
      </p:graphicFrame>
      <p:sp>
        <p:nvSpPr>
          <p:cNvPr id="3" name="テキスト ボックス 2">
            <a:extLst>
              <a:ext uri="{FF2B5EF4-FFF2-40B4-BE49-F238E27FC236}">
                <a16:creationId xmlns:a16="http://schemas.microsoft.com/office/drawing/2014/main" id="{A299178A-0C96-4FBE-8142-9B2097A591D5}"/>
              </a:ext>
            </a:extLst>
          </p:cNvPr>
          <p:cNvSpPr txBox="1"/>
          <p:nvPr/>
        </p:nvSpPr>
        <p:spPr>
          <a:xfrm>
            <a:off x="8197918" y="1591048"/>
            <a:ext cx="3994082" cy="646331"/>
          </a:xfrm>
          <a:prstGeom prst="rect">
            <a:avLst/>
          </a:prstGeom>
          <a:noFill/>
        </p:spPr>
        <p:txBody>
          <a:bodyPr wrap="square" rtlCol="0">
            <a:spAutoFit/>
          </a:bodyPr>
          <a:lstStyle/>
          <a:p>
            <a:pPr algn="ctr"/>
            <a:r>
              <a:rPr kumimoji="1" lang="ja-JP" altLang="en-US" dirty="0">
                <a:latin typeface="Times New Roman" panose="02020603050405020304" pitchFamily="18" charset="0"/>
                <a:cs typeface="Times New Roman" panose="02020603050405020304" pitchFamily="18" charset="0"/>
              </a:rPr>
              <a:t>予測精度</a:t>
            </a:r>
            <a:endParaRPr kumimoji="1" lang="en-US" altLang="ja-JP" dirty="0">
              <a:latin typeface="Times New Roman" panose="02020603050405020304" pitchFamily="18" charset="0"/>
              <a:cs typeface="Times New Roman" panose="02020603050405020304" pitchFamily="18" charset="0"/>
            </a:endParaRPr>
          </a:p>
          <a:p>
            <a:pPr algn="ctr"/>
            <a:r>
              <a:rPr kumimoji="1" lang="ja-JP" altLang="en-US" dirty="0">
                <a:latin typeface="Times New Roman" panose="02020603050405020304" pitchFamily="18" charset="0"/>
                <a:cs typeface="Times New Roman" panose="02020603050405020304" pitchFamily="18" charset="0"/>
              </a:rPr>
              <a:t>（真値と予測値との差の標準偏差）</a:t>
            </a:r>
          </a:p>
        </p:txBody>
      </p:sp>
      <p:pic>
        <p:nvPicPr>
          <p:cNvPr id="5" name="図 4">
            <a:extLst>
              <a:ext uri="{FF2B5EF4-FFF2-40B4-BE49-F238E27FC236}">
                <a16:creationId xmlns:a16="http://schemas.microsoft.com/office/drawing/2014/main" id="{3D50B5B3-DDFA-44ED-A73D-85B1148BBF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7416" y="1450314"/>
            <a:ext cx="2408534" cy="2479858"/>
          </a:xfrm>
          <a:prstGeom prst="rect">
            <a:avLst/>
          </a:prstGeom>
        </p:spPr>
      </p:pic>
      <p:pic>
        <p:nvPicPr>
          <p:cNvPr id="9" name="図 8">
            <a:extLst>
              <a:ext uri="{FF2B5EF4-FFF2-40B4-BE49-F238E27FC236}">
                <a16:creationId xmlns:a16="http://schemas.microsoft.com/office/drawing/2014/main" id="{5D6EC527-BB38-439E-A563-2F097FD21E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511" y="4172585"/>
            <a:ext cx="2408534" cy="2479858"/>
          </a:xfrm>
          <a:prstGeom prst="rect">
            <a:avLst/>
          </a:prstGeom>
        </p:spPr>
      </p:pic>
      <p:pic>
        <p:nvPicPr>
          <p:cNvPr id="11" name="図 10">
            <a:extLst>
              <a:ext uri="{FF2B5EF4-FFF2-40B4-BE49-F238E27FC236}">
                <a16:creationId xmlns:a16="http://schemas.microsoft.com/office/drawing/2014/main" id="{B66E59D8-C50C-4F05-A38C-5929304AF3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416" y="4172585"/>
            <a:ext cx="2408534" cy="2479858"/>
          </a:xfrm>
          <a:prstGeom prst="rect">
            <a:avLst/>
          </a:prstGeom>
        </p:spPr>
      </p:pic>
      <p:pic>
        <p:nvPicPr>
          <p:cNvPr id="13" name="図 12">
            <a:extLst>
              <a:ext uri="{FF2B5EF4-FFF2-40B4-BE49-F238E27FC236}">
                <a16:creationId xmlns:a16="http://schemas.microsoft.com/office/drawing/2014/main" id="{BD85AFF1-9F59-435F-B350-1125AA9C4C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6918" y="1450314"/>
            <a:ext cx="2408534" cy="2479858"/>
          </a:xfrm>
          <a:prstGeom prst="rect">
            <a:avLst/>
          </a:prstGeom>
        </p:spPr>
      </p:pic>
      <p:sp>
        <p:nvSpPr>
          <p:cNvPr id="14" name="テキスト ボックス 13">
            <a:extLst>
              <a:ext uri="{FF2B5EF4-FFF2-40B4-BE49-F238E27FC236}">
                <a16:creationId xmlns:a16="http://schemas.microsoft.com/office/drawing/2014/main" id="{F11D0ACF-08E6-4FDE-BB9C-D2CBE2B23C7B}"/>
              </a:ext>
            </a:extLst>
          </p:cNvPr>
          <p:cNvSpPr txBox="1"/>
          <p:nvPr/>
        </p:nvSpPr>
        <p:spPr>
          <a:xfrm>
            <a:off x="1316372" y="3760895"/>
            <a:ext cx="595035"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真値</a:t>
            </a:r>
            <a:endParaRPr kumimoji="1" lang="ja-JP" altLang="en-US" sz="16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83D5D1E3-FD28-4AC4-A7C5-AB6C9A2AA661}"/>
              </a:ext>
            </a:extLst>
          </p:cNvPr>
          <p:cNvSpPr txBox="1"/>
          <p:nvPr/>
        </p:nvSpPr>
        <p:spPr>
          <a:xfrm rot="16200000">
            <a:off x="-132638" y="2463633"/>
            <a:ext cx="800219"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予測値</a:t>
            </a:r>
            <a:endParaRPr kumimoji="1" lang="ja-JP" altLang="en-US" sz="16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767B48ED-E07C-453D-BCDB-D3EC5E5A6FDC}"/>
              </a:ext>
            </a:extLst>
          </p:cNvPr>
          <p:cNvSpPr txBox="1"/>
          <p:nvPr/>
        </p:nvSpPr>
        <p:spPr>
          <a:xfrm>
            <a:off x="1248911" y="1465005"/>
            <a:ext cx="811441" cy="338554"/>
          </a:xfrm>
          <a:prstGeom prst="rect">
            <a:avLst/>
          </a:prstGeom>
          <a:solidFill>
            <a:schemeClr val="bg1"/>
          </a:solidFill>
        </p:spPr>
        <p:txBody>
          <a:bodyPr wrap="none" rtlCol="0">
            <a:spAutoFit/>
          </a:bodyPr>
          <a:lstStyle/>
          <a:p>
            <a:r>
              <a:rPr lang="en-US" altLang="ja-JP" sz="1600" err="1">
                <a:latin typeface="Times New Roman" panose="02020603050405020304" pitchFamily="18" charset="0"/>
                <a:cs typeface="Times New Roman" panose="02020603050405020304" pitchFamily="18" charset="0"/>
              </a:rPr>
              <a:t>Axis_R</a:t>
            </a:r>
            <a:endParaRPr kumimoji="1" lang="ja-JP" altLang="en-US" sz="160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E390D1FB-ECF7-4938-A25C-FF1AFA2F01D8}"/>
              </a:ext>
            </a:extLst>
          </p:cNvPr>
          <p:cNvSpPr txBox="1"/>
          <p:nvPr/>
        </p:nvSpPr>
        <p:spPr>
          <a:xfrm>
            <a:off x="4143320" y="3768042"/>
            <a:ext cx="595035"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真値</a:t>
            </a:r>
            <a:endParaRPr kumimoji="1" lang="ja-JP" altLang="en-US" sz="1600" dirty="0">
              <a:latin typeface="Times New Roman" panose="02020603050405020304" pitchFamily="18" charset="0"/>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AFE407ED-4FCC-4FC2-BD0A-A1575A86699E}"/>
              </a:ext>
            </a:extLst>
          </p:cNvPr>
          <p:cNvSpPr txBox="1"/>
          <p:nvPr/>
        </p:nvSpPr>
        <p:spPr>
          <a:xfrm rot="16200000">
            <a:off x="2694310" y="2470780"/>
            <a:ext cx="800219"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予測値</a:t>
            </a:r>
            <a:endParaRPr kumimoji="1" lang="ja-JP" altLang="en-US" sz="1600"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B1C00EF2-32FD-4A2E-81F5-451DB52FCD57}"/>
              </a:ext>
            </a:extLst>
          </p:cNvPr>
          <p:cNvSpPr txBox="1"/>
          <p:nvPr/>
        </p:nvSpPr>
        <p:spPr>
          <a:xfrm>
            <a:off x="3924639" y="1475564"/>
            <a:ext cx="880369" cy="338554"/>
          </a:xfrm>
          <a:prstGeom prst="rect">
            <a:avLst/>
          </a:prstGeom>
          <a:solidFill>
            <a:schemeClr val="bg1"/>
          </a:solidFill>
        </p:spPr>
        <p:txBody>
          <a:bodyPr wrap="none" rtlCol="0">
            <a:spAutoFit/>
          </a:bodyPr>
          <a:lstStyle/>
          <a:p>
            <a:r>
              <a:rPr lang="en-US" altLang="ja-JP" sz="1600" dirty="0" err="1">
                <a:latin typeface="Times New Roman" panose="02020603050405020304" pitchFamily="18" charset="0"/>
                <a:cs typeface="Times New Roman" panose="02020603050405020304" pitchFamily="18" charset="0"/>
              </a:rPr>
              <a:t>Right_R</a:t>
            </a:r>
            <a:endParaRPr kumimoji="1" lang="ja-JP" altLang="en-US" sz="16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782DCBBF-5474-4BBE-AF17-E471486E8555}"/>
              </a:ext>
            </a:extLst>
          </p:cNvPr>
          <p:cNvSpPr txBox="1"/>
          <p:nvPr/>
        </p:nvSpPr>
        <p:spPr>
          <a:xfrm>
            <a:off x="1343068" y="6519996"/>
            <a:ext cx="595035"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真値</a:t>
            </a:r>
            <a:endParaRPr kumimoji="1" lang="ja-JP" altLang="en-US" sz="1600"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1D442749-6F84-40A4-8BA3-EFF1BAA5A7FE}"/>
              </a:ext>
            </a:extLst>
          </p:cNvPr>
          <p:cNvSpPr txBox="1"/>
          <p:nvPr/>
        </p:nvSpPr>
        <p:spPr>
          <a:xfrm rot="16200000">
            <a:off x="-105942" y="5222734"/>
            <a:ext cx="800219"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予測値</a:t>
            </a:r>
            <a:endParaRPr kumimoji="1" lang="ja-JP" altLang="en-US" sz="1600" dirty="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F3F1F814-608D-4616-9A80-AC60B91B6397}"/>
              </a:ext>
            </a:extLst>
          </p:cNvPr>
          <p:cNvSpPr txBox="1"/>
          <p:nvPr/>
        </p:nvSpPr>
        <p:spPr>
          <a:xfrm>
            <a:off x="4109912" y="6519446"/>
            <a:ext cx="595035"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真値</a:t>
            </a:r>
            <a:endParaRPr kumimoji="1" lang="ja-JP" altLang="en-US" sz="16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52E12F2F-FC7A-46FB-A177-D31B067BB865}"/>
              </a:ext>
            </a:extLst>
          </p:cNvPr>
          <p:cNvSpPr txBox="1"/>
          <p:nvPr/>
        </p:nvSpPr>
        <p:spPr>
          <a:xfrm rot="16200000">
            <a:off x="2660902" y="5222184"/>
            <a:ext cx="800219"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予測値</a:t>
            </a:r>
            <a:endParaRPr kumimoji="1" lang="ja-JP" altLang="en-US" sz="1600" dirty="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2405F66E-BD34-482C-BB94-9EA272A97734}"/>
              </a:ext>
            </a:extLst>
          </p:cNvPr>
          <p:cNvSpPr txBox="1"/>
          <p:nvPr/>
        </p:nvSpPr>
        <p:spPr>
          <a:xfrm>
            <a:off x="518747" y="114300"/>
            <a:ext cx="7160935"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代表点に対する訓練モデルの予測精度</a:t>
            </a:r>
          </a:p>
        </p:txBody>
      </p:sp>
      <p:sp>
        <p:nvSpPr>
          <p:cNvPr id="27" name="テキスト ボックス 26">
            <a:extLst>
              <a:ext uri="{FF2B5EF4-FFF2-40B4-BE49-F238E27FC236}">
                <a16:creationId xmlns:a16="http://schemas.microsoft.com/office/drawing/2014/main" id="{57C1C8ED-7146-48DC-B8FC-3AF3853337C7}"/>
              </a:ext>
            </a:extLst>
          </p:cNvPr>
          <p:cNvSpPr txBox="1"/>
          <p:nvPr/>
        </p:nvSpPr>
        <p:spPr>
          <a:xfrm>
            <a:off x="6193798" y="4893824"/>
            <a:ext cx="5683691" cy="1477328"/>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Top</a:t>
            </a:r>
            <a:r>
              <a:rPr kumimoji="1" lang="ja-JP" altLang="en-US" dirty="0">
                <a:latin typeface="Times New Roman" panose="02020603050405020304" pitchFamily="18" charset="0"/>
                <a:cs typeface="Times New Roman" panose="02020603050405020304" pitchFamily="18" charset="0"/>
              </a:rPr>
              <a:t>ポイントと</a:t>
            </a:r>
            <a:r>
              <a:rPr kumimoji="1" lang="en-US" altLang="ja-JP" dirty="0">
                <a:latin typeface="Times New Roman" panose="02020603050405020304" pitchFamily="18" charset="0"/>
                <a:cs typeface="Times New Roman" panose="02020603050405020304" pitchFamily="18" charset="0"/>
              </a:rPr>
              <a:t>bottom</a:t>
            </a:r>
            <a:r>
              <a:rPr kumimoji="1" lang="ja-JP" altLang="en-US" dirty="0">
                <a:latin typeface="Times New Roman" panose="02020603050405020304" pitchFamily="18" charset="0"/>
                <a:cs typeface="Times New Roman" panose="02020603050405020304" pitchFamily="18" charset="0"/>
              </a:rPr>
              <a:t>ポイントの予測精度が若干低い。</a:t>
            </a:r>
            <a:endParaRPr kumimoji="1" lang="en-US" altLang="ja-JP" dirty="0">
              <a:latin typeface="Times New Roman" panose="02020603050405020304" pitchFamily="18" charset="0"/>
              <a:cs typeface="Times New Roman" panose="02020603050405020304" pitchFamily="18" charset="0"/>
            </a:endParaRPr>
          </a:p>
          <a:p>
            <a:endParaRPr kumimoji="1" lang="en-US" altLang="ja-JP" dirty="0">
              <a:latin typeface="Times New Roman" panose="02020603050405020304" pitchFamily="18" charset="0"/>
              <a:cs typeface="Times New Roman" panose="02020603050405020304" pitchFamily="18" charset="0"/>
            </a:endParaRPr>
          </a:p>
          <a:p>
            <a:r>
              <a:rPr kumimoji="1" lang="ja-JP" altLang="en-US" dirty="0">
                <a:latin typeface="Times New Roman" panose="02020603050405020304" pitchFamily="18" charset="0"/>
                <a:cs typeface="Times New Roman" panose="02020603050405020304" pitchFamily="18" charset="0"/>
              </a:rPr>
              <a:t>ダブルヌル配位であって、</a:t>
            </a:r>
            <a:r>
              <a:rPr kumimoji="1" lang="en-US" altLang="ja-JP" dirty="0">
                <a:latin typeface="Times New Roman" panose="02020603050405020304" pitchFamily="18" charset="0"/>
                <a:cs typeface="Times New Roman" panose="02020603050405020304" pitchFamily="18" charset="0"/>
              </a:rPr>
              <a:t>top</a:t>
            </a:r>
            <a:r>
              <a:rPr kumimoji="1" lang="ja-JP" altLang="en-US" dirty="0">
                <a:latin typeface="Times New Roman" panose="02020603050405020304" pitchFamily="18" charset="0"/>
                <a:cs typeface="Times New Roman" panose="02020603050405020304" pitchFamily="18" charset="0"/>
              </a:rPr>
              <a:t>と</a:t>
            </a:r>
            <a:r>
              <a:rPr kumimoji="1" lang="en-US" altLang="ja-JP" dirty="0">
                <a:latin typeface="Times New Roman" panose="02020603050405020304" pitchFamily="18" charset="0"/>
                <a:cs typeface="Times New Roman" panose="02020603050405020304" pitchFamily="18" charset="0"/>
              </a:rPr>
              <a:t>bottom</a:t>
            </a:r>
            <a:r>
              <a:rPr lang="ja-JP" altLang="en-US" dirty="0">
                <a:latin typeface="Times New Roman" panose="02020603050405020304" pitchFamily="18" charset="0"/>
                <a:cs typeface="Times New Roman" panose="02020603050405020304" pitchFamily="18" charset="0"/>
              </a:rPr>
              <a:t>ポイントは、ヌル点（</a:t>
            </a:r>
            <a:r>
              <a:rPr lang="en-US" altLang="ja-JP" dirty="0">
                <a:latin typeface="Times New Roman" panose="02020603050405020304" pitchFamily="18" charset="0"/>
                <a:cs typeface="Times New Roman" panose="02020603050405020304" pitchFamily="18" charset="0"/>
              </a:rPr>
              <a:t>x</a:t>
            </a:r>
            <a:r>
              <a:rPr lang="ja-JP" altLang="en-US" dirty="0">
                <a:latin typeface="Times New Roman" panose="02020603050405020304" pitchFamily="18" charset="0"/>
                <a:cs typeface="Times New Roman" panose="02020603050405020304" pitchFamily="18" charset="0"/>
              </a:rPr>
              <a:t>点）に相当する。これは鞍点</a:t>
            </a:r>
            <a:r>
              <a:rPr lang="en-US" altLang="ja-JP" dirty="0">
                <a:latin typeface="Times New Roman" panose="02020603050405020304" pitchFamily="18" charset="0"/>
                <a:cs typeface="Times New Roman" panose="02020603050405020304" pitchFamily="18" charset="0"/>
              </a:rPr>
              <a:t>(saddle point)</a:t>
            </a:r>
            <a:r>
              <a:rPr lang="ja-JP" altLang="en-US" dirty="0">
                <a:latin typeface="Times New Roman" panose="02020603050405020304" pitchFamily="18" charset="0"/>
                <a:cs typeface="Times New Roman" panose="02020603050405020304" pitchFamily="18" charset="0"/>
              </a:rPr>
              <a:t>なので、そもそも計算誤差が大きくなる傾向にある。</a:t>
            </a:r>
            <a:endParaRPr kumimoji="1" lang="ja-JP" altLang="en-US" dirty="0">
              <a:latin typeface="Times New Roman" panose="02020603050405020304" pitchFamily="18" charset="0"/>
              <a:cs typeface="Times New Roman" panose="02020603050405020304" pitchFamily="18" charset="0"/>
            </a:endParaRPr>
          </a:p>
        </p:txBody>
      </p:sp>
      <p:pic>
        <p:nvPicPr>
          <p:cNvPr id="7" name="図 6">
            <a:extLst>
              <a:ext uri="{FF2B5EF4-FFF2-40B4-BE49-F238E27FC236}">
                <a16:creationId xmlns:a16="http://schemas.microsoft.com/office/drawing/2014/main" id="{8BA09C83-C61F-41BD-A3B9-AE16ADAD228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9524" y="1876863"/>
            <a:ext cx="2912630" cy="2998839"/>
          </a:xfrm>
          <a:prstGeom prst="rect">
            <a:avLst/>
          </a:prstGeom>
        </p:spPr>
      </p:pic>
      <p:sp>
        <p:nvSpPr>
          <p:cNvPr id="8" name="テキスト ボックス 7">
            <a:extLst>
              <a:ext uri="{FF2B5EF4-FFF2-40B4-BE49-F238E27FC236}">
                <a16:creationId xmlns:a16="http://schemas.microsoft.com/office/drawing/2014/main" id="{B12910ED-4C2A-4422-8BF1-BE0CC1D87FCE}"/>
              </a:ext>
            </a:extLst>
          </p:cNvPr>
          <p:cNvSpPr txBox="1"/>
          <p:nvPr/>
        </p:nvSpPr>
        <p:spPr>
          <a:xfrm>
            <a:off x="6047104" y="1510908"/>
            <a:ext cx="1569660"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代表点の定義</a:t>
            </a:r>
          </a:p>
        </p:txBody>
      </p:sp>
      <p:sp>
        <p:nvSpPr>
          <p:cNvPr id="10" name="テキスト ボックス 9">
            <a:extLst>
              <a:ext uri="{FF2B5EF4-FFF2-40B4-BE49-F238E27FC236}">
                <a16:creationId xmlns:a16="http://schemas.microsoft.com/office/drawing/2014/main" id="{E3F2326A-73FE-4475-A028-FA0E8629DDE9}"/>
              </a:ext>
            </a:extLst>
          </p:cNvPr>
          <p:cNvSpPr txBox="1"/>
          <p:nvPr/>
        </p:nvSpPr>
        <p:spPr>
          <a:xfrm>
            <a:off x="925353" y="773031"/>
            <a:ext cx="10341293" cy="369332"/>
          </a:xfrm>
          <a:prstGeom prst="rect">
            <a:avLst/>
          </a:prstGeom>
          <a:no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代表点（右端座標、上端座標、磁気軸、など）に対する予測精度の評価</a:t>
            </a:r>
            <a:endParaRPr kumimoji="1" lang="ja-JP" altLang="en-US"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EA22109F-6D41-4816-ADEF-F6CFAC072652}"/>
              </a:ext>
            </a:extLst>
          </p:cNvPr>
          <p:cNvSpPr txBox="1"/>
          <p:nvPr/>
        </p:nvSpPr>
        <p:spPr>
          <a:xfrm>
            <a:off x="1087395" y="4401009"/>
            <a:ext cx="1045479" cy="338554"/>
          </a:xfrm>
          <a:prstGeom prst="rect">
            <a:avLst/>
          </a:prstGeom>
          <a:solidFill>
            <a:schemeClr val="bg1"/>
          </a:solidFill>
        </p:spPr>
        <p:txBody>
          <a:bodyPr wrap="none" rtlCol="0">
            <a:spAutoFit/>
          </a:bodyPr>
          <a:lstStyle/>
          <a:p>
            <a:r>
              <a:rPr lang="en-US" altLang="ja-JP" sz="1600">
                <a:latin typeface="Times New Roman" panose="02020603050405020304" pitchFamily="18" charset="0"/>
                <a:cs typeface="Times New Roman" panose="02020603050405020304" pitchFamily="18" charset="0"/>
              </a:rPr>
              <a:t>X </a:t>
            </a:r>
            <a:r>
              <a:rPr lang="en-US" altLang="ja-JP" sz="1600" err="1">
                <a:latin typeface="Times New Roman" panose="02020603050405020304" pitchFamily="18" charset="0"/>
                <a:cs typeface="Times New Roman" panose="02020603050405020304" pitchFamily="18" charset="0"/>
              </a:rPr>
              <a:t>point_R</a:t>
            </a:r>
            <a:endParaRPr kumimoji="1" lang="ja-JP" altLang="en-US" sz="160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5EB3B136-BFC4-4311-BED1-A2F7A0DD7B22}"/>
              </a:ext>
            </a:extLst>
          </p:cNvPr>
          <p:cNvSpPr txBox="1"/>
          <p:nvPr/>
        </p:nvSpPr>
        <p:spPr>
          <a:xfrm>
            <a:off x="3836714" y="4404364"/>
            <a:ext cx="1000595" cy="338554"/>
          </a:xfrm>
          <a:prstGeom prst="rect">
            <a:avLst/>
          </a:prstGeom>
          <a:solidFill>
            <a:schemeClr val="bg1"/>
          </a:solidFill>
        </p:spPr>
        <p:txBody>
          <a:bodyPr wrap="none" rtlCol="0">
            <a:spAutoFit/>
          </a:bodyPr>
          <a:lstStyle/>
          <a:p>
            <a:r>
              <a:rPr lang="en-US" altLang="ja-JP" sz="1600">
                <a:latin typeface="Times New Roman" panose="02020603050405020304" pitchFamily="18" charset="0"/>
                <a:cs typeface="Times New Roman" panose="02020603050405020304" pitchFamily="18" charset="0"/>
              </a:rPr>
              <a:t>X </a:t>
            </a:r>
            <a:r>
              <a:rPr lang="en-US" altLang="ja-JP" sz="1600" err="1">
                <a:latin typeface="Times New Roman" panose="02020603050405020304" pitchFamily="18" charset="0"/>
                <a:cs typeface="Times New Roman" panose="02020603050405020304" pitchFamily="18" charset="0"/>
              </a:rPr>
              <a:t>point_z</a:t>
            </a:r>
            <a:endParaRPr kumimoji="1" lang="ja-JP" altLang="en-US" sz="160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595ABFE-DD42-466D-8772-61F0C92F55C6}"/>
              </a:ext>
            </a:extLst>
          </p:cNvPr>
          <p:cNvSpPr txBox="1"/>
          <p:nvPr/>
        </p:nvSpPr>
        <p:spPr>
          <a:xfrm>
            <a:off x="1258491" y="4149402"/>
            <a:ext cx="739433" cy="338554"/>
          </a:xfrm>
          <a:prstGeom prst="rect">
            <a:avLst/>
          </a:prstGeom>
          <a:solidFill>
            <a:schemeClr val="bg1"/>
          </a:solidFill>
        </p:spPr>
        <p:txBody>
          <a:bodyPr wrap="none" rtlCol="0">
            <a:spAutoFit/>
          </a:bodyPr>
          <a:lstStyle/>
          <a:p>
            <a:r>
              <a:rPr lang="en-US" altLang="ja-JP" sz="1600" err="1">
                <a:latin typeface="Times New Roman" panose="02020603050405020304" pitchFamily="18" charset="0"/>
                <a:cs typeface="Times New Roman" panose="02020603050405020304" pitchFamily="18" charset="0"/>
              </a:rPr>
              <a:t>Top_R</a:t>
            </a:r>
            <a:endParaRPr kumimoji="1" lang="ja-JP" altLang="en-US" sz="160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DB7F9955-54A0-4296-8193-9295A09651B1}"/>
              </a:ext>
            </a:extLst>
          </p:cNvPr>
          <p:cNvSpPr txBox="1"/>
          <p:nvPr/>
        </p:nvSpPr>
        <p:spPr>
          <a:xfrm>
            <a:off x="4017548" y="4141273"/>
            <a:ext cx="694549" cy="338554"/>
          </a:xfrm>
          <a:prstGeom prst="rect">
            <a:avLst/>
          </a:prstGeom>
          <a:solidFill>
            <a:schemeClr val="bg1"/>
          </a:solidFill>
        </p:spPr>
        <p:txBody>
          <a:bodyPr wrap="none" rtlCol="0">
            <a:spAutoFit/>
          </a:bodyPr>
          <a:lstStyle/>
          <a:p>
            <a:r>
              <a:rPr lang="en-US" altLang="ja-JP" sz="1600" err="1">
                <a:latin typeface="Times New Roman" panose="02020603050405020304" pitchFamily="18" charset="0"/>
                <a:cs typeface="Times New Roman" panose="02020603050405020304" pitchFamily="18" charset="0"/>
              </a:rPr>
              <a:t>Top_z</a:t>
            </a:r>
            <a:endParaRPr kumimoji="1" lang="ja-JP" altLang="en-US" sz="1600">
              <a:latin typeface="Times New Roman" panose="02020603050405020304" pitchFamily="18" charset="0"/>
              <a:cs typeface="Times New Roman" panose="02020603050405020304" pitchFamily="18" charset="0"/>
            </a:endParaRPr>
          </a:p>
        </p:txBody>
      </p:sp>
      <p:sp>
        <p:nvSpPr>
          <p:cNvPr id="33" name="スライド番号プレースホルダー 32">
            <a:extLst>
              <a:ext uri="{FF2B5EF4-FFF2-40B4-BE49-F238E27FC236}">
                <a16:creationId xmlns:a16="http://schemas.microsoft.com/office/drawing/2014/main" id="{EDAF2CBA-60A6-37E8-E7C2-D863752B8A85}"/>
              </a:ext>
            </a:extLst>
          </p:cNvPr>
          <p:cNvSpPr>
            <a:spLocks noGrp="1"/>
          </p:cNvSpPr>
          <p:nvPr>
            <p:ph type="sldNum" sz="quarter" idx="12"/>
          </p:nvPr>
        </p:nvSpPr>
        <p:spPr/>
        <p:txBody>
          <a:bodyPr/>
          <a:lstStyle/>
          <a:p>
            <a:fld id="{2107F36D-B6D4-4812-968C-DF3BA2F8AFAD}" type="slidenum">
              <a:rPr kumimoji="1" lang="ja-JP" altLang="en-US" smtClean="0"/>
              <a:t>11</a:t>
            </a:fld>
            <a:endParaRPr kumimoji="1" lang="ja-JP" altLang="en-US"/>
          </a:p>
        </p:txBody>
      </p:sp>
    </p:spTree>
    <p:extLst>
      <p:ext uri="{BB962C8B-B14F-4D97-AF65-F5344CB8AC3E}">
        <p14:creationId xmlns:p14="http://schemas.microsoft.com/office/powerpoint/2010/main" val="1407509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89CD8259-88CC-3112-359E-114239A9B5C0}"/>
              </a:ext>
            </a:extLst>
          </p:cNvPr>
          <p:cNvGrpSpPr/>
          <p:nvPr/>
        </p:nvGrpSpPr>
        <p:grpSpPr>
          <a:xfrm>
            <a:off x="300824" y="6389506"/>
            <a:ext cx="11610761" cy="479839"/>
            <a:chOff x="300824" y="6389506"/>
            <a:chExt cx="11610761" cy="479839"/>
          </a:xfrm>
        </p:grpSpPr>
        <p:pic>
          <p:nvPicPr>
            <p:cNvPr id="7" name="Picture 2" descr="\\winsrv2\users\hasegawa\2017 RIAMフォーラム\logo.png">
              <a:extLst>
                <a:ext uri="{FF2B5EF4-FFF2-40B4-BE49-F238E27FC236}">
                  <a16:creationId xmlns:a16="http://schemas.microsoft.com/office/drawing/2014/main" id="{D2509F26-ED7A-6E0C-8E59-56156ED8F5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a:extLst>
                <a:ext uri="{FF2B5EF4-FFF2-40B4-BE49-F238E27FC236}">
                  <a16:creationId xmlns:a16="http://schemas.microsoft.com/office/drawing/2014/main" id="{A7875111-8046-78D2-31B5-3118BF6C267B}"/>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2B4C8986-1746-08B9-5BFA-5E88E921C5C7}"/>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31" name="正方形/長方形 30">
              <a:extLst>
                <a:ext uri="{FF2B5EF4-FFF2-40B4-BE49-F238E27FC236}">
                  <a16:creationId xmlns:a16="http://schemas.microsoft.com/office/drawing/2014/main" id="{E5817F81-C579-1927-DE92-6FC0CB39F50C}"/>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32" name="正方形/長方形 31">
              <a:extLst>
                <a:ext uri="{FF2B5EF4-FFF2-40B4-BE49-F238E27FC236}">
                  <a16:creationId xmlns:a16="http://schemas.microsoft.com/office/drawing/2014/main" id="{0F1CA775-1B5E-6A6D-86AA-90E8CBF4C8F3}"/>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E09C7A24-1952-4CB1-8BA3-3FBDC2914A03}"/>
              </a:ext>
            </a:extLst>
          </p:cNvPr>
          <p:cNvSpPr txBox="1"/>
          <p:nvPr/>
        </p:nvSpPr>
        <p:spPr>
          <a:xfrm>
            <a:off x="474353" y="30512"/>
            <a:ext cx="10535256" cy="584775"/>
          </a:xfrm>
          <a:prstGeom prst="rect">
            <a:avLst/>
          </a:prstGeom>
          <a:noFill/>
        </p:spPr>
        <p:txBody>
          <a:bodyPr wrap="none" rtlCol="0">
            <a:spAutoFit/>
          </a:bodyPr>
          <a:lstStyle/>
          <a:p>
            <a:r>
              <a:rPr kumimoji="1" lang="en-US" altLang="ja-JP" sz="3200">
                <a:latin typeface="Times New Roman" panose="02020603050405020304" pitchFamily="18" charset="0"/>
                <a:cs typeface="Times New Roman" panose="02020603050405020304" pitchFamily="18" charset="0"/>
              </a:rPr>
              <a:t>Prediction accuracy of trained model for Ip </a:t>
            </a:r>
            <a:r>
              <a:rPr lang="en-US" altLang="ja-JP" sz="3200">
                <a:latin typeface="Times New Roman" panose="02020603050405020304" pitchFamily="18" charset="0"/>
                <a:cs typeface="Times New Roman" panose="02020603050405020304" pitchFamily="18" charset="0"/>
              </a:rPr>
              <a:t>&amp; </a:t>
            </a:r>
            <a:r>
              <a:rPr kumimoji="1" lang="en-US" altLang="ja-JP" sz="3200">
                <a:latin typeface="Times New Roman" panose="02020603050405020304" pitchFamily="18" charset="0"/>
                <a:cs typeface="Times New Roman" panose="02020603050405020304" pitchFamily="18" charset="0"/>
              </a:rPr>
              <a:t>shape parameters</a:t>
            </a:r>
            <a:endParaRPr kumimoji="1" lang="ja-JP" altLang="en-US" sz="3200">
              <a:latin typeface="Times New Roman" panose="02020603050405020304" pitchFamily="18" charset="0"/>
              <a:cs typeface="Times New Roman" panose="02020603050405020304" pitchFamily="18" charset="0"/>
            </a:endParaRPr>
          </a:p>
        </p:txBody>
      </p:sp>
      <p:pic>
        <p:nvPicPr>
          <p:cNvPr id="4" name="図 3">
            <a:extLst>
              <a:ext uri="{FF2B5EF4-FFF2-40B4-BE49-F238E27FC236}">
                <a16:creationId xmlns:a16="http://schemas.microsoft.com/office/drawing/2014/main" id="{287EA85D-0360-4A2C-AF97-D77DC0A8A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21" y="3400062"/>
            <a:ext cx="2452426" cy="2479858"/>
          </a:xfrm>
          <a:prstGeom prst="rect">
            <a:avLst/>
          </a:prstGeom>
        </p:spPr>
      </p:pic>
      <p:pic>
        <p:nvPicPr>
          <p:cNvPr id="6" name="図 5">
            <a:extLst>
              <a:ext uri="{FF2B5EF4-FFF2-40B4-BE49-F238E27FC236}">
                <a16:creationId xmlns:a16="http://schemas.microsoft.com/office/drawing/2014/main" id="{7C15664D-B7B9-40CC-83E3-2683A3511B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3766" y="715194"/>
            <a:ext cx="2408534" cy="2479858"/>
          </a:xfrm>
          <a:prstGeom prst="rect">
            <a:avLst/>
          </a:prstGeom>
        </p:spPr>
      </p:pic>
      <p:pic>
        <p:nvPicPr>
          <p:cNvPr id="8" name="図 7">
            <a:extLst>
              <a:ext uri="{FF2B5EF4-FFF2-40B4-BE49-F238E27FC236}">
                <a16:creationId xmlns:a16="http://schemas.microsoft.com/office/drawing/2014/main" id="{10E7004F-357F-49DD-BFDD-152603CA36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6087" y="715194"/>
            <a:ext cx="2408534" cy="2479858"/>
          </a:xfrm>
          <a:prstGeom prst="rect">
            <a:avLst/>
          </a:prstGeom>
        </p:spPr>
      </p:pic>
      <p:pic>
        <p:nvPicPr>
          <p:cNvPr id="10" name="図 9">
            <a:extLst>
              <a:ext uri="{FF2B5EF4-FFF2-40B4-BE49-F238E27FC236}">
                <a16:creationId xmlns:a16="http://schemas.microsoft.com/office/drawing/2014/main" id="{56E57AF1-E761-4A81-B827-B6E25A6DDC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1142" y="3400062"/>
            <a:ext cx="2457912" cy="2479858"/>
          </a:xfrm>
          <a:prstGeom prst="rect">
            <a:avLst/>
          </a:prstGeom>
        </p:spPr>
      </p:pic>
      <p:graphicFrame>
        <p:nvGraphicFramePr>
          <p:cNvPr id="11" name="表 11">
            <a:extLst>
              <a:ext uri="{FF2B5EF4-FFF2-40B4-BE49-F238E27FC236}">
                <a16:creationId xmlns:a16="http://schemas.microsoft.com/office/drawing/2014/main" id="{19DFC526-62AA-41CD-8F0F-C544255612E9}"/>
              </a:ext>
            </a:extLst>
          </p:cNvPr>
          <p:cNvGraphicFramePr>
            <a:graphicFrameLocks noGrp="1"/>
          </p:cNvGraphicFramePr>
          <p:nvPr>
            <p:extLst>
              <p:ext uri="{D42A27DB-BD31-4B8C-83A1-F6EECF244321}">
                <p14:modId xmlns:p14="http://schemas.microsoft.com/office/powerpoint/2010/main" val="1356774832"/>
              </p:ext>
            </p:extLst>
          </p:nvPr>
        </p:nvGraphicFramePr>
        <p:xfrm>
          <a:off x="8148385" y="3613646"/>
          <a:ext cx="3557418" cy="2225040"/>
        </p:xfrm>
        <a:graphic>
          <a:graphicData uri="http://schemas.openxmlformats.org/drawingml/2006/table">
            <a:tbl>
              <a:tblPr firstRow="1" bandRow="1">
                <a:tableStyleId>{5C22544A-7EE6-4342-B048-85BDC9FD1C3A}</a:tableStyleId>
              </a:tblPr>
              <a:tblGrid>
                <a:gridCol w="1578525">
                  <a:extLst>
                    <a:ext uri="{9D8B030D-6E8A-4147-A177-3AD203B41FA5}">
                      <a16:colId xmlns:a16="http://schemas.microsoft.com/office/drawing/2014/main" val="2661658661"/>
                    </a:ext>
                  </a:extLst>
                </a:gridCol>
                <a:gridCol w="400368">
                  <a:extLst>
                    <a:ext uri="{9D8B030D-6E8A-4147-A177-3AD203B41FA5}">
                      <a16:colId xmlns:a16="http://schemas.microsoft.com/office/drawing/2014/main" val="4284553763"/>
                    </a:ext>
                  </a:extLst>
                </a:gridCol>
                <a:gridCol w="1578525">
                  <a:extLst>
                    <a:ext uri="{9D8B030D-6E8A-4147-A177-3AD203B41FA5}">
                      <a16:colId xmlns:a16="http://schemas.microsoft.com/office/drawing/2014/main" val="3703373431"/>
                    </a:ext>
                  </a:extLst>
                </a:gridCol>
              </a:tblGrid>
              <a:tr h="370840">
                <a:tc>
                  <a:txBody>
                    <a:bodyPr/>
                    <a:lstStyle/>
                    <a:p>
                      <a:r>
                        <a:rPr kumimoji="1" lang="ja-JP" altLang="en-US" dirty="0">
                          <a:latin typeface="Times New Roman" panose="02020603050405020304" pitchFamily="18" charset="0"/>
                          <a:cs typeface="Times New Roman" panose="02020603050405020304" pitchFamily="18" charset="0"/>
                        </a:rPr>
                        <a:t>名称</a:t>
                      </a:r>
                    </a:p>
                  </a:txBody>
                  <a:tcPr/>
                </a:tc>
                <a:tc>
                  <a:txBody>
                    <a:bodyPr/>
                    <a:lstStyle/>
                    <a:p>
                      <a:endParaRPr kumimoji="1" lang="ja-JP" altLang="en-US" dirty="0"/>
                    </a:p>
                  </a:txBody>
                  <a:tcPr/>
                </a:tc>
                <a:tc>
                  <a:txBody>
                    <a:bodyPr/>
                    <a:lstStyle/>
                    <a:p>
                      <a:r>
                        <a:rPr kumimoji="1" lang="ja-JP" altLang="en-US" dirty="0">
                          <a:latin typeface="Times New Roman" panose="02020603050405020304" pitchFamily="18" charset="0"/>
                          <a:cs typeface="Times New Roman" panose="02020603050405020304" pitchFamily="18" charset="0"/>
                        </a:rPr>
                        <a:t>標準偏差</a:t>
                      </a:r>
                    </a:p>
                  </a:txBody>
                  <a:tcPr/>
                </a:tc>
                <a:extLst>
                  <a:ext uri="{0D108BD9-81ED-4DB2-BD59-A6C34878D82A}">
                    <a16:rowId xmlns:a16="http://schemas.microsoft.com/office/drawing/2014/main" val="1159849730"/>
                  </a:ext>
                </a:extLst>
              </a:tr>
              <a:tr h="370840">
                <a:tc>
                  <a:txBody>
                    <a:bodyPr/>
                    <a:lstStyle/>
                    <a:p>
                      <a:r>
                        <a:rPr kumimoji="1" lang="ja-JP" altLang="en-US" dirty="0">
                          <a:latin typeface="Times New Roman" panose="02020603050405020304" pitchFamily="18" charset="0"/>
                          <a:cs typeface="Times New Roman" panose="02020603050405020304" pitchFamily="18" charset="0"/>
                        </a:rPr>
                        <a:t>プラズマ電流</a:t>
                      </a:r>
                    </a:p>
                  </a:txBody>
                  <a:tcPr/>
                </a:tc>
                <a:tc>
                  <a:txBody>
                    <a:bodyPr/>
                    <a:lstStyle/>
                    <a:p>
                      <a:r>
                        <a:rPr kumimoji="1" lang="en-US" altLang="ja-JP" i="1">
                          <a:latin typeface="Times New Roman" panose="02020603050405020304" pitchFamily="18" charset="0"/>
                          <a:cs typeface="Times New Roman" panose="02020603050405020304" pitchFamily="18" charset="0"/>
                        </a:rPr>
                        <a:t>Ip</a:t>
                      </a:r>
                      <a:endParaRPr kumimoji="1" lang="ja-JP" altLang="en-US" i="1">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3.3 kA</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95517227"/>
                  </a:ext>
                </a:extLst>
              </a:tr>
              <a:tr h="370840">
                <a:tc>
                  <a:txBody>
                    <a:bodyPr/>
                    <a:lstStyle/>
                    <a:p>
                      <a:r>
                        <a:rPr kumimoji="1" lang="ja-JP" altLang="en-US" dirty="0">
                          <a:latin typeface="Times New Roman" panose="02020603050405020304" pitchFamily="18" charset="0"/>
                          <a:cs typeface="Times New Roman" panose="02020603050405020304" pitchFamily="18" charset="0"/>
                        </a:rPr>
                        <a:t>大半径</a:t>
                      </a:r>
                    </a:p>
                  </a:txBody>
                  <a:tcPr/>
                </a:tc>
                <a:tc>
                  <a:txBody>
                    <a:bodyPr/>
                    <a:lstStyle/>
                    <a:p>
                      <a:r>
                        <a:rPr kumimoji="1" lang="en-US" altLang="ja-JP" i="1">
                          <a:latin typeface="Times New Roman" panose="02020603050405020304" pitchFamily="18" charset="0"/>
                          <a:cs typeface="Times New Roman" panose="02020603050405020304" pitchFamily="18" charset="0"/>
                        </a:rPr>
                        <a:t>R</a:t>
                      </a:r>
                      <a:endParaRPr kumimoji="1" lang="ja-JP" altLang="en-US" i="1">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7.65 mm</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5440295"/>
                  </a:ext>
                </a:extLst>
              </a:tr>
              <a:tr h="370840">
                <a:tc>
                  <a:txBody>
                    <a:bodyPr/>
                    <a:lstStyle/>
                    <a:p>
                      <a:r>
                        <a:rPr kumimoji="1" lang="ja-JP" altLang="en-US" dirty="0">
                          <a:latin typeface="Times New Roman" panose="02020603050405020304" pitchFamily="18" charset="0"/>
                          <a:cs typeface="Times New Roman" panose="02020603050405020304" pitchFamily="18" charset="0"/>
                        </a:rPr>
                        <a:t>小半径</a:t>
                      </a:r>
                    </a:p>
                  </a:txBody>
                  <a:tcPr/>
                </a:tc>
                <a:tc>
                  <a:txBody>
                    <a:bodyPr/>
                    <a:lstStyle/>
                    <a:p>
                      <a:r>
                        <a:rPr kumimoji="1" lang="en-US" altLang="ja-JP" i="1">
                          <a:latin typeface="Times New Roman" panose="02020603050405020304" pitchFamily="18" charset="0"/>
                          <a:cs typeface="Times New Roman" panose="02020603050405020304" pitchFamily="18" charset="0"/>
                        </a:rPr>
                        <a:t>a</a:t>
                      </a:r>
                      <a:endParaRPr kumimoji="1" lang="ja-JP" altLang="en-US" i="1">
                        <a:latin typeface="Times New Roman" panose="02020603050405020304" pitchFamily="18" charset="0"/>
                        <a:cs typeface="Times New Roman" panose="02020603050405020304" pitchFamily="18" charset="0"/>
                      </a:endParaRPr>
                    </a:p>
                  </a:txBody>
                  <a:tcPr/>
                </a:tc>
                <a:tc>
                  <a:txBody>
                    <a:bodyPr/>
                    <a:lstStyle/>
                    <a:p>
                      <a:r>
                        <a:rPr kumimoji="1" lang="en-US" altLang="ja-JP">
                          <a:latin typeface="Times New Roman" panose="02020603050405020304" pitchFamily="18" charset="0"/>
                          <a:cs typeface="Times New Roman" panose="02020603050405020304" pitchFamily="18" charset="0"/>
                        </a:rPr>
                        <a:t>6.33 mm</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33678057"/>
                  </a:ext>
                </a:extLst>
              </a:tr>
              <a:tr h="370840">
                <a:tc>
                  <a:txBody>
                    <a:bodyPr/>
                    <a:lstStyle/>
                    <a:p>
                      <a:r>
                        <a:rPr kumimoji="1" lang="ja-JP" altLang="en-US" dirty="0">
                          <a:latin typeface="Times New Roman" panose="02020603050405020304" pitchFamily="18" charset="0"/>
                          <a:cs typeface="Times New Roman" panose="02020603050405020304" pitchFamily="18" charset="0"/>
                        </a:rPr>
                        <a:t>楕円度</a:t>
                      </a:r>
                    </a:p>
                  </a:txBody>
                  <a:tcPr/>
                </a:tc>
                <a:tc>
                  <a:txBody>
                    <a:bodyPr/>
                    <a:lstStyle/>
                    <a:p>
                      <a:r>
                        <a:rPr kumimoji="1" lang="en-US" altLang="ja-JP" i="1">
                          <a:latin typeface="Symbol" panose="05050102010706020507" pitchFamily="18" charset="2"/>
                        </a:rPr>
                        <a:t>k</a:t>
                      </a:r>
                      <a:endParaRPr kumimoji="1" lang="ja-JP" altLang="en-US" i="1">
                        <a:latin typeface="Symbol" panose="05050102010706020507" pitchFamily="18" charset="2"/>
                      </a:endParaRPr>
                    </a:p>
                  </a:txBody>
                  <a:tcPr/>
                </a:tc>
                <a:tc>
                  <a:txBody>
                    <a:bodyPr/>
                    <a:lstStyle/>
                    <a:p>
                      <a:r>
                        <a:rPr kumimoji="1" lang="en-US" altLang="ja-JP">
                          <a:latin typeface="Times New Roman" panose="02020603050405020304" pitchFamily="18" charset="0"/>
                          <a:cs typeface="Times New Roman" panose="02020603050405020304" pitchFamily="18" charset="0"/>
                        </a:rPr>
                        <a:t>0.048</a:t>
                      </a:r>
                      <a:endParaRPr kumimoji="1" lang="ja-JP" altLang="en-US">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1670508"/>
                  </a:ext>
                </a:extLst>
              </a:tr>
              <a:tr h="370840">
                <a:tc>
                  <a:txBody>
                    <a:bodyPr/>
                    <a:lstStyle/>
                    <a:p>
                      <a:r>
                        <a:rPr kumimoji="1" lang="ja-JP" altLang="en-US" dirty="0">
                          <a:latin typeface="Times New Roman" panose="02020603050405020304" pitchFamily="18" charset="0"/>
                          <a:cs typeface="Times New Roman" panose="02020603050405020304" pitchFamily="18" charset="0"/>
                        </a:rPr>
                        <a:t>三角形度</a:t>
                      </a:r>
                    </a:p>
                  </a:txBody>
                  <a:tcPr/>
                </a:tc>
                <a:tc>
                  <a:txBody>
                    <a:bodyPr/>
                    <a:lstStyle/>
                    <a:p>
                      <a:r>
                        <a:rPr kumimoji="1" lang="en-US" altLang="ja-JP" i="1">
                          <a:latin typeface="Symbol" panose="05050102010706020507" pitchFamily="18" charset="2"/>
                        </a:rPr>
                        <a:t>d</a:t>
                      </a:r>
                      <a:endParaRPr kumimoji="1" lang="ja-JP" altLang="en-US" i="1">
                        <a:latin typeface="Symbol" panose="05050102010706020507" pitchFamily="18" charset="2"/>
                      </a:endParaRPr>
                    </a:p>
                  </a:txBody>
                  <a:tcPr/>
                </a:tc>
                <a:tc>
                  <a:txBody>
                    <a:bodyPr/>
                    <a:lstStyle/>
                    <a:p>
                      <a:r>
                        <a:rPr kumimoji="1" lang="en-US" altLang="ja-JP" dirty="0">
                          <a:latin typeface="Times New Roman" panose="02020603050405020304" pitchFamily="18" charset="0"/>
                          <a:cs typeface="Times New Roman" panose="02020603050405020304" pitchFamily="18" charset="0"/>
                        </a:rPr>
                        <a:t>0.049</a:t>
                      </a:r>
                      <a:endParaRPr kumimoji="1" lang="ja-JP" alt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549927"/>
                  </a:ext>
                </a:extLst>
              </a:tr>
            </a:tbl>
          </a:graphicData>
        </a:graphic>
      </p:graphicFrame>
      <p:pic>
        <p:nvPicPr>
          <p:cNvPr id="5" name="図 4">
            <a:extLst>
              <a:ext uri="{FF2B5EF4-FFF2-40B4-BE49-F238E27FC236}">
                <a16:creationId xmlns:a16="http://schemas.microsoft.com/office/drawing/2014/main" id="{B6327859-A9F1-4CE5-AE8A-7C008FB40E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5885" y="773518"/>
            <a:ext cx="3107484" cy="2090416"/>
          </a:xfrm>
          <a:prstGeom prst="rect">
            <a:avLst/>
          </a:prstGeom>
        </p:spPr>
      </p:pic>
      <p:sp>
        <p:nvSpPr>
          <p:cNvPr id="12" name="テキスト ボックス 11">
            <a:extLst>
              <a:ext uri="{FF2B5EF4-FFF2-40B4-BE49-F238E27FC236}">
                <a16:creationId xmlns:a16="http://schemas.microsoft.com/office/drawing/2014/main" id="{90E0DCC4-39DD-4DA7-86F4-D4F1B95561DC}"/>
              </a:ext>
            </a:extLst>
          </p:cNvPr>
          <p:cNvSpPr txBox="1"/>
          <p:nvPr/>
        </p:nvSpPr>
        <p:spPr>
          <a:xfrm>
            <a:off x="7884368" y="2967315"/>
            <a:ext cx="3909526" cy="646331"/>
          </a:xfrm>
          <a:prstGeom prst="rect">
            <a:avLst/>
          </a:prstGeom>
          <a:noFill/>
        </p:spPr>
        <p:txBody>
          <a:bodyPr wrap="square" rtlCol="0">
            <a:spAutoFit/>
          </a:bodyPr>
          <a:lstStyle/>
          <a:p>
            <a:pPr algn="ctr"/>
            <a:r>
              <a:rPr kumimoji="1" lang="ja-JP" altLang="en-US" dirty="0">
                <a:latin typeface="Times New Roman" panose="02020603050405020304" pitchFamily="18" charset="0"/>
                <a:cs typeface="Times New Roman" panose="02020603050405020304" pitchFamily="18" charset="0"/>
              </a:rPr>
              <a:t>予測精度</a:t>
            </a:r>
            <a:endParaRPr kumimoji="1" lang="en-US" altLang="ja-JP" dirty="0">
              <a:latin typeface="Times New Roman" panose="02020603050405020304" pitchFamily="18" charset="0"/>
              <a:cs typeface="Times New Roman" panose="02020603050405020304" pitchFamily="18" charset="0"/>
            </a:endParaRPr>
          </a:p>
          <a:p>
            <a:pPr algn="ctr"/>
            <a:r>
              <a:rPr kumimoji="1" lang="ja-JP" altLang="en-US" dirty="0">
                <a:latin typeface="Times New Roman" panose="02020603050405020304" pitchFamily="18" charset="0"/>
                <a:cs typeface="Times New Roman" panose="02020603050405020304" pitchFamily="18" charset="0"/>
              </a:rPr>
              <a:t>（真値と予測値との差の標準偏差）</a:t>
            </a:r>
          </a:p>
        </p:txBody>
      </p:sp>
      <p:sp>
        <p:nvSpPr>
          <p:cNvPr id="13" name="テキスト ボックス 12">
            <a:extLst>
              <a:ext uri="{FF2B5EF4-FFF2-40B4-BE49-F238E27FC236}">
                <a16:creationId xmlns:a16="http://schemas.microsoft.com/office/drawing/2014/main" id="{74F0E992-CDA9-4A7E-9E44-F9409140354A}"/>
              </a:ext>
            </a:extLst>
          </p:cNvPr>
          <p:cNvSpPr txBox="1"/>
          <p:nvPr/>
        </p:nvSpPr>
        <p:spPr>
          <a:xfrm>
            <a:off x="6861810" y="3057507"/>
            <a:ext cx="595035"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真値</a:t>
            </a:r>
          </a:p>
        </p:txBody>
      </p:sp>
      <p:sp>
        <p:nvSpPr>
          <p:cNvPr id="14" name="テキスト ボックス 13">
            <a:extLst>
              <a:ext uri="{FF2B5EF4-FFF2-40B4-BE49-F238E27FC236}">
                <a16:creationId xmlns:a16="http://schemas.microsoft.com/office/drawing/2014/main" id="{52DCD6B8-4771-46B6-901A-7B45548B4EAE}"/>
              </a:ext>
            </a:extLst>
          </p:cNvPr>
          <p:cNvSpPr txBox="1"/>
          <p:nvPr/>
        </p:nvSpPr>
        <p:spPr>
          <a:xfrm rot="16200000">
            <a:off x="5390832" y="1760245"/>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予測値</a:t>
            </a:r>
          </a:p>
        </p:txBody>
      </p:sp>
      <p:sp>
        <p:nvSpPr>
          <p:cNvPr id="15" name="テキスト ボックス 14">
            <a:extLst>
              <a:ext uri="{FF2B5EF4-FFF2-40B4-BE49-F238E27FC236}">
                <a16:creationId xmlns:a16="http://schemas.microsoft.com/office/drawing/2014/main" id="{8A9AEE01-A237-4513-804D-45ADAA63DA3F}"/>
              </a:ext>
            </a:extLst>
          </p:cNvPr>
          <p:cNvSpPr txBox="1"/>
          <p:nvPr/>
        </p:nvSpPr>
        <p:spPr>
          <a:xfrm>
            <a:off x="4980542" y="5732806"/>
            <a:ext cx="595035"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真値</a:t>
            </a:r>
          </a:p>
        </p:txBody>
      </p:sp>
      <p:sp>
        <p:nvSpPr>
          <p:cNvPr id="16" name="テキスト ボックス 15">
            <a:extLst>
              <a:ext uri="{FF2B5EF4-FFF2-40B4-BE49-F238E27FC236}">
                <a16:creationId xmlns:a16="http://schemas.microsoft.com/office/drawing/2014/main" id="{E3D4A2D8-A08C-465C-AA50-A8DE16ED4A3D}"/>
              </a:ext>
            </a:extLst>
          </p:cNvPr>
          <p:cNvSpPr txBox="1"/>
          <p:nvPr/>
        </p:nvSpPr>
        <p:spPr>
          <a:xfrm rot="16200000">
            <a:off x="3509564" y="4435544"/>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予測値</a:t>
            </a:r>
          </a:p>
        </p:txBody>
      </p:sp>
      <p:sp>
        <p:nvSpPr>
          <p:cNvPr id="17" name="テキスト ボックス 16">
            <a:extLst>
              <a:ext uri="{FF2B5EF4-FFF2-40B4-BE49-F238E27FC236}">
                <a16:creationId xmlns:a16="http://schemas.microsoft.com/office/drawing/2014/main" id="{0D3E8EEC-B978-4CC3-B981-DC912BD5205C}"/>
              </a:ext>
            </a:extLst>
          </p:cNvPr>
          <p:cNvSpPr txBox="1"/>
          <p:nvPr/>
        </p:nvSpPr>
        <p:spPr>
          <a:xfrm>
            <a:off x="2165251" y="5732802"/>
            <a:ext cx="595035"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真値</a:t>
            </a:r>
          </a:p>
        </p:txBody>
      </p:sp>
      <p:sp>
        <p:nvSpPr>
          <p:cNvPr id="18" name="テキスト ボックス 17">
            <a:extLst>
              <a:ext uri="{FF2B5EF4-FFF2-40B4-BE49-F238E27FC236}">
                <a16:creationId xmlns:a16="http://schemas.microsoft.com/office/drawing/2014/main" id="{895321DC-9F18-4EC2-AF5B-3441FA52B0BC}"/>
              </a:ext>
            </a:extLst>
          </p:cNvPr>
          <p:cNvSpPr txBox="1"/>
          <p:nvPr/>
        </p:nvSpPr>
        <p:spPr>
          <a:xfrm rot="16200000">
            <a:off x="667897" y="4435540"/>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予測値</a:t>
            </a:r>
          </a:p>
        </p:txBody>
      </p:sp>
      <p:sp>
        <p:nvSpPr>
          <p:cNvPr id="19" name="テキスト ボックス 18">
            <a:extLst>
              <a:ext uri="{FF2B5EF4-FFF2-40B4-BE49-F238E27FC236}">
                <a16:creationId xmlns:a16="http://schemas.microsoft.com/office/drawing/2014/main" id="{1286937D-3D40-4DD2-8C24-17FB55C06655}"/>
              </a:ext>
            </a:extLst>
          </p:cNvPr>
          <p:cNvSpPr txBox="1"/>
          <p:nvPr/>
        </p:nvSpPr>
        <p:spPr>
          <a:xfrm>
            <a:off x="4064944" y="3045588"/>
            <a:ext cx="595035"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真値</a:t>
            </a:r>
          </a:p>
        </p:txBody>
      </p:sp>
      <p:sp>
        <p:nvSpPr>
          <p:cNvPr id="20" name="テキスト ボックス 19">
            <a:extLst>
              <a:ext uri="{FF2B5EF4-FFF2-40B4-BE49-F238E27FC236}">
                <a16:creationId xmlns:a16="http://schemas.microsoft.com/office/drawing/2014/main" id="{8B4EA722-1ABE-42D8-B5B5-3613A70300BB}"/>
              </a:ext>
            </a:extLst>
          </p:cNvPr>
          <p:cNvSpPr txBox="1"/>
          <p:nvPr/>
        </p:nvSpPr>
        <p:spPr>
          <a:xfrm rot="16200000">
            <a:off x="2593966" y="1748326"/>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予測値</a:t>
            </a:r>
          </a:p>
        </p:txBody>
      </p:sp>
      <p:sp>
        <p:nvSpPr>
          <p:cNvPr id="21" name="テキスト ボックス 20">
            <a:extLst>
              <a:ext uri="{FF2B5EF4-FFF2-40B4-BE49-F238E27FC236}">
                <a16:creationId xmlns:a16="http://schemas.microsoft.com/office/drawing/2014/main" id="{BF673C4A-288A-4555-ABA6-87E74790096F}"/>
              </a:ext>
            </a:extLst>
          </p:cNvPr>
          <p:cNvSpPr txBox="1"/>
          <p:nvPr/>
        </p:nvSpPr>
        <p:spPr>
          <a:xfrm>
            <a:off x="3961613" y="733153"/>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大半径</a:t>
            </a:r>
          </a:p>
        </p:txBody>
      </p:sp>
      <p:sp>
        <p:nvSpPr>
          <p:cNvPr id="22" name="テキスト ボックス 21">
            <a:extLst>
              <a:ext uri="{FF2B5EF4-FFF2-40B4-BE49-F238E27FC236}">
                <a16:creationId xmlns:a16="http://schemas.microsoft.com/office/drawing/2014/main" id="{334ACC06-97C7-4851-9F1F-8D0A12D4C3F0}"/>
              </a:ext>
            </a:extLst>
          </p:cNvPr>
          <p:cNvSpPr txBox="1"/>
          <p:nvPr/>
        </p:nvSpPr>
        <p:spPr>
          <a:xfrm>
            <a:off x="6751413" y="730085"/>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小半径</a:t>
            </a:r>
          </a:p>
        </p:txBody>
      </p:sp>
      <p:sp>
        <p:nvSpPr>
          <p:cNvPr id="23" name="テキスト ボックス 22">
            <a:extLst>
              <a:ext uri="{FF2B5EF4-FFF2-40B4-BE49-F238E27FC236}">
                <a16:creationId xmlns:a16="http://schemas.microsoft.com/office/drawing/2014/main" id="{189BB1B0-1B18-4B7C-BDD8-59C27996CFED}"/>
              </a:ext>
            </a:extLst>
          </p:cNvPr>
          <p:cNvSpPr txBox="1"/>
          <p:nvPr/>
        </p:nvSpPr>
        <p:spPr>
          <a:xfrm>
            <a:off x="2040136" y="3404447"/>
            <a:ext cx="800219"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楕円度</a:t>
            </a:r>
            <a:endParaRPr kumimoji="1" lang="ja-JP" altLang="en-US" sz="16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4406A5C5-F51B-4AE1-8F95-18C774354A51}"/>
              </a:ext>
            </a:extLst>
          </p:cNvPr>
          <p:cNvSpPr txBox="1"/>
          <p:nvPr/>
        </p:nvSpPr>
        <p:spPr>
          <a:xfrm>
            <a:off x="4607816" y="3392674"/>
            <a:ext cx="1005403"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三角形度</a:t>
            </a:r>
            <a:endParaRPr kumimoji="1" lang="ja-JP" altLang="en-US" sz="1600" dirty="0">
              <a:latin typeface="Times New Roman" panose="02020603050405020304" pitchFamily="18" charset="0"/>
              <a:cs typeface="Times New Roman" panose="02020603050405020304" pitchFamily="18" charset="0"/>
            </a:endParaRPr>
          </a:p>
        </p:txBody>
      </p:sp>
      <p:pic>
        <p:nvPicPr>
          <p:cNvPr id="9" name="図 8">
            <a:extLst>
              <a:ext uri="{FF2B5EF4-FFF2-40B4-BE49-F238E27FC236}">
                <a16:creationId xmlns:a16="http://schemas.microsoft.com/office/drawing/2014/main" id="{4AE2578E-E5C3-4E8A-8EE1-7D259535AD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423" y="715194"/>
            <a:ext cx="2435966" cy="2479858"/>
          </a:xfrm>
          <a:prstGeom prst="rect">
            <a:avLst/>
          </a:prstGeom>
        </p:spPr>
      </p:pic>
      <p:sp>
        <p:nvSpPr>
          <p:cNvPr id="25" name="テキスト ボックス 24">
            <a:extLst>
              <a:ext uri="{FF2B5EF4-FFF2-40B4-BE49-F238E27FC236}">
                <a16:creationId xmlns:a16="http://schemas.microsoft.com/office/drawing/2014/main" id="{23DEF3BB-8E7D-4FFA-9D49-8F2FA0BD44A0}"/>
              </a:ext>
            </a:extLst>
          </p:cNvPr>
          <p:cNvSpPr txBox="1"/>
          <p:nvPr/>
        </p:nvSpPr>
        <p:spPr>
          <a:xfrm>
            <a:off x="1375943" y="3056809"/>
            <a:ext cx="595035"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真値</a:t>
            </a:r>
          </a:p>
        </p:txBody>
      </p:sp>
      <p:sp>
        <p:nvSpPr>
          <p:cNvPr id="26" name="テキスト ボックス 25">
            <a:extLst>
              <a:ext uri="{FF2B5EF4-FFF2-40B4-BE49-F238E27FC236}">
                <a16:creationId xmlns:a16="http://schemas.microsoft.com/office/drawing/2014/main" id="{4BCC8D04-0861-498C-8E2D-4413EC8F2449}"/>
              </a:ext>
            </a:extLst>
          </p:cNvPr>
          <p:cNvSpPr txBox="1"/>
          <p:nvPr/>
        </p:nvSpPr>
        <p:spPr>
          <a:xfrm rot="16200000">
            <a:off x="-95034" y="1759547"/>
            <a:ext cx="800219" cy="338554"/>
          </a:xfrm>
          <a:prstGeom prst="rect">
            <a:avLst/>
          </a:prstGeom>
          <a:solidFill>
            <a:schemeClr val="bg1"/>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予測値</a:t>
            </a:r>
          </a:p>
        </p:txBody>
      </p:sp>
      <p:sp>
        <p:nvSpPr>
          <p:cNvPr id="27" name="テキスト ボックス 26">
            <a:extLst>
              <a:ext uri="{FF2B5EF4-FFF2-40B4-BE49-F238E27FC236}">
                <a16:creationId xmlns:a16="http://schemas.microsoft.com/office/drawing/2014/main" id="{3EC159E7-0E1C-4AAC-898E-524D4560E8F0}"/>
              </a:ext>
            </a:extLst>
          </p:cNvPr>
          <p:cNvSpPr txBox="1"/>
          <p:nvPr/>
        </p:nvSpPr>
        <p:spPr>
          <a:xfrm>
            <a:off x="1084253" y="699075"/>
            <a:ext cx="1415772" cy="338554"/>
          </a:xfrm>
          <a:prstGeom prst="rect">
            <a:avLst/>
          </a:prstGeom>
          <a:solidFill>
            <a:schemeClr val="bg1"/>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プラズマ電流</a:t>
            </a:r>
            <a:endParaRPr kumimoji="1" lang="ja-JP" altLang="en-US" sz="1600" dirty="0">
              <a:latin typeface="Times New Roman" panose="02020603050405020304" pitchFamily="18" charset="0"/>
              <a:cs typeface="Times New Roman" panose="02020603050405020304" pitchFamily="18" charset="0"/>
            </a:endParaRPr>
          </a:p>
        </p:txBody>
      </p:sp>
      <p:sp>
        <p:nvSpPr>
          <p:cNvPr id="28" name="テキスト ボックス 27">
            <a:extLst>
              <a:ext uri="{FF2B5EF4-FFF2-40B4-BE49-F238E27FC236}">
                <a16:creationId xmlns:a16="http://schemas.microsoft.com/office/drawing/2014/main" id="{C1CA9FC2-021C-486D-8AB1-B34BB4F18AA1}"/>
              </a:ext>
            </a:extLst>
          </p:cNvPr>
          <p:cNvSpPr txBox="1"/>
          <p:nvPr/>
        </p:nvSpPr>
        <p:spPr>
          <a:xfrm>
            <a:off x="933126" y="6011723"/>
            <a:ext cx="9782010" cy="646331"/>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altLang="ja-JP" i="1" dirty="0">
                <a:latin typeface="Symbol" panose="05050102010706020507" pitchFamily="18" charset="2"/>
                <a:cs typeface="Times New Roman" panose="02020603050405020304" pitchFamily="18" charset="0"/>
              </a:rPr>
              <a:t>k</a:t>
            </a:r>
            <a:r>
              <a:rPr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と</a:t>
            </a:r>
            <a:r>
              <a:rPr lang="en-US" altLang="ja-JP" dirty="0">
                <a:latin typeface="Times New Roman" panose="02020603050405020304" pitchFamily="18" charset="0"/>
                <a:cs typeface="Times New Roman" panose="02020603050405020304" pitchFamily="18" charset="0"/>
              </a:rPr>
              <a:t> </a:t>
            </a:r>
            <a:r>
              <a:rPr lang="en-US" altLang="ja-JP" i="1" dirty="0">
                <a:latin typeface="Symbol" panose="05050102010706020507" pitchFamily="18" charset="2"/>
                <a:cs typeface="Times New Roman" panose="02020603050405020304" pitchFamily="18" charset="0"/>
              </a:rPr>
              <a:t>d</a:t>
            </a:r>
            <a:r>
              <a:rPr lang="ja-JP" altLang="en-US" i="1" dirty="0">
                <a:latin typeface="Symbol" panose="05050102010706020507" pitchFamily="18" charset="2"/>
                <a:cs typeface="Times New Roman" panose="02020603050405020304" pitchFamily="18" charset="0"/>
              </a:rPr>
              <a:t> </a:t>
            </a:r>
            <a:r>
              <a:rPr lang="ja-JP" altLang="en-US" dirty="0">
                <a:latin typeface="Symbol" panose="05050102010706020507" pitchFamily="18" charset="2"/>
                <a:cs typeface="Times New Roman" panose="02020603050405020304" pitchFamily="18" charset="0"/>
              </a:rPr>
              <a:t>の標準偏差は代表的範囲 </a:t>
            </a:r>
            <a:r>
              <a:rPr lang="en-US" altLang="ja-JP" dirty="0">
                <a:latin typeface="Times New Roman" panose="02020603050405020304" pitchFamily="18" charset="0"/>
                <a:cs typeface="Times New Roman" panose="02020603050405020304" pitchFamily="18" charset="0"/>
              </a:rPr>
              <a:t>(</a:t>
            </a:r>
            <a:r>
              <a:rPr lang="en-US" altLang="ja-JP" i="1" dirty="0">
                <a:latin typeface="Symbol" panose="05050102010706020507" pitchFamily="18" charset="2"/>
                <a:cs typeface="Times New Roman" panose="02020603050405020304" pitchFamily="18" charset="0"/>
              </a:rPr>
              <a:t>k</a:t>
            </a:r>
            <a:r>
              <a:rPr lang="en-US" altLang="ja-JP" dirty="0">
                <a:latin typeface="Times New Roman" panose="02020603050405020304" pitchFamily="18" charset="0"/>
                <a:cs typeface="Times New Roman" panose="02020603050405020304" pitchFamily="18" charset="0"/>
              </a:rPr>
              <a:t>: 1 ~ 2, </a:t>
            </a:r>
            <a:r>
              <a:rPr lang="en-US" altLang="ja-JP" i="1" dirty="0">
                <a:latin typeface="Symbol" panose="05050102010706020507" pitchFamily="18" charset="2"/>
                <a:cs typeface="Times New Roman" panose="02020603050405020304" pitchFamily="18" charset="0"/>
              </a:rPr>
              <a:t>d</a:t>
            </a:r>
            <a:r>
              <a:rPr lang="en-US" altLang="ja-JP" dirty="0">
                <a:latin typeface="Times New Roman" panose="02020603050405020304" pitchFamily="18" charset="0"/>
                <a:cs typeface="Times New Roman" panose="02020603050405020304" pitchFamily="18" charset="0"/>
              </a:rPr>
              <a:t>: 0 ~ 1)</a:t>
            </a:r>
            <a:r>
              <a:rPr lang="ja-JP" altLang="en-US" dirty="0">
                <a:latin typeface="Times New Roman" panose="02020603050405020304" pitchFamily="18" charset="0"/>
                <a:cs typeface="Times New Roman" panose="02020603050405020304" pitchFamily="18" charset="0"/>
              </a:rPr>
              <a:t>の５％程度に収まった。</a:t>
            </a:r>
            <a:endParaRPr kumimoji="1"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ホール素子のデータ（計算値）から予測したプラズマ電流の標準偏差は３％強であった。</a:t>
            </a:r>
          </a:p>
        </p:txBody>
      </p:sp>
      <p:sp>
        <p:nvSpPr>
          <p:cNvPr id="33" name="スライド番号プレースホルダー 32">
            <a:extLst>
              <a:ext uri="{FF2B5EF4-FFF2-40B4-BE49-F238E27FC236}">
                <a16:creationId xmlns:a16="http://schemas.microsoft.com/office/drawing/2014/main" id="{36F63FD6-0307-374A-D3BF-CF16DA9537A2}"/>
              </a:ext>
            </a:extLst>
          </p:cNvPr>
          <p:cNvSpPr>
            <a:spLocks noGrp="1"/>
          </p:cNvSpPr>
          <p:nvPr>
            <p:ph type="sldNum" sz="quarter" idx="12"/>
          </p:nvPr>
        </p:nvSpPr>
        <p:spPr/>
        <p:txBody>
          <a:bodyPr/>
          <a:lstStyle/>
          <a:p>
            <a:fld id="{2107F36D-B6D4-4812-968C-DF3BA2F8AFAD}" type="slidenum">
              <a:rPr kumimoji="1" lang="ja-JP" altLang="en-US" smtClean="0"/>
              <a:t>12</a:t>
            </a:fld>
            <a:endParaRPr kumimoji="1" lang="ja-JP" altLang="en-US"/>
          </a:p>
        </p:txBody>
      </p:sp>
    </p:spTree>
    <p:extLst>
      <p:ext uri="{BB962C8B-B14F-4D97-AF65-F5344CB8AC3E}">
        <p14:creationId xmlns:p14="http://schemas.microsoft.com/office/powerpoint/2010/main" val="917594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0B6862C-B8DE-ECDC-862B-94317750BEF8}"/>
              </a:ext>
            </a:extLst>
          </p:cNvPr>
          <p:cNvSpPr txBox="1"/>
          <p:nvPr/>
        </p:nvSpPr>
        <p:spPr>
          <a:xfrm>
            <a:off x="404516" y="-7658"/>
            <a:ext cx="5929828"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機械学習モデルの妥当性の評価</a:t>
            </a:r>
          </a:p>
        </p:txBody>
      </p:sp>
      <p:sp>
        <p:nvSpPr>
          <p:cNvPr id="4" name="テキスト ボックス 3">
            <a:extLst>
              <a:ext uri="{FF2B5EF4-FFF2-40B4-BE49-F238E27FC236}">
                <a16:creationId xmlns:a16="http://schemas.microsoft.com/office/drawing/2014/main" id="{17C5857A-A696-FB46-DAD7-DF831ADDEF83}"/>
              </a:ext>
            </a:extLst>
          </p:cNvPr>
          <p:cNvSpPr txBox="1"/>
          <p:nvPr/>
        </p:nvSpPr>
        <p:spPr>
          <a:xfrm>
            <a:off x="506012" y="743053"/>
            <a:ext cx="2492990" cy="369332"/>
          </a:xfrm>
          <a:prstGeom prst="rect">
            <a:avLst/>
          </a:prstGeom>
          <a:noFill/>
        </p:spPr>
        <p:txBody>
          <a:bodyPr wrap="none" rtlCol="0">
            <a:spAutoFit/>
          </a:bodyPr>
          <a:lstStyle/>
          <a:p>
            <a:r>
              <a:rPr kumimoji="1" lang="ja-JP" altLang="en-US" b="1" u="sng" dirty="0">
                <a:latin typeface="Times New Roman" panose="02020603050405020304" pitchFamily="18" charset="0"/>
                <a:cs typeface="Times New Roman" panose="02020603050405020304" pitchFamily="18" charset="0"/>
              </a:rPr>
              <a:t>予測に要する計算時間</a:t>
            </a:r>
          </a:p>
        </p:txBody>
      </p:sp>
      <p:sp>
        <p:nvSpPr>
          <p:cNvPr id="5" name="テキスト ボックス 4">
            <a:extLst>
              <a:ext uri="{FF2B5EF4-FFF2-40B4-BE49-F238E27FC236}">
                <a16:creationId xmlns:a16="http://schemas.microsoft.com/office/drawing/2014/main" id="{482048FD-6B22-9D0B-5D0A-9D38339C70FB}"/>
              </a:ext>
            </a:extLst>
          </p:cNvPr>
          <p:cNvSpPr txBox="1"/>
          <p:nvPr/>
        </p:nvSpPr>
        <p:spPr>
          <a:xfrm>
            <a:off x="5709024" y="627082"/>
            <a:ext cx="2351926" cy="369332"/>
          </a:xfrm>
          <a:prstGeom prst="rect">
            <a:avLst/>
          </a:prstGeom>
          <a:noFill/>
        </p:spPr>
        <p:txBody>
          <a:bodyPr wrap="none" rtlCol="0">
            <a:spAutoFit/>
          </a:bodyPr>
          <a:lstStyle/>
          <a:p>
            <a:r>
              <a:rPr lang="ja-JP" altLang="en-US" b="1" u="sng" dirty="0">
                <a:latin typeface="Times New Roman" panose="02020603050405020304" pitchFamily="18" charset="0"/>
                <a:cs typeface="Times New Roman" panose="02020603050405020304" pitchFamily="18" charset="0"/>
              </a:rPr>
              <a:t>規格化に関する事柄</a:t>
            </a:r>
            <a:endParaRPr kumimoji="1" lang="ja-JP" altLang="en-US" b="1" u="sng" dirty="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8DA6469A-3092-FE88-6B40-5AB9B8FC2448}"/>
              </a:ext>
            </a:extLst>
          </p:cNvPr>
          <p:cNvSpPr txBox="1"/>
          <p:nvPr/>
        </p:nvSpPr>
        <p:spPr>
          <a:xfrm>
            <a:off x="528564" y="2074398"/>
            <a:ext cx="3563796" cy="1754326"/>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計算条件</a:t>
            </a:r>
            <a:endParaRPr kumimoji="1"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バッチプロセス</a:t>
            </a:r>
            <a:endParaRPr lang="en-US" altLang="ja-JP" dirty="0">
              <a:latin typeface="Times New Roman" panose="02020603050405020304" pitchFamily="18" charset="0"/>
              <a:cs typeface="Times New Roman" panose="02020603050405020304" pitchFamily="18" charset="0"/>
            </a:endParaRPr>
          </a:p>
          <a:p>
            <a:pPr lvl="1"/>
            <a:r>
              <a:rPr lang="en-US" altLang="ja-JP" dirty="0">
                <a:latin typeface="Times New Roman" panose="02020603050405020304" pitchFamily="18" charset="0"/>
                <a:cs typeface="Times New Roman" panose="02020603050405020304" pitchFamily="18" charset="0"/>
              </a:rPr>
              <a:t>(7835</a:t>
            </a:r>
            <a:r>
              <a:rPr lang="ja-JP" altLang="en-US" dirty="0">
                <a:latin typeface="Times New Roman" panose="02020603050405020304" pitchFamily="18" charset="0"/>
                <a:cs typeface="Times New Roman" panose="02020603050405020304" pitchFamily="18" charset="0"/>
              </a:rPr>
              <a:t>個のデータで計</a:t>
            </a:r>
            <a:r>
              <a:rPr lang="en-US" altLang="ja-JP" dirty="0">
                <a:latin typeface="Times New Roman" panose="02020603050405020304" pitchFamily="18" charset="0"/>
                <a:cs typeface="Times New Roman" panose="02020603050405020304" pitchFamily="18" charset="0"/>
              </a:rPr>
              <a:t>265ms)</a:t>
            </a:r>
          </a:p>
          <a:p>
            <a:pPr lvl="1"/>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34 </a:t>
            </a:r>
            <a:r>
              <a:rPr lang="en-US" altLang="ja-JP" dirty="0" err="1">
                <a:latin typeface="Times New Roman" panose="02020603050405020304" pitchFamily="18" charset="0"/>
                <a:cs typeface="Times New Roman" panose="02020603050405020304" pitchFamily="18" charset="0"/>
              </a:rPr>
              <a:t>usec</a:t>
            </a:r>
            <a:r>
              <a:rPr lang="en-US" altLang="ja-JP" dirty="0">
                <a:latin typeface="Times New Roman" panose="02020603050405020304" pitchFamily="18" charset="0"/>
                <a:cs typeface="Times New Roman" panose="02020603050405020304" pitchFamily="18" charset="0"/>
              </a:rPr>
              <a:t>/data</a:t>
            </a:r>
          </a:p>
          <a:p>
            <a:pPr marL="285750" indent="-285750">
              <a:buFont typeface="Arial" panose="020B0604020202020204" pitchFamily="34" charset="0"/>
              <a:buChar char="•"/>
            </a:pPr>
            <a:r>
              <a:rPr kumimoji="1" lang="en-US" altLang="ja-JP" dirty="0">
                <a:latin typeface="Times New Roman" panose="02020603050405020304" pitchFamily="18" charset="0"/>
                <a:cs typeface="Times New Roman" panose="02020603050405020304" pitchFamily="18" charset="0"/>
              </a:rPr>
              <a:t>Python</a:t>
            </a:r>
            <a:r>
              <a:rPr kumimoji="1" lang="ja-JP" altLang="en-US" dirty="0">
                <a:latin typeface="Times New Roman" panose="02020603050405020304" pitchFamily="18" charset="0"/>
                <a:cs typeface="Times New Roman" panose="02020603050405020304" pitchFamily="18" charset="0"/>
              </a:rPr>
              <a:t>言語の直接呼出し</a:t>
            </a:r>
            <a:endParaRPr kumimoji="1" lang="en-US" altLang="ja-JP" dirty="0">
              <a:latin typeface="Times New Roman" panose="02020603050405020304" pitchFamily="18" charset="0"/>
              <a:cs typeface="Times New Roman" panose="02020603050405020304" pitchFamily="18" charset="0"/>
            </a:endParaRPr>
          </a:p>
          <a:p>
            <a:pPr lvl="1"/>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非コンパイル言語</a:t>
            </a:r>
            <a:r>
              <a:rPr lang="en-US" altLang="ja-JP" dirty="0">
                <a:latin typeface="Times New Roman" panose="02020603050405020304" pitchFamily="18" charset="0"/>
                <a:cs typeface="Times New Roman" panose="02020603050405020304" pitchFamily="18" charset="0"/>
              </a:rPr>
              <a:t>)</a:t>
            </a:r>
          </a:p>
        </p:txBody>
      </p:sp>
      <p:sp>
        <p:nvSpPr>
          <p:cNvPr id="9" name="テキスト ボックス 8">
            <a:extLst>
              <a:ext uri="{FF2B5EF4-FFF2-40B4-BE49-F238E27FC236}">
                <a16:creationId xmlns:a16="http://schemas.microsoft.com/office/drawing/2014/main" id="{B0443664-AB09-FE2C-BECB-A887930267EB}"/>
              </a:ext>
            </a:extLst>
          </p:cNvPr>
          <p:cNvSpPr txBox="1"/>
          <p:nvPr/>
        </p:nvSpPr>
        <p:spPr>
          <a:xfrm>
            <a:off x="271555" y="4544649"/>
            <a:ext cx="5205701" cy="1200329"/>
          </a:xfrm>
          <a:prstGeom prst="rect">
            <a:avLst/>
          </a:prstGeom>
          <a:no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計算時間の詳細な評価は必要であるものの、</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充分に</a:t>
            </a:r>
            <a:r>
              <a:rPr lang="ja-JP" altLang="en-US" b="1" dirty="0">
                <a:solidFill>
                  <a:srgbClr val="FF0000"/>
                </a:solidFill>
                <a:latin typeface="Times New Roman" panose="02020603050405020304" pitchFamily="18" charset="0"/>
                <a:cs typeface="Times New Roman" panose="02020603050405020304" pitchFamily="18" charset="0"/>
              </a:rPr>
              <a:t>高速に計算</a:t>
            </a:r>
            <a:r>
              <a:rPr lang="ja-JP" altLang="en-US" dirty="0">
                <a:latin typeface="Times New Roman" panose="02020603050405020304" pitchFamily="18" charset="0"/>
                <a:cs typeface="Times New Roman" panose="02020603050405020304" pitchFamily="18" charset="0"/>
              </a:rPr>
              <a:t>を行うことが可能であり、</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プラズマ位置・形状のリアルタイム同定に適用可能。</a:t>
            </a:r>
            <a:endParaRPr kumimoji="1" lang="ja-JP" altLang="en-US" dirty="0">
              <a:latin typeface="Times New Roman" panose="02020603050405020304" pitchFamily="18" charset="0"/>
              <a:cs typeface="Times New Roman" panose="02020603050405020304" pitchFamily="18" charset="0"/>
            </a:endParaRPr>
          </a:p>
        </p:txBody>
      </p:sp>
      <p:sp>
        <p:nvSpPr>
          <p:cNvPr id="10" name="矢印: 下 9">
            <a:extLst>
              <a:ext uri="{FF2B5EF4-FFF2-40B4-BE49-F238E27FC236}">
                <a16:creationId xmlns:a16="http://schemas.microsoft.com/office/drawing/2014/main" id="{6098D27A-6B9E-1F0A-3128-949D27820375}"/>
              </a:ext>
            </a:extLst>
          </p:cNvPr>
          <p:cNvSpPr/>
          <p:nvPr/>
        </p:nvSpPr>
        <p:spPr>
          <a:xfrm>
            <a:off x="1862158" y="3997172"/>
            <a:ext cx="288716" cy="4206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212B961-6EDD-7925-E666-D2605C9F312D}"/>
              </a:ext>
            </a:extLst>
          </p:cNvPr>
          <p:cNvSpPr txBox="1"/>
          <p:nvPr/>
        </p:nvSpPr>
        <p:spPr>
          <a:xfrm>
            <a:off x="463843" y="1270226"/>
            <a:ext cx="4546713" cy="646331"/>
          </a:xfrm>
          <a:prstGeom prst="rect">
            <a:avLst/>
          </a:prstGeom>
          <a:noFill/>
        </p:spPr>
        <p:txBody>
          <a:bodyPr wrap="square" rtlCol="0">
            <a:spAutoFit/>
          </a:bodyPr>
          <a:lstStyle/>
          <a:p>
            <a:r>
              <a:rPr lang="ja-JP" altLang="en-US" b="0" i="0" dirty="0">
                <a:solidFill>
                  <a:srgbClr val="202124"/>
                </a:solidFill>
                <a:effectLst/>
                <a:latin typeface="Times New Roman" panose="02020603050405020304" pitchFamily="18" charset="0"/>
                <a:cs typeface="Times New Roman" panose="02020603050405020304" pitchFamily="18" charset="0"/>
              </a:rPr>
              <a:t>規格化、標準化、及び予測するという一連の手順に要する計算時間の評価を行った。</a:t>
            </a:r>
            <a:endParaRPr kumimoji="1" lang="ja-JP" altLang="en-US"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470AF418-37B5-1898-2DF2-6AFF87FBDEAD}"/>
              </a:ext>
            </a:extLst>
          </p:cNvPr>
          <p:cNvSpPr txBox="1"/>
          <p:nvPr/>
        </p:nvSpPr>
        <p:spPr>
          <a:xfrm>
            <a:off x="5709024" y="929036"/>
            <a:ext cx="5678379" cy="646331"/>
          </a:xfrm>
          <a:prstGeom prst="rect">
            <a:avLst/>
          </a:prstGeom>
          <a:noFill/>
        </p:spPr>
        <p:txBody>
          <a:bodyPr wrap="square" rtlCol="0">
            <a:spAutoFit/>
          </a:bodyPr>
          <a:lstStyle/>
          <a:p>
            <a:r>
              <a:rPr kumimoji="1" lang="ja-JP" altLang="en-US" dirty="0">
                <a:latin typeface="Times New Roman" panose="02020603050405020304" pitchFamily="18" charset="0"/>
                <a:cs typeface="Times New Roman" panose="02020603050405020304" pitchFamily="18" charset="0"/>
              </a:rPr>
              <a:t>既出の通り、データセットの総量を少なくするため</a:t>
            </a:r>
            <a:endParaRPr kumimoji="1" lang="en-US" altLang="ja-JP" dirty="0">
              <a:latin typeface="Times New Roman" panose="02020603050405020304" pitchFamily="18" charset="0"/>
              <a:cs typeface="Times New Roman" panose="02020603050405020304" pitchFamily="18" charset="0"/>
            </a:endParaRPr>
          </a:p>
          <a:p>
            <a:r>
              <a:rPr kumimoji="1" lang="ja-JP" altLang="en-US" dirty="0">
                <a:latin typeface="Times New Roman" panose="02020603050405020304" pitchFamily="18" charset="0"/>
                <a:cs typeface="Times New Roman" panose="02020603050405020304" pitchFamily="18" charset="0"/>
              </a:rPr>
              <a:t>規格化を行っている。</a:t>
            </a:r>
          </a:p>
        </p:txBody>
      </p:sp>
      <p:sp>
        <p:nvSpPr>
          <p:cNvPr id="19" name="テキスト ボックス 18">
            <a:extLst>
              <a:ext uri="{FF2B5EF4-FFF2-40B4-BE49-F238E27FC236}">
                <a16:creationId xmlns:a16="http://schemas.microsoft.com/office/drawing/2014/main" id="{B9AFECFD-5F78-7E47-D1B2-6C17D7055191}"/>
              </a:ext>
            </a:extLst>
          </p:cNvPr>
          <p:cNvSpPr txBox="1"/>
          <p:nvPr/>
        </p:nvSpPr>
        <p:spPr>
          <a:xfrm>
            <a:off x="5708053" y="3538264"/>
            <a:ext cx="1233030" cy="1077218"/>
          </a:xfrm>
          <a:prstGeom prst="rect">
            <a:avLst/>
          </a:prstGeom>
          <a:no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ケース</a:t>
            </a:r>
            <a:r>
              <a:rPr kumimoji="1" lang="en-US" altLang="ja-JP" sz="1600" dirty="0">
                <a:latin typeface="Times New Roman" panose="02020603050405020304" pitchFamily="18" charset="0"/>
                <a:cs typeface="Times New Roman" panose="02020603050405020304" pitchFamily="18" charset="0"/>
              </a:rPr>
              <a:t> 1.</a:t>
            </a:r>
          </a:p>
          <a:p>
            <a:r>
              <a:rPr kumimoji="1" lang="en-US" altLang="ja-JP" sz="1600" dirty="0">
                <a:latin typeface="Times New Roman" panose="02020603050405020304" pitchFamily="18" charset="0"/>
                <a:cs typeface="Times New Roman" panose="02020603050405020304" pitchFamily="18" charset="0"/>
              </a:rPr>
              <a:t>Ip: 100kA</a:t>
            </a:r>
          </a:p>
          <a:p>
            <a:r>
              <a:rPr lang="en-US" altLang="ja-JP" sz="1600" dirty="0">
                <a:latin typeface="Times New Roman" panose="02020603050405020304" pitchFamily="18" charset="0"/>
                <a:cs typeface="Times New Roman" panose="02020603050405020304" pitchFamily="18" charset="0"/>
              </a:rPr>
              <a:t>PF17: 1.0kA</a:t>
            </a:r>
          </a:p>
          <a:p>
            <a:r>
              <a:rPr kumimoji="1" lang="en-US" altLang="ja-JP" sz="1600" dirty="0">
                <a:latin typeface="Times New Roman" panose="02020603050405020304" pitchFamily="18" charset="0"/>
                <a:cs typeface="Times New Roman" panose="02020603050405020304" pitchFamily="18" charset="0"/>
              </a:rPr>
              <a:t>PF26: 1.0kA</a:t>
            </a:r>
            <a:endParaRPr kumimoji="1" lang="ja-JP" altLang="en-US" sz="16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51E43FF9-D2BA-115D-BB6B-ACA0DA573F0F}"/>
              </a:ext>
            </a:extLst>
          </p:cNvPr>
          <p:cNvSpPr txBox="1"/>
          <p:nvPr/>
        </p:nvSpPr>
        <p:spPr>
          <a:xfrm>
            <a:off x="7643798" y="3550682"/>
            <a:ext cx="1335622" cy="1077218"/>
          </a:xfrm>
          <a:prstGeom prst="rect">
            <a:avLst/>
          </a:prstGeom>
          <a:no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ケース</a:t>
            </a:r>
            <a:r>
              <a:rPr kumimoji="1" lang="en-US" altLang="ja-JP" sz="1600" dirty="0">
                <a:latin typeface="Times New Roman" panose="02020603050405020304" pitchFamily="18" charset="0"/>
                <a:cs typeface="Times New Roman" panose="02020603050405020304" pitchFamily="18" charset="0"/>
              </a:rPr>
              <a:t> 2.</a:t>
            </a:r>
          </a:p>
          <a:p>
            <a:r>
              <a:rPr kumimoji="1" lang="en-US" altLang="ja-JP" sz="1600" dirty="0">
                <a:latin typeface="Times New Roman" panose="02020603050405020304" pitchFamily="18" charset="0"/>
                <a:cs typeface="Times New Roman" panose="02020603050405020304" pitchFamily="18" charset="0"/>
              </a:rPr>
              <a:t>Ip: 1kA</a:t>
            </a:r>
          </a:p>
          <a:p>
            <a:r>
              <a:rPr lang="en-US" altLang="ja-JP" sz="1600" dirty="0">
                <a:latin typeface="Times New Roman" panose="02020603050405020304" pitchFamily="18" charset="0"/>
                <a:cs typeface="Times New Roman" panose="02020603050405020304" pitchFamily="18" charset="0"/>
              </a:rPr>
              <a:t>PF17: 0.01kA</a:t>
            </a:r>
          </a:p>
          <a:p>
            <a:r>
              <a:rPr kumimoji="1" lang="en-US" altLang="ja-JP" sz="1600" dirty="0">
                <a:latin typeface="Times New Roman" panose="02020603050405020304" pitchFamily="18" charset="0"/>
                <a:cs typeface="Times New Roman" panose="02020603050405020304" pitchFamily="18" charset="0"/>
              </a:rPr>
              <a:t>PF26: 0.01kA</a:t>
            </a:r>
            <a:endParaRPr kumimoji="1" lang="ja-JP" altLang="en-US" sz="1600" dirty="0">
              <a:latin typeface="Times New Roman" panose="02020603050405020304" pitchFamily="18" charset="0"/>
              <a:cs typeface="Times New Roman" panose="02020603050405020304" pitchFamily="18" charset="0"/>
            </a:endParaRPr>
          </a:p>
        </p:txBody>
      </p:sp>
      <p:sp>
        <p:nvSpPr>
          <p:cNvPr id="21" name="矢印: 右 20">
            <a:extLst>
              <a:ext uri="{FF2B5EF4-FFF2-40B4-BE49-F238E27FC236}">
                <a16:creationId xmlns:a16="http://schemas.microsoft.com/office/drawing/2014/main" id="{9B9CF4C1-7488-0428-4DE1-856B010F6C4A}"/>
              </a:ext>
            </a:extLst>
          </p:cNvPr>
          <p:cNvSpPr/>
          <p:nvPr/>
        </p:nvSpPr>
        <p:spPr>
          <a:xfrm>
            <a:off x="6888163" y="4030232"/>
            <a:ext cx="706701" cy="20127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DAF128A1-137E-641D-6F8E-CD8EDB422FA9}"/>
              </a:ext>
            </a:extLst>
          </p:cNvPr>
          <p:cNvSpPr txBox="1"/>
          <p:nvPr/>
        </p:nvSpPr>
        <p:spPr>
          <a:xfrm>
            <a:off x="6795143" y="3815002"/>
            <a:ext cx="772969" cy="307777"/>
          </a:xfrm>
          <a:prstGeom prst="rect">
            <a:avLst/>
          </a:prstGeom>
          <a:noFill/>
        </p:spPr>
        <p:txBody>
          <a:bodyPr wrap="none" rtlCol="0">
            <a:spAutoFit/>
          </a:bodyPr>
          <a:lstStyle/>
          <a:p>
            <a:r>
              <a:rPr lang="en-US" altLang="ja-JP" sz="1400">
                <a:latin typeface="Times New Roman" panose="02020603050405020304" pitchFamily="18" charset="0"/>
                <a:cs typeface="Times New Roman" panose="02020603050405020304" pitchFamily="18" charset="0"/>
              </a:rPr>
              <a:t>×1/100</a:t>
            </a:r>
            <a:endParaRPr kumimoji="1" lang="ja-JP" altLang="en-US" sz="140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CEFE2743-CE0B-7E70-F95F-7B672B69BD13}"/>
              </a:ext>
            </a:extLst>
          </p:cNvPr>
          <p:cNvSpPr txBox="1"/>
          <p:nvPr/>
        </p:nvSpPr>
        <p:spPr>
          <a:xfrm>
            <a:off x="9015816" y="3621319"/>
            <a:ext cx="3031616" cy="923330"/>
          </a:xfrm>
          <a:prstGeom prst="rect">
            <a:avLst/>
          </a:prstGeom>
          <a:no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規格化によって２つのケースは</a:t>
            </a:r>
            <a:r>
              <a:rPr lang="ja-JP" altLang="en-US" b="1" dirty="0">
                <a:latin typeface="Times New Roman" panose="02020603050405020304" pitchFamily="18" charset="0"/>
                <a:cs typeface="Times New Roman" panose="02020603050405020304" pitchFamily="18" charset="0"/>
              </a:rPr>
              <a:t>同じデータ</a:t>
            </a:r>
            <a:r>
              <a:rPr lang="ja-JP" altLang="en-US" dirty="0">
                <a:latin typeface="Times New Roman" panose="02020603050405020304" pitchFamily="18" charset="0"/>
                <a:cs typeface="Times New Roman" panose="02020603050405020304" pitchFamily="18" charset="0"/>
              </a:rPr>
              <a:t>として扱われる。</a:t>
            </a:r>
            <a:endParaRPr kumimoji="1" lang="ja-JP" altLang="en-US"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57F55E81-F621-1A94-4BFE-6904234C5153}"/>
              </a:ext>
            </a:extLst>
          </p:cNvPr>
          <p:cNvSpPr txBox="1"/>
          <p:nvPr/>
        </p:nvSpPr>
        <p:spPr>
          <a:xfrm>
            <a:off x="5709023" y="4696609"/>
            <a:ext cx="5860935" cy="923330"/>
          </a:xfrm>
          <a:prstGeom prst="rect">
            <a:avLst/>
          </a:prstGeom>
          <a:noFill/>
        </p:spPr>
        <p:txBody>
          <a:bodyPr wrap="square" rtlCol="0">
            <a:spAutoFit/>
          </a:bodyPr>
          <a:lstStyle/>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この規格化は、プラズマ位置・形状の同定には有効であり、データセットの総数を削減するのに有効。</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プラズマ圧力やベータ値などは取り扱えない？</a:t>
            </a:r>
          </a:p>
        </p:txBody>
      </p:sp>
      <p:sp>
        <p:nvSpPr>
          <p:cNvPr id="26" name="テキスト ボックス 25">
            <a:extLst>
              <a:ext uri="{FF2B5EF4-FFF2-40B4-BE49-F238E27FC236}">
                <a16:creationId xmlns:a16="http://schemas.microsoft.com/office/drawing/2014/main" id="{2A1723DD-3B90-DA01-5B48-4954398AAAFC}"/>
              </a:ext>
            </a:extLst>
          </p:cNvPr>
          <p:cNvSpPr txBox="1"/>
          <p:nvPr/>
        </p:nvSpPr>
        <p:spPr>
          <a:xfrm>
            <a:off x="6593717" y="5749003"/>
            <a:ext cx="4239378" cy="646331"/>
          </a:xfrm>
          <a:prstGeom prst="rect">
            <a:avLst/>
          </a:prstGeom>
          <a:noFill/>
        </p:spPr>
        <p:txBody>
          <a:bodyPr wrap="square" rtlCol="0">
            <a:spAutoFit/>
          </a:bodyPr>
          <a:lstStyle/>
          <a:p>
            <a:r>
              <a:rPr kumimoji="1" lang="ja-JP" altLang="en-US" dirty="0">
                <a:latin typeface="Times New Roman" panose="02020603050405020304" pitchFamily="18" charset="0"/>
                <a:cs typeface="Times New Roman" panose="02020603050405020304" pitchFamily="18" charset="0"/>
              </a:rPr>
              <a:t>他のパラメータを入出力する場合は、新たな手法を考案する必要。</a:t>
            </a:r>
          </a:p>
        </p:txBody>
      </p:sp>
      <p:sp>
        <p:nvSpPr>
          <p:cNvPr id="27" name="矢印: 右 26">
            <a:extLst>
              <a:ext uri="{FF2B5EF4-FFF2-40B4-BE49-F238E27FC236}">
                <a16:creationId xmlns:a16="http://schemas.microsoft.com/office/drawing/2014/main" id="{2CCB8EB5-C24A-1765-901E-0B5295E90CCB}"/>
              </a:ext>
            </a:extLst>
          </p:cNvPr>
          <p:cNvSpPr/>
          <p:nvPr/>
        </p:nvSpPr>
        <p:spPr>
          <a:xfrm>
            <a:off x="6174473" y="5826181"/>
            <a:ext cx="419243" cy="4689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cxnSp>
        <p:nvCxnSpPr>
          <p:cNvPr id="29" name="直線コネクタ 28">
            <a:extLst>
              <a:ext uri="{FF2B5EF4-FFF2-40B4-BE49-F238E27FC236}">
                <a16:creationId xmlns:a16="http://schemas.microsoft.com/office/drawing/2014/main" id="{9AAD8708-0D48-121E-0A05-1261F289A187}"/>
              </a:ext>
            </a:extLst>
          </p:cNvPr>
          <p:cNvCxnSpPr>
            <a:cxnSpLocks/>
          </p:cNvCxnSpPr>
          <p:nvPr/>
        </p:nvCxnSpPr>
        <p:spPr>
          <a:xfrm>
            <a:off x="5517394" y="627082"/>
            <a:ext cx="0" cy="6057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1">
            <a:extLst>
              <a:ext uri="{FF2B5EF4-FFF2-40B4-BE49-F238E27FC236}">
                <a16:creationId xmlns:a16="http://schemas.microsoft.com/office/drawing/2014/main" id="{4F114B31-3334-D82E-AFAA-F4E05087B960}"/>
              </a:ext>
            </a:extLst>
          </p:cNvPr>
          <p:cNvGrpSpPr/>
          <p:nvPr/>
        </p:nvGrpSpPr>
        <p:grpSpPr>
          <a:xfrm>
            <a:off x="300824" y="6389506"/>
            <a:ext cx="11610761" cy="479839"/>
            <a:chOff x="300824" y="6389506"/>
            <a:chExt cx="11610761" cy="479839"/>
          </a:xfrm>
        </p:grpSpPr>
        <p:pic>
          <p:nvPicPr>
            <p:cNvPr id="7" name="Picture 2" descr="\\winsrv2\users\hasegawa\2017 RIAMフォーラム\logo.png">
              <a:extLst>
                <a:ext uri="{FF2B5EF4-FFF2-40B4-BE49-F238E27FC236}">
                  <a16:creationId xmlns:a16="http://schemas.microsoft.com/office/drawing/2014/main" id="{87E73082-C226-837D-666C-BEB99614D4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a:extLst>
                <a:ext uri="{FF2B5EF4-FFF2-40B4-BE49-F238E27FC236}">
                  <a16:creationId xmlns:a16="http://schemas.microsoft.com/office/drawing/2014/main" id="{F4139342-5CA7-283D-45C2-4467AE4D3503}"/>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D1799691-6C6D-0D7B-0F71-EAE337F57DC3}"/>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dirty="0">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dirty="0">
                <a:solidFill>
                  <a:srgbClr val="FF0000"/>
                </a:solidFill>
                <a:latin typeface="Times New Roman" panose="02020603050405020304" pitchFamily="18" charset="0"/>
                <a:cs typeface="Times New Roman" panose="02020603050405020304" pitchFamily="18" charset="0"/>
              </a:endParaRPr>
            </a:p>
          </p:txBody>
        </p:sp>
        <p:sp>
          <p:nvSpPr>
            <p:cNvPr id="13" name="正方形/長方形 12">
              <a:extLst>
                <a:ext uri="{FF2B5EF4-FFF2-40B4-BE49-F238E27FC236}">
                  <a16:creationId xmlns:a16="http://schemas.microsoft.com/office/drawing/2014/main" id="{8B4E00EF-FEF9-2E3F-423E-4CF5FEFA4CA5}"/>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8" name="正方形/長方形 27">
              <a:extLst>
                <a:ext uri="{FF2B5EF4-FFF2-40B4-BE49-F238E27FC236}">
                  <a16:creationId xmlns:a16="http://schemas.microsoft.com/office/drawing/2014/main" id="{F12C1C1A-CCE4-BE55-9789-33A0CEBD781F}"/>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30" name="スライド番号プレースホルダー 29">
            <a:extLst>
              <a:ext uri="{FF2B5EF4-FFF2-40B4-BE49-F238E27FC236}">
                <a16:creationId xmlns:a16="http://schemas.microsoft.com/office/drawing/2014/main" id="{A4A15330-7178-23F0-BF00-0E825BD0BF18}"/>
              </a:ext>
            </a:extLst>
          </p:cNvPr>
          <p:cNvSpPr>
            <a:spLocks noGrp="1"/>
          </p:cNvSpPr>
          <p:nvPr>
            <p:ph type="sldNum" sz="quarter" idx="12"/>
          </p:nvPr>
        </p:nvSpPr>
        <p:spPr/>
        <p:txBody>
          <a:bodyPr/>
          <a:lstStyle/>
          <a:p>
            <a:fld id="{2107F36D-B6D4-4812-968C-DF3BA2F8AFAD}" type="slidenum">
              <a:rPr kumimoji="1" lang="ja-JP" altLang="en-US" smtClean="0"/>
              <a:t>13</a:t>
            </a:fld>
            <a:endParaRPr kumimoji="1" lang="ja-JP" altLang="en-US" dirty="0"/>
          </a:p>
        </p:txBody>
      </p:sp>
      <p:sp>
        <p:nvSpPr>
          <p:cNvPr id="31" name="テキスト ボックス 30">
            <a:extLst>
              <a:ext uri="{FF2B5EF4-FFF2-40B4-BE49-F238E27FC236}">
                <a16:creationId xmlns:a16="http://schemas.microsoft.com/office/drawing/2014/main" id="{75612ED0-AEC2-47C5-8294-796DD74459BB}"/>
              </a:ext>
            </a:extLst>
          </p:cNvPr>
          <p:cNvSpPr txBox="1"/>
          <p:nvPr/>
        </p:nvSpPr>
        <p:spPr>
          <a:xfrm>
            <a:off x="5814064" y="1636869"/>
            <a:ext cx="5173211" cy="1477328"/>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単位</a:t>
            </a:r>
            <a:r>
              <a:rPr lang="en-US" altLang="ja-JP" dirty="0">
                <a:latin typeface="Times New Roman" panose="02020603050405020304" pitchFamily="18" charset="0"/>
                <a:cs typeface="Times New Roman" panose="02020603050405020304" pitchFamily="18" charset="0"/>
              </a:rPr>
              <a:t>PF</a:t>
            </a:r>
            <a:r>
              <a:rPr lang="ja-JP" altLang="en-US" dirty="0">
                <a:latin typeface="Times New Roman" panose="02020603050405020304" pitchFamily="18" charset="0"/>
                <a:cs typeface="Times New Roman" panose="02020603050405020304" pitchFamily="18" charset="0"/>
              </a:rPr>
              <a:t>コイル電流による規格化</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規格化定数</a:t>
            </a:r>
            <a:r>
              <a:rPr lang="en-US" altLang="ja-JP"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nf</a:t>
            </a:r>
            <a:endParaRPr lang="en-US" altLang="ja-JP" i="1" dirty="0">
              <a:latin typeface="Times New Roman" panose="02020603050405020304" pitchFamily="18" charset="0"/>
              <a:cs typeface="Times New Roman" panose="02020603050405020304" pitchFamily="18" charset="0"/>
            </a:endParaRPr>
          </a:p>
          <a:p>
            <a:pPr lvl="1"/>
            <a:r>
              <a:rPr kumimoji="1" lang="en-US" altLang="ja-JP" dirty="0">
                <a:latin typeface="Times New Roman" panose="02020603050405020304" pitchFamily="18" charset="0"/>
                <a:cs typeface="Times New Roman" panose="02020603050405020304" pitchFamily="18" charset="0"/>
              </a:rPr>
              <a:t>= 5</a:t>
            </a:r>
            <a:r>
              <a:rPr kumimoji="1" lang="ja-JP" altLang="en-US" dirty="0">
                <a:latin typeface="Times New Roman" panose="02020603050405020304" pitchFamily="18" charset="0"/>
                <a:cs typeface="Times New Roman" panose="02020603050405020304" pitchFamily="18" charset="0"/>
              </a:rPr>
              <a:t>つの</a:t>
            </a:r>
            <a:r>
              <a:rPr kumimoji="1" lang="en-US" altLang="ja-JP" dirty="0">
                <a:latin typeface="Times New Roman" panose="02020603050405020304" pitchFamily="18" charset="0"/>
                <a:cs typeface="Times New Roman" panose="02020603050405020304" pitchFamily="18" charset="0"/>
              </a:rPr>
              <a:t>PF</a:t>
            </a:r>
            <a:r>
              <a:rPr kumimoji="1" lang="ja-JP" altLang="en-US" dirty="0">
                <a:latin typeface="Times New Roman" panose="02020603050405020304" pitchFamily="18" charset="0"/>
                <a:cs typeface="Times New Roman" panose="02020603050405020304" pitchFamily="18" charset="0"/>
              </a:rPr>
              <a:t>コイル電流の絶対和</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規格化の対象とする変数</a:t>
            </a:r>
            <a:r>
              <a:rPr kumimoji="1" lang="en-US" altLang="ja-JP" dirty="0">
                <a:latin typeface="Times New Roman" panose="02020603050405020304" pitchFamily="18" charset="0"/>
                <a:cs typeface="Times New Roman" panose="02020603050405020304" pitchFamily="18" charset="0"/>
              </a:rPr>
              <a:t>:</a:t>
            </a:r>
          </a:p>
          <a:p>
            <a:pPr lvl="1"/>
            <a:r>
              <a:rPr lang="en-US" altLang="ja-JP" dirty="0">
                <a:latin typeface="Times New Roman" panose="02020603050405020304" pitchFamily="18" charset="0"/>
                <a:cs typeface="Times New Roman" panose="02020603050405020304" pitchFamily="18" charset="0"/>
              </a:rPr>
              <a:t>5 PF</a:t>
            </a:r>
            <a:r>
              <a:rPr lang="ja-JP" altLang="en-US" dirty="0">
                <a:latin typeface="Times New Roman" panose="02020603050405020304" pitchFamily="18" charset="0"/>
                <a:cs typeface="Times New Roman" panose="02020603050405020304" pitchFamily="18" charset="0"/>
              </a:rPr>
              <a:t>コイル電流</a:t>
            </a:r>
            <a:r>
              <a:rPr lang="en-US" altLang="ja-JP" dirty="0">
                <a:latin typeface="Times New Roman" panose="02020603050405020304" pitchFamily="18" charset="0"/>
                <a:cs typeface="Times New Roman" panose="02020603050405020304" pitchFamily="18" charset="0"/>
              </a:rPr>
              <a:t>, 8 </a:t>
            </a:r>
            <a:r>
              <a:rPr lang="ja-JP" altLang="en-US" dirty="0">
                <a:latin typeface="Times New Roman" panose="02020603050405020304" pitchFamily="18" charset="0"/>
                <a:cs typeface="Times New Roman" panose="02020603050405020304" pitchFamily="18" charset="0"/>
              </a:rPr>
              <a:t>ホール素子</a:t>
            </a:r>
            <a:r>
              <a:rPr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プラズマ電流</a:t>
            </a:r>
            <a:endParaRPr kumimoji="1" lang="en-US" altLang="ja-JP"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C49996FB-FD2B-4F69-B12B-59D88C44CE4D}"/>
                  </a:ext>
                </a:extLst>
              </p:cNvPr>
              <p:cNvSpPr txBox="1"/>
              <p:nvPr/>
            </p:nvSpPr>
            <p:spPr>
              <a:xfrm>
                <a:off x="9805142" y="2038098"/>
                <a:ext cx="1399870" cy="693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400" b="0" i="1" smtClean="0">
                              <a:latin typeface="Cambria Math" panose="02040503050406030204" pitchFamily="18" charset="0"/>
                            </a:rPr>
                          </m:ctrlPr>
                        </m:dPr>
                        <m:e>
                          <m:r>
                            <a:rPr lang="en-US" altLang="ja-JP" sz="1400" i="1">
                              <a:latin typeface="Cambria Math" panose="02040503050406030204" pitchFamily="18" charset="0"/>
                            </a:rPr>
                            <m:t>𝑛𝑓</m:t>
                          </m:r>
                          <m:r>
                            <a:rPr lang="en-US" altLang="ja-JP" sz="1400" i="1">
                              <a:latin typeface="Cambria Math" panose="02040503050406030204" pitchFamily="18" charset="0"/>
                            </a:rPr>
                            <m:t>=</m:t>
                          </m:r>
                          <m:nary>
                            <m:naryPr>
                              <m:chr m:val="∑"/>
                              <m:ctrlPr>
                                <a:rPr lang="en-US" altLang="ja-JP" sz="1400" i="1">
                                  <a:latin typeface="Cambria Math" panose="02040503050406030204" pitchFamily="18" charset="0"/>
                                </a:rPr>
                              </m:ctrlPr>
                            </m:naryPr>
                            <m:sub>
                              <m:r>
                                <m:rPr>
                                  <m:brk m:alnAt="23"/>
                                </m:rPr>
                                <a:rPr lang="en-US" altLang="ja-JP" sz="1400" i="1">
                                  <a:latin typeface="Cambria Math" panose="02040503050406030204" pitchFamily="18" charset="0"/>
                                </a:rPr>
                                <m:t>𝑖</m:t>
                              </m:r>
                              <m:r>
                                <a:rPr lang="en-US" altLang="ja-JP" sz="1400" i="1">
                                  <a:latin typeface="Cambria Math" panose="02040503050406030204" pitchFamily="18" charset="0"/>
                                </a:rPr>
                                <m:t>=1</m:t>
                              </m:r>
                            </m:sub>
                            <m:sup>
                              <m:r>
                                <a:rPr lang="en-US" altLang="ja-JP" sz="1400" i="1">
                                  <a:latin typeface="Cambria Math" panose="02040503050406030204" pitchFamily="18" charset="0"/>
                                </a:rPr>
                                <m:t>5</m:t>
                              </m:r>
                            </m:sup>
                            <m:e>
                              <m:r>
                                <a:rPr lang="en-US" altLang="ja-JP" sz="1400" i="1">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𝑃𝐹𝑖</m:t>
                                  </m:r>
                                </m:sub>
                              </m:sSub>
                              <m:r>
                                <a:rPr lang="en-US" altLang="ja-JP" sz="1400" i="1">
                                  <a:latin typeface="Cambria Math" panose="02040503050406030204" pitchFamily="18" charset="0"/>
                                </a:rPr>
                                <m:t>|</m:t>
                              </m:r>
                            </m:e>
                          </m:nary>
                        </m:e>
                      </m:d>
                    </m:oMath>
                  </m:oMathPara>
                </a14:m>
                <a:endParaRPr kumimoji="1" lang="ja-JP" altLang="en-US" sz="1400"/>
              </a:p>
            </p:txBody>
          </p:sp>
        </mc:Choice>
        <mc:Fallback xmlns="">
          <p:sp>
            <p:nvSpPr>
              <p:cNvPr id="32" name="テキスト ボックス 31">
                <a:extLst>
                  <a:ext uri="{FF2B5EF4-FFF2-40B4-BE49-F238E27FC236}">
                    <a16:creationId xmlns:a16="http://schemas.microsoft.com/office/drawing/2014/main" id="{C49996FB-FD2B-4F69-B12B-59D88C44CE4D}"/>
                  </a:ext>
                </a:extLst>
              </p:cNvPr>
              <p:cNvSpPr txBox="1">
                <a:spLocks noRot="1" noChangeAspect="1" noMove="1" noResize="1" noEditPoints="1" noAdjustHandles="1" noChangeArrowheads="1" noChangeShapeType="1" noTextEdit="1"/>
              </p:cNvSpPr>
              <p:nvPr/>
            </p:nvSpPr>
            <p:spPr>
              <a:xfrm>
                <a:off x="9805142" y="2038098"/>
                <a:ext cx="1399870" cy="69358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544B1D56-9DFA-4FD5-875C-092140C03E4A}"/>
                  </a:ext>
                </a:extLst>
              </p:cNvPr>
              <p:cNvSpPr txBox="1"/>
              <p:nvPr/>
            </p:nvSpPr>
            <p:spPr>
              <a:xfrm>
                <a:off x="7822463" y="3051831"/>
                <a:ext cx="301063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lang="ja-JP" altLang="en-US" i="1">
                              <a:latin typeface="Cambria Math" panose="02040503050406030204" pitchFamily="18" charset="0"/>
                            </a:rPr>
                            <m:t>例</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 </m:t>
                              </m:r>
                              <m:r>
                                <a:rPr lang="en-US" altLang="ja-JP" i="1">
                                  <a:latin typeface="Cambria Math" panose="02040503050406030204" pitchFamily="18" charset="0"/>
                                </a:rPr>
                                <m:t>𝐼</m:t>
                              </m:r>
                            </m:e>
                            <m:sub>
                              <m:r>
                                <a:rPr lang="en-US" altLang="ja-JP" i="1">
                                  <a:latin typeface="Cambria Math" panose="02040503050406030204" pitchFamily="18" charset="0"/>
                                </a:rPr>
                                <m:t>𝑃𝐹𝑖</m:t>
                              </m:r>
                              <m:r>
                                <a:rPr lang="en-US" altLang="ja-JP" b="0" i="1" smtClean="0">
                                  <a:latin typeface="Cambria Math" panose="02040503050406030204" pitchFamily="18" charset="0"/>
                                </a:rPr>
                                <m:t>_</m:t>
                              </m:r>
                              <m:r>
                                <a:rPr lang="en-US" altLang="ja-JP" b="0" i="1" smtClean="0">
                                  <a:latin typeface="Cambria Math" panose="02040503050406030204" pitchFamily="18" charset="0"/>
                                </a:rPr>
                                <m:t>𝑛𝑜𝑟𝑚𝑎𝑙𝑖𝑧𝑒𝑑</m:t>
                              </m:r>
                            </m:sub>
                          </m:sSub>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𝐼</m:t>
                              </m:r>
                            </m:e>
                            <m:sub>
                              <m:r>
                                <a:rPr lang="en-US" altLang="ja-JP" i="1">
                                  <a:latin typeface="Cambria Math" panose="02040503050406030204" pitchFamily="18" charset="0"/>
                                </a:rPr>
                                <m:t>𝑃𝐹𝑖</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𝑛𝑓</m:t>
                          </m:r>
                        </m:e>
                      </m:d>
                    </m:oMath>
                  </m:oMathPara>
                </a14:m>
                <a:endParaRPr kumimoji="1" lang="ja-JP" altLang="en-US" dirty="0"/>
              </a:p>
            </p:txBody>
          </p:sp>
        </mc:Choice>
        <mc:Fallback xmlns="">
          <p:sp>
            <p:nvSpPr>
              <p:cNvPr id="33" name="テキスト ボックス 32">
                <a:extLst>
                  <a:ext uri="{FF2B5EF4-FFF2-40B4-BE49-F238E27FC236}">
                    <a16:creationId xmlns:a16="http://schemas.microsoft.com/office/drawing/2014/main" id="{544B1D56-9DFA-4FD5-875C-092140C03E4A}"/>
                  </a:ext>
                </a:extLst>
              </p:cNvPr>
              <p:cNvSpPr txBox="1">
                <a:spLocks noRot="1" noChangeAspect="1" noMove="1" noResize="1" noEditPoints="1" noAdjustHandles="1" noChangeArrowheads="1" noChangeShapeType="1" noTextEdit="1"/>
              </p:cNvSpPr>
              <p:nvPr/>
            </p:nvSpPr>
            <p:spPr>
              <a:xfrm>
                <a:off x="7822463" y="3051831"/>
                <a:ext cx="3010631" cy="312650"/>
              </a:xfrm>
              <a:prstGeom prst="rect">
                <a:avLst/>
              </a:prstGeom>
              <a:blipFill>
                <a:blip r:embed="rId4"/>
                <a:stretch>
                  <a:fillRect t="-1961" b="-27451"/>
                </a:stretch>
              </a:blipFill>
            </p:spPr>
            <p:txBody>
              <a:bodyPr/>
              <a:lstStyle/>
              <a:p>
                <a:r>
                  <a:rPr lang="ja-JP" altLang="en-US">
                    <a:noFill/>
                  </a:rPr>
                  <a:t> </a:t>
                </a:r>
              </a:p>
            </p:txBody>
          </p:sp>
        </mc:Fallback>
      </mc:AlternateContent>
      <p:sp>
        <p:nvSpPr>
          <p:cNvPr id="34" name="四角形: 角を丸くする 33">
            <a:extLst>
              <a:ext uri="{FF2B5EF4-FFF2-40B4-BE49-F238E27FC236}">
                <a16:creationId xmlns:a16="http://schemas.microsoft.com/office/drawing/2014/main" id="{24C75D84-B1A8-4227-B4A1-A4D425E88541}"/>
              </a:ext>
            </a:extLst>
          </p:cNvPr>
          <p:cNvSpPr/>
          <p:nvPr/>
        </p:nvSpPr>
        <p:spPr>
          <a:xfrm>
            <a:off x="5729223" y="1636869"/>
            <a:ext cx="6367658" cy="18099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9358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6D71CD07-6D31-96BE-437C-ED6AABEACB41}"/>
              </a:ext>
            </a:extLst>
          </p:cNvPr>
          <p:cNvGrpSpPr/>
          <p:nvPr/>
        </p:nvGrpSpPr>
        <p:grpSpPr>
          <a:xfrm>
            <a:off x="300824" y="6389506"/>
            <a:ext cx="11610761" cy="479839"/>
            <a:chOff x="300824" y="6389506"/>
            <a:chExt cx="11610761" cy="479839"/>
          </a:xfrm>
        </p:grpSpPr>
        <p:pic>
          <p:nvPicPr>
            <p:cNvPr id="4" name="Picture 2" descr="\\winsrv2\users\hasegawa\2017 RIAMフォーラム\logo.png">
              <a:extLst>
                <a:ext uri="{FF2B5EF4-FFF2-40B4-BE49-F238E27FC236}">
                  <a16:creationId xmlns:a16="http://schemas.microsoft.com/office/drawing/2014/main" id="{56B5CEC7-8483-F919-C343-73E0D0922C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64F9DFDA-61CC-958E-8E75-572BF66EC5A9}"/>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75EB311A-5162-CA15-6CBE-DCF0A40DEF2C}"/>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264E2367-43C9-43E1-5F15-0AD06C691071}"/>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8" name="正方形/長方形 7">
              <a:extLst>
                <a:ext uri="{FF2B5EF4-FFF2-40B4-BE49-F238E27FC236}">
                  <a16:creationId xmlns:a16="http://schemas.microsoft.com/office/drawing/2014/main" id="{B1905F38-A13C-C31F-BCF1-8C4AFEBA43BA}"/>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3" name="テキスト ボックス 2">
            <a:extLst>
              <a:ext uri="{FF2B5EF4-FFF2-40B4-BE49-F238E27FC236}">
                <a16:creationId xmlns:a16="http://schemas.microsoft.com/office/drawing/2014/main" id="{1D857A8E-8EA3-4256-ADB5-D14E3BE368AE}"/>
              </a:ext>
            </a:extLst>
          </p:cNvPr>
          <p:cNvSpPr txBox="1"/>
          <p:nvPr/>
        </p:nvSpPr>
        <p:spPr>
          <a:xfrm>
            <a:off x="915061" y="70336"/>
            <a:ext cx="6903995" cy="584775"/>
          </a:xfrm>
          <a:prstGeom prst="rect">
            <a:avLst/>
          </a:prstGeom>
          <a:noFill/>
        </p:spPr>
        <p:txBody>
          <a:bodyPr wrap="square">
            <a:spAutoFit/>
          </a:bodyPr>
          <a:lstStyle/>
          <a:p>
            <a:r>
              <a:rPr lang="en-US" altLang="ja-JP" sz="3200" dirty="0" err="1">
                <a:latin typeface="Times New Roman" panose="02020603050405020304" pitchFamily="18" charset="0"/>
                <a:cs typeface="Times New Roman" panose="02020603050405020304" pitchFamily="18" charset="0"/>
              </a:rPr>
              <a:t>Bz</a:t>
            </a:r>
            <a:r>
              <a:rPr lang="ja-JP" altLang="en-US" sz="3200" dirty="0">
                <a:latin typeface="Times New Roman" panose="02020603050405020304" pitchFamily="18" charset="0"/>
                <a:cs typeface="Times New Roman" panose="02020603050405020304" pitchFamily="18" charset="0"/>
              </a:rPr>
              <a:t>の計測値と平衡計算値との相違</a:t>
            </a:r>
          </a:p>
        </p:txBody>
      </p:sp>
      <p:sp>
        <p:nvSpPr>
          <p:cNvPr id="9" name="テキスト ボックス 8">
            <a:extLst>
              <a:ext uri="{FF2B5EF4-FFF2-40B4-BE49-F238E27FC236}">
                <a16:creationId xmlns:a16="http://schemas.microsoft.com/office/drawing/2014/main" id="{56ADCBB6-37DF-4E63-828A-C89EC6F8755F}"/>
              </a:ext>
            </a:extLst>
          </p:cNvPr>
          <p:cNvSpPr txBox="1"/>
          <p:nvPr/>
        </p:nvSpPr>
        <p:spPr>
          <a:xfrm>
            <a:off x="1123693" y="603255"/>
            <a:ext cx="1925527" cy="369332"/>
          </a:xfrm>
          <a:prstGeom prst="rect">
            <a:avLst/>
          </a:prstGeom>
          <a:noFill/>
        </p:spPr>
        <p:txBody>
          <a:bodyPr wrap="none" rtlCol="0">
            <a:spAutoFit/>
          </a:bodyPr>
          <a:lstStyle/>
          <a:p>
            <a:r>
              <a:rPr kumimoji="1" lang="en-US" altLang="ja-JP">
                <a:latin typeface="Times New Roman" panose="02020603050405020304" pitchFamily="18" charset="0"/>
                <a:cs typeface="Times New Roman" panose="02020603050405020304" pitchFamily="18" charset="0"/>
              </a:rPr>
              <a:t>#27207 @t=2.0sec</a:t>
            </a:r>
            <a:endParaRPr kumimoji="1" lang="ja-JP" altLang="en-US">
              <a:latin typeface="Times New Roman" panose="02020603050405020304" pitchFamily="18" charset="0"/>
              <a:cs typeface="Times New Roman" panose="02020603050405020304" pitchFamily="18" charset="0"/>
            </a:endParaRPr>
          </a:p>
        </p:txBody>
      </p:sp>
      <p:pic>
        <p:nvPicPr>
          <p:cNvPr id="18" name="図 17">
            <a:extLst>
              <a:ext uri="{FF2B5EF4-FFF2-40B4-BE49-F238E27FC236}">
                <a16:creationId xmlns:a16="http://schemas.microsoft.com/office/drawing/2014/main" id="{1F40BF10-203C-4C0D-95B9-B070611F49AD}"/>
              </a:ext>
            </a:extLst>
          </p:cNvPr>
          <p:cNvPicPr>
            <a:picLocks noChangeAspect="1"/>
          </p:cNvPicPr>
          <p:nvPr/>
        </p:nvPicPr>
        <p:blipFill>
          <a:blip r:embed="rId3"/>
          <a:stretch>
            <a:fillRect/>
          </a:stretch>
        </p:blipFill>
        <p:spPr>
          <a:xfrm>
            <a:off x="94920" y="891615"/>
            <a:ext cx="3140964" cy="5622036"/>
          </a:xfrm>
          <a:prstGeom prst="rect">
            <a:avLst/>
          </a:prstGeom>
        </p:spPr>
      </p:pic>
      <p:sp>
        <p:nvSpPr>
          <p:cNvPr id="19" name="テキスト ボックス 18">
            <a:extLst>
              <a:ext uri="{FF2B5EF4-FFF2-40B4-BE49-F238E27FC236}">
                <a16:creationId xmlns:a16="http://schemas.microsoft.com/office/drawing/2014/main" id="{3CD99A01-F385-4549-8EAE-DB802732FC37}"/>
              </a:ext>
            </a:extLst>
          </p:cNvPr>
          <p:cNvSpPr txBox="1"/>
          <p:nvPr/>
        </p:nvSpPr>
        <p:spPr>
          <a:xfrm>
            <a:off x="961535" y="5005630"/>
            <a:ext cx="840743" cy="461665"/>
          </a:xfrm>
          <a:prstGeom prst="rect">
            <a:avLst/>
          </a:prstGeom>
          <a:solidFill>
            <a:schemeClr val="bg1">
              <a:alpha val="70000"/>
            </a:schemeClr>
          </a:solidFill>
        </p:spPr>
        <p:txBody>
          <a:bodyPr wrap="none" rtlCol="0">
            <a:spAutoFit/>
          </a:bodyPr>
          <a:lstStyle/>
          <a:p>
            <a:r>
              <a:rPr kumimoji="1" lang="en-US" altLang="ja-JP" sz="1200" b="1">
                <a:solidFill>
                  <a:srgbClr val="FF0000"/>
                </a:solidFill>
                <a:latin typeface="Times New Roman" panose="02020603050405020304" pitchFamily="18" charset="0"/>
                <a:cs typeface="Times New Roman" panose="02020603050405020304" pitchFamily="18" charset="0"/>
              </a:rPr>
              <a:t>8.2GHz </a:t>
            </a:r>
          </a:p>
          <a:p>
            <a:r>
              <a:rPr kumimoji="1" lang="en-US" altLang="ja-JP" sz="1200" b="1">
                <a:solidFill>
                  <a:srgbClr val="FF0000"/>
                </a:solidFill>
                <a:latin typeface="Times New Roman" panose="02020603050405020304" pitchFamily="18" charset="0"/>
                <a:cs typeface="Times New Roman" panose="02020603050405020304" pitchFamily="18" charset="0"/>
              </a:rPr>
              <a:t>resonance</a:t>
            </a:r>
            <a:endParaRPr kumimoji="1" lang="ja-JP" altLang="en-US" sz="1200" b="1">
              <a:solidFill>
                <a:srgbClr val="FF0000"/>
              </a:solidFill>
              <a:latin typeface="Times New Roman" panose="02020603050405020304" pitchFamily="18" charset="0"/>
              <a:cs typeface="Times New Roman" panose="02020603050405020304" pitchFamily="18" charset="0"/>
            </a:endParaRPr>
          </a:p>
        </p:txBody>
      </p:sp>
      <p:pic>
        <p:nvPicPr>
          <p:cNvPr id="20" name="図 19">
            <a:extLst>
              <a:ext uri="{FF2B5EF4-FFF2-40B4-BE49-F238E27FC236}">
                <a16:creationId xmlns:a16="http://schemas.microsoft.com/office/drawing/2014/main" id="{1FCE5D35-21BC-440F-8851-F06DC463774A}"/>
              </a:ext>
            </a:extLst>
          </p:cNvPr>
          <p:cNvPicPr>
            <a:picLocks noChangeAspect="1"/>
          </p:cNvPicPr>
          <p:nvPr/>
        </p:nvPicPr>
        <p:blipFill>
          <a:blip r:embed="rId4"/>
          <a:stretch>
            <a:fillRect/>
          </a:stretch>
        </p:blipFill>
        <p:spPr>
          <a:xfrm>
            <a:off x="3597017" y="627665"/>
            <a:ext cx="4785163" cy="3454136"/>
          </a:xfrm>
          <a:prstGeom prst="rect">
            <a:avLst/>
          </a:prstGeom>
        </p:spPr>
      </p:pic>
      <p:sp>
        <p:nvSpPr>
          <p:cNvPr id="21" name="テキスト ボックス 20">
            <a:extLst>
              <a:ext uri="{FF2B5EF4-FFF2-40B4-BE49-F238E27FC236}">
                <a16:creationId xmlns:a16="http://schemas.microsoft.com/office/drawing/2014/main" id="{9E2AF9E3-D529-4B77-BEDB-CD378F36FB75}"/>
              </a:ext>
            </a:extLst>
          </p:cNvPr>
          <p:cNvSpPr txBox="1"/>
          <p:nvPr/>
        </p:nvSpPr>
        <p:spPr>
          <a:xfrm>
            <a:off x="160909" y="4563847"/>
            <a:ext cx="389850" cy="338554"/>
          </a:xfrm>
          <a:prstGeom prst="rect">
            <a:avLst/>
          </a:prstGeom>
          <a:solidFill>
            <a:schemeClr val="bg1">
              <a:alpha val="70000"/>
            </a:schemeClr>
          </a:solidFill>
        </p:spPr>
        <p:txBody>
          <a:bodyPr wrap="non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①</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1FD9752E-85B5-411A-B2F4-6ED01FA7ED16}"/>
              </a:ext>
            </a:extLst>
          </p:cNvPr>
          <p:cNvSpPr txBox="1"/>
          <p:nvPr/>
        </p:nvSpPr>
        <p:spPr>
          <a:xfrm>
            <a:off x="4323761" y="3351657"/>
            <a:ext cx="389850" cy="338554"/>
          </a:xfrm>
          <a:prstGeom prst="rect">
            <a:avLst/>
          </a:prstGeom>
          <a:solidFill>
            <a:schemeClr val="bg1">
              <a:alpha val="70000"/>
            </a:schemeClr>
          </a:solidFill>
        </p:spPr>
        <p:txBody>
          <a:bodyPr wrap="non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①</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8E1D2AF-7A28-4E0E-A7E4-4D31EA40CD7D}"/>
              </a:ext>
            </a:extLst>
          </p:cNvPr>
          <p:cNvSpPr txBox="1"/>
          <p:nvPr/>
        </p:nvSpPr>
        <p:spPr>
          <a:xfrm rot="16200000">
            <a:off x="2220138" y="2001639"/>
            <a:ext cx="2810321" cy="369332"/>
          </a:xfrm>
          <a:prstGeom prst="rect">
            <a:avLst/>
          </a:prstGeom>
          <a:solidFill>
            <a:schemeClr val="bg1"/>
          </a:solid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プラズマ由来の</a:t>
            </a:r>
            <a:r>
              <a:rPr kumimoji="1" lang="en-US" altLang="ja-JP" dirty="0" err="1">
                <a:latin typeface="Times New Roman" panose="02020603050405020304" pitchFamily="18" charset="0"/>
                <a:cs typeface="Times New Roman" panose="02020603050405020304" pitchFamily="18" charset="0"/>
              </a:rPr>
              <a:t>Bz</a:t>
            </a:r>
            <a:r>
              <a:rPr kumimoji="1" lang="en-US" altLang="ja-JP" dirty="0">
                <a:latin typeface="Times New Roman" panose="02020603050405020304" pitchFamily="18" charset="0"/>
                <a:cs typeface="Times New Roman" panose="02020603050405020304" pitchFamily="18" charset="0"/>
              </a:rPr>
              <a:t> (Tesla)</a:t>
            </a:r>
            <a:endParaRPr kumimoji="1" lang="ja-JP" altLang="en-US"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8BCE7CB7-DBE1-47D8-A42B-36FA53BED190}"/>
              </a:ext>
            </a:extLst>
          </p:cNvPr>
          <p:cNvSpPr txBox="1"/>
          <p:nvPr/>
        </p:nvSpPr>
        <p:spPr>
          <a:xfrm>
            <a:off x="5618376" y="3921134"/>
            <a:ext cx="1338828" cy="369332"/>
          </a:xfrm>
          <a:prstGeom prst="rect">
            <a:avLst/>
          </a:prstGeom>
          <a:solidFill>
            <a:schemeClr val="bg1"/>
          </a:solid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ホール素子</a:t>
            </a:r>
          </a:p>
        </p:txBody>
      </p:sp>
      <p:sp>
        <p:nvSpPr>
          <p:cNvPr id="25" name="テキスト ボックス 24">
            <a:extLst>
              <a:ext uri="{FF2B5EF4-FFF2-40B4-BE49-F238E27FC236}">
                <a16:creationId xmlns:a16="http://schemas.microsoft.com/office/drawing/2014/main" id="{B9747595-36E8-455B-9377-28E4DA9AD2D4}"/>
              </a:ext>
            </a:extLst>
          </p:cNvPr>
          <p:cNvSpPr txBox="1"/>
          <p:nvPr/>
        </p:nvSpPr>
        <p:spPr>
          <a:xfrm>
            <a:off x="187270" y="3799474"/>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②</a:t>
            </a:r>
          </a:p>
        </p:txBody>
      </p:sp>
      <p:sp>
        <p:nvSpPr>
          <p:cNvPr id="26" name="テキスト ボックス 25">
            <a:extLst>
              <a:ext uri="{FF2B5EF4-FFF2-40B4-BE49-F238E27FC236}">
                <a16:creationId xmlns:a16="http://schemas.microsoft.com/office/drawing/2014/main" id="{B8A2FD17-DE47-42E4-89B7-BF38ABCF6666}"/>
              </a:ext>
            </a:extLst>
          </p:cNvPr>
          <p:cNvSpPr txBox="1"/>
          <p:nvPr/>
        </p:nvSpPr>
        <p:spPr>
          <a:xfrm>
            <a:off x="244041" y="3120310"/>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③</a:t>
            </a:r>
          </a:p>
        </p:txBody>
      </p:sp>
      <p:sp>
        <p:nvSpPr>
          <p:cNvPr id="27" name="テキスト ボックス 26">
            <a:extLst>
              <a:ext uri="{FF2B5EF4-FFF2-40B4-BE49-F238E27FC236}">
                <a16:creationId xmlns:a16="http://schemas.microsoft.com/office/drawing/2014/main" id="{829FB6F9-5967-4C5B-875E-8B04ECC30FA0}"/>
              </a:ext>
            </a:extLst>
          </p:cNvPr>
          <p:cNvSpPr txBox="1"/>
          <p:nvPr/>
        </p:nvSpPr>
        <p:spPr>
          <a:xfrm>
            <a:off x="124323" y="2710319"/>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④</a:t>
            </a:r>
          </a:p>
        </p:txBody>
      </p:sp>
      <p:sp>
        <p:nvSpPr>
          <p:cNvPr id="28" name="テキスト ボックス 27">
            <a:extLst>
              <a:ext uri="{FF2B5EF4-FFF2-40B4-BE49-F238E27FC236}">
                <a16:creationId xmlns:a16="http://schemas.microsoft.com/office/drawing/2014/main" id="{07BA5A74-2AF0-403A-AD43-B81AF57367F3}"/>
              </a:ext>
            </a:extLst>
          </p:cNvPr>
          <p:cNvSpPr txBox="1"/>
          <p:nvPr/>
        </p:nvSpPr>
        <p:spPr>
          <a:xfrm>
            <a:off x="151041" y="2140002"/>
            <a:ext cx="389850" cy="338554"/>
          </a:xfrm>
          <a:prstGeom prst="rect">
            <a:avLst/>
          </a:prstGeom>
          <a:solidFill>
            <a:schemeClr val="bg1">
              <a:alpha val="70000"/>
            </a:schemeClr>
          </a:solidFill>
        </p:spPr>
        <p:txBody>
          <a:bodyPr wrap="non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⑤</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874371E7-1230-49EC-8959-97C95DCA9CF4}"/>
              </a:ext>
            </a:extLst>
          </p:cNvPr>
          <p:cNvSpPr txBox="1"/>
          <p:nvPr/>
        </p:nvSpPr>
        <p:spPr>
          <a:xfrm>
            <a:off x="6897327" y="3339085"/>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⑥</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3250541F-B5C5-48A0-894E-CA43F68EEE9F}"/>
              </a:ext>
            </a:extLst>
          </p:cNvPr>
          <p:cNvSpPr txBox="1"/>
          <p:nvPr/>
        </p:nvSpPr>
        <p:spPr>
          <a:xfrm>
            <a:off x="7451216" y="3341460"/>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⑦</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2" name="テキスト ボックス 31">
            <a:extLst>
              <a:ext uri="{FF2B5EF4-FFF2-40B4-BE49-F238E27FC236}">
                <a16:creationId xmlns:a16="http://schemas.microsoft.com/office/drawing/2014/main" id="{494F8297-9D9E-41F5-8AFF-25B3C697D0B8}"/>
              </a:ext>
            </a:extLst>
          </p:cNvPr>
          <p:cNvSpPr txBox="1"/>
          <p:nvPr/>
        </p:nvSpPr>
        <p:spPr>
          <a:xfrm>
            <a:off x="4794009" y="3351657"/>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②</a:t>
            </a:r>
          </a:p>
        </p:txBody>
      </p:sp>
      <p:sp>
        <p:nvSpPr>
          <p:cNvPr id="33" name="テキスト ボックス 32">
            <a:extLst>
              <a:ext uri="{FF2B5EF4-FFF2-40B4-BE49-F238E27FC236}">
                <a16:creationId xmlns:a16="http://schemas.microsoft.com/office/drawing/2014/main" id="{678B969C-33B2-43A8-8FAC-D39F7068554A}"/>
              </a:ext>
            </a:extLst>
          </p:cNvPr>
          <p:cNvSpPr txBox="1"/>
          <p:nvPr/>
        </p:nvSpPr>
        <p:spPr>
          <a:xfrm>
            <a:off x="5321512" y="3714560"/>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③</a:t>
            </a:r>
          </a:p>
        </p:txBody>
      </p:sp>
      <p:sp>
        <p:nvSpPr>
          <p:cNvPr id="34" name="テキスト ボックス 33">
            <a:extLst>
              <a:ext uri="{FF2B5EF4-FFF2-40B4-BE49-F238E27FC236}">
                <a16:creationId xmlns:a16="http://schemas.microsoft.com/office/drawing/2014/main" id="{6759126F-0C91-4B1B-A998-0DF6985AEE2A}"/>
              </a:ext>
            </a:extLst>
          </p:cNvPr>
          <p:cNvSpPr txBox="1"/>
          <p:nvPr/>
        </p:nvSpPr>
        <p:spPr>
          <a:xfrm>
            <a:off x="5875786" y="3339873"/>
            <a:ext cx="389850" cy="338554"/>
          </a:xfrm>
          <a:prstGeom prst="rect">
            <a:avLst/>
          </a:prstGeom>
          <a:solidFill>
            <a:schemeClr val="bg1">
              <a:alpha val="70000"/>
            </a:schemeClr>
          </a:solidFill>
        </p:spPr>
        <p:txBody>
          <a:bodyPr wrap="none" rtlCol="0">
            <a:spAutoFit/>
          </a:bodyPr>
          <a:lstStyle/>
          <a:p>
            <a:r>
              <a:rPr kumimoji="1" lang="ja-JP" altLang="en-US" sz="1600" b="1">
                <a:solidFill>
                  <a:srgbClr val="FF0000"/>
                </a:solidFill>
                <a:latin typeface="Times New Roman" panose="02020603050405020304" pitchFamily="18" charset="0"/>
                <a:cs typeface="Times New Roman" panose="02020603050405020304" pitchFamily="18" charset="0"/>
              </a:rPr>
              <a:t>④</a:t>
            </a:r>
          </a:p>
        </p:txBody>
      </p:sp>
      <p:sp>
        <p:nvSpPr>
          <p:cNvPr id="35" name="テキスト ボックス 34">
            <a:extLst>
              <a:ext uri="{FF2B5EF4-FFF2-40B4-BE49-F238E27FC236}">
                <a16:creationId xmlns:a16="http://schemas.microsoft.com/office/drawing/2014/main" id="{0E99BAED-166B-465C-ACC6-65B41DD57D9B}"/>
              </a:ext>
            </a:extLst>
          </p:cNvPr>
          <p:cNvSpPr txBox="1"/>
          <p:nvPr/>
        </p:nvSpPr>
        <p:spPr>
          <a:xfrm>
            <a:off x="6389582" y="3339873"/>
            <a:ext cx="389850" cy="338554"/>
          </a:xfrm>
          <a:prstGeom prst="rect">
            <a:avLst/>
          </a:prstGeom>
          <a:solidFill>
            <a:schemeClr val="bg1">
              <a:alpha val="70000"/>
            </a:schemeClr>
          </a:solidFill>
        </p:spPr>
        <p:txBody>
          <a:bodyPr wrap="non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⑤</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6" name="テキスト ボックス 35">
            <a:extLst>
              <a:ext uri="{FF2B5EF4-FFF2-40B4-BE49-F238E27FC236}">
                <a16:creationId xmlns:a16="http://schemas.microsoft.com/office/drawing/2014/main" id="{33B3DA4A-BC65-410B-9066-DBF1E7EAF7DC}"/>
              </a:ext>
            </a:extLst>
          </p:cNvPr>
          <p:cNvSpPr txBox="1"/>
          <p:nvPr/>
        </p:nvSpPr>
        <p:spPr>
          <a:xfrm>
            <a:off x="2159255" y="2609713"/>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⑥</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B5ED6601-657D-4E98-BA00-99EE1CA27CE2}"/>
              </a:ext>
            </a:extLst>
          </p:cNvPr>
          <p:cNvSpPr txBox="1"/>
          <p:nvPr/>
        </p:nvSpPr>
        <p:spPr>
          <a:xfrm>
            <a:off x="2748705" y="3339766"/>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⑦</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A951D539-AD01-49C2-9597-3DFCFFB6A2BC}"/>
              </a:ext>
            </a:extLst>
          </p:cNvPr>
          <p:cNvSpPr txBox="1"/>
          <p:nvPr/>
        </p:nvSpPr>
        <p:spPr>
          <a:xfrm>
            <a:off x="7943535" y="3342230"/>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⑧</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2D0928DE-74AF-4FDD-87A4-A0D041CB96FE}"/>
              </a:ext>
            </a:extLst>
          </p:cNvPr>
          <p:cNvSpPr txBox="1"/>
          <p:nvPr/>
        </p:nvSpPr>
        <p:spPr>
          <a:xfrm>
            <a:off x="2159255" y="3973421"/>
            <a:ext cx="339365" cy="338554"/>
          </a:xfrm>
          <a:prstGeom prst="rect">
            <a:avLst/>
          </a:prstGeom>
          <a:solidFill>
            <a:schemeClr val="bg1">
              <a:alpha val="70000"/>
            </a:schemeClr>
          </a:solidFill>
        </p:spPr>
        <p:txBody>
          <a:bodyPr wrap="square" rtlCol="0">
            <a:spAutoFit/>
          </a:bodyPr>
          <a:lstStyle/>
          <a:p>
            <a:r>
              <a:rPr lang="ja-JP" altLang="en-US" sz="1600" b="1">
                <a:solidFill>
                  <a:srgbClr val="FF0000"/>
                </a:solidFill>
                <a:latin typeface="Times New Roman" panose="02020603050405020304" pitchFamily="18" charset="0"/>
                <a:cs typeface="Times New Roman" panose="02020603050405020304" pitchFamily="18" charset="0"/>
              </a:rPr>
              <a:t>⑧</a:t>
            </a:r>
            <a:endParaRPr kumimoji="1" lang="ja-JP" altLang="en-US" sz="1600" b="1">
              <a:solidFill>
                <a:srgbClr val="FF0000"/>
              </a:solidFill>
              <a:latin typeface="Times New Roman" panose="02020603050405020304" pitchFamily="18" charset="0"/>
              <a:cs typeface="Times New Roman" panose="02020603050405020304" pitchFamily="18" charset="0"/>
            </a:endParaRPr>
          </a:p>
        </p:txBody>
      </p:sp>
      <p:grpSp>
        <p:nvGrpSpPr>
          <p:cNvPr id="46" name="グループ化 45">
            <a:extLst>
              <a:ext uri="{FF2B5EF4-FFF2-40B4-BE49-F238E27FC236}">
                <a16:creationId xmlns:a16="http://schemas.microsoft.com/office/drawing/2014/main" id="{E5A86398-8625-43CD-96D1-2A30BE2D9528}"/>
              </a:ext>
            </a:extLst>
          </p:cNvPr>
          <p:cNvGrpSpPr/>
          <p:nvPr/>
        </p:nvGrpSpPr>
        <p:grpSpPr>
          <a:xfrm>
            <a:off x="4354428" y="721931"/>
            <a:ext cx="1852668" cy="665661"/>
            <a:chOff x="9199695" y="1867350"/>
            <a:chExt cx="1852668" cy="665661"/>
          </a:xfrm>
        </p:grpSpPr>
        <p:sp>
          <p:nvSpPr>
            <p:cNvPr id="45" name="正方形/長方形 44">
              <a:extLst>
                <a:ext uri="{FF2B5EF4-FFF2-40B4-BE49-F238E27FC236}">
                  <a16:creationId xmlns:a16="http://schemas.microsoft.com/office/drawing/2014/main" id="{AC85C412-581D-41AE-85B9-8015DD35DFE5}"/>
                </a:ext>
              </a:extLst>
            </p:cNvPr>
            <p:cNvSpPr/>
            <p:nvPr/>
          </p:nvSpPr>
          <p:spPr>
            <a:xfrm>
              <a:off x="9199695" y="1867350"/>
              <a:ext cx="1852668" cy="66566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0" name="楕円 39">
              <a:extLst>
                <a:ext uri="{FF2B5EF4-FFF2-40B4-BE49-F238E27FC236}">
                  <a16:creationId xmlns:a16="http://schemas.microsoft.com/office/drawing/2014/main" id="{DD60DD91-58C0-4EDA-A3EB-69703454AD7F}"/>
                </a:ext>
              </a:extLst>
            </p:cNvPr>
            <p:cNvSpPr/>
            <p:nvPr/>
          </p:nvSpPr>
          <p:spPr>
            <a:xfrm>
              <a:off x="9285403" y="1979630"/>
              <a:ext cx="188536" cy="18853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1" name="十字形 40">
              <a:extLst>
                <a:ext uri="{FF2B5EF4-FFF2-40B4-BE49-F238E27FC236}">
                  <a16:creationId xmlns:a16="http://schemas.microsoft.com/office/drawing/2014/main" id="{D9E0D844-0389-4B0F-BD3C-404E9D99808E}"/>
                </a:ext>
              </a:extLst>
            </p:cNvPr>
            <p:cNvSpPr/>
            <p:nvPr/>
          </p:nvSpPr>
          <p:spPr>
            <a:xfrm rot="18900000">
              <a:off x="9252409" y="2225773"/>
              <a:ext cx="254524" cy="254524"/>
            </a:xfrm>
            <a:prstGeom prst="plus">
              <a:avLst>
                <a:gd name="adj" fmla="val 4271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C8E2564F-2282-4233-A2F9-C9C52888B9C7}"/>
                </a:ext>
              </a:extLst>
            </p:cNvPr>
            <p:cNvSpPr txBox="1"/>
            <p:nvPr/>
          </p:nvSpPr>
          <p:spPr>
            <a:xfrm>
              <a:off x="9551861" y="1867350"/>
              <a:ext cx="877163"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計測値</a:t>
              </a:r>
            </a:p>
          </p:txBody>
        </p:sp>
        <p:sp>
          <p:nvSpPr>
            <p:cNvPr id="44" name="テキスト ボックス 43">
              <a:extLst>
                <a:ext uri="{FF2B5EF4-FFF2-40B4-BE49-F238E27FC236}">
                  <a16:creationId xmlns:a16="http://schemas.microsoft.com/office/drawing/2014/main" id="{15C29913-20D9-43A4-B133-E2F1637FCC09}"/>
                </a:ext>
              </a:extLst>
            </p:cNvPr>
            <p:cNvSpPr txBox="1"/>
            <p:nvPr/>
          </p:nvSpPr>
          <p:spPr>
            <a:xfrm>
              <a:off x="9559647" y="2148332"/>
              <a:ext cx="1338828"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平衡計算値</a:t>
              </a:r>
            </a:p>
          </p:txBody>
        </p:sp>
      </p:grpSp>
      <p:grpSp>
        <p:nvGrpSpPr>
          <p:cNvPr id="49" name="グループ化 48">
            <a:extLst>
              <a:ext uri="{FF2B5EF4-FFF2-40B4-BE49-F238E27FC236}">
                <a16:creationId xmlns:a16="http://schemas.microsoft.com/office/drawing/2014/main" id="{606CC4F0-DFA8-4B33-AAE7-DFA07BAD45C7}"/>
              </a:ext>
            </a:extLst>
          </p:cNvPr>
          <p:cNvGrpSpPr/>
          <p:nvPr/>
        </p:nvGrpSpPr>
        <p:grpSpPr>
          <a:xfrm>
            <a:off x="1446219" y="3358620"/>
            <a:ext cx="309015" cy="309015"/>
            <a:chOff x="2048822" y="3533775"/>
            <a:chExt cx="309015" cy="309015"/>
          </a:xfrm>
        </p:grpSpPr>
        <p:sp>
          <p:nvSpPr>
            <p:cNvPr id="47" name="楕円 46">
              <a:extLst>
                <a:ext uri="{FF2B5EF4-FFF2-40B4-BE49-F238E27FC236}">
                  <a16:creationId xmlns:a16="http://schemas.microsoft.com/office/drawing/2014/main" id="{A2FD452F-DE86-44D8-A0B6-D4392A867C18}"/>
                </a:ext>
              </a:extLst>
            </p:cNvPr>
            <p:cNvSpPr/>
            <p:nvPr/>
          </p:nvSpPr>
          <p:spPr>
            <a:xfrm>
              <a:off x="2048822" y="3533775"/>
              <a:ext cx="309015" cy="309015"/>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8" name="楕円 47">
              <a:extLst>
                <a:ext uri="{FF2B5EF4-FFF2-40B4-BE49-F238E27FC236}">
                  <a16:creationId xmlns:a16="http://schemas.microsoft.com/office/drawing/2014/main" id="{11072557-CE17-4C2F-9AC4-4B71C316BAD7}"/>
                </a:ext>
              </a:extLst>
            </p:cNvPr>
            <p:cNvSpPr/>
            <p:nvPr/>
          </p:nvSpPr>
          <p:spPr>
            <a:xfrm>
              <a:off x="2150941" y="3626369"/>
              <a:ext cx="104775" cy="1047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cxnSp>
        <p:nvCxnSpPr>
          <p:cNvPr id="51" name="直線矢印コネクタ 50">
            <a:extLst>
              <a:ext uri="{FF2B5EF4-FFF2-40B4-BE49-F238E27FC236}">
                <a16:creationId xmlns:a16="http://schemas.microsoft.com/office/drawing/2014/main" id="{1E606A05-5439-40B2-BA15-5DF116C5F4B8}"/>
              </a:ext>
            </a:extLst>
          </p:cNvPr>
          <p:cNvCxnSpPr/>
          <p:nvPr/>
        </p:nvCxnSpPr>
        <p:spPr>
          <a:xfrm flipV="1">
            <a:off x="5542961" y="2493500"/>
            <a:ext cx="0" cy="9573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矢印コネクタ 51">
            <a:extLst>
              <a:ext uri="{FF2B5EF4-FFF2-40B4-BE49-F238E27FC236}">
                <a16:creationId xmlns:a16="http://schemas.microsoft.com/office/drawing/2014/main" id="{EE64D4AD-CCA2-4951-B2E0-16E226019CC5}"/>
              </a:ext>
            </a:extLst>
          </p:cNvPr>
          <p:cNvCxnSpPr>
            <a:cxnSpLocks/>
          </p:cNvCxnSpPr>
          <p:nvPr/>
        </p:nvCxnSpPr>
        <p:spPr>
          <a:xfrm flipV="1">
            <a:off x="6058292" y="2465219"/>
            <a:ext cx="0" cy="1554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a:extLst>
              <a:ext uri="{FF2B5EF4-FFF2-40B4-BE49-F238E27FC236}">
                <a16:creationId xmlns:a16="http://schemas.microsoft.com/office/drawing/2014/main" id="{31A9D8EE-D6AA-44C3-BAB3-DD84BE2CA962}"/>
              </a:ext>
            </a:extLst>
          </p:cNvPr>
          <p:cNvCxnSpPr>
            <a:cxnSpLocks/>
          </p:cNvCxnSpPr>
          <p:nvPr/>
        </p:nvCxnSpPr>
        <p:spPr>
          <a:xfrm flipV="1">
            <a:off x="5004062" y="2418084"/>
            <a:ext cx="0" cy="1554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E062F0A7-F8A0-49C2-BD00-E9B7E68FC575}"/>
              </a:ext>
            </a:extLst>
          </p:cNvPr>
          <p:cNvCxnSpPr>
            <a:cxnSpLocks/>
          </p:cNvCxnSpPr>
          <p:nvPr/>
        </p:nvCxnSpPr>
        <p:spPr>
          <a:xfrm>
            <a:off x="6579909" y="1725098"/>
            <a:ext cx="0" cy="169804"/>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F1CB4C7-7018-41BE-B5E7-E294DB9615E4}"/>
              </a:ext>
            </a:extLst>
          </p:cNvPr>
          <p:cNvCxnSpPr>
            <a:cxnSpLocks/>
          </p:cNvCxnSpPr>
          <p:nvPr/>
        </p:nvCxnSpPr>
        <p:spPr>
          <a:xfrm>
            <a:off x="4479414" y="1725098"/>
            <a:ext cx="0" cy="169804"/>
          </a:xfrm>
          <a:prstGeom prst="straightConnector1">
            <a:avLst/>
          </a:prstGeom>
          <a:ln w="254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2D9CE611-6E34-4BB9-BCDB-C50A852E7833}"/>
              </a:ext>
            </a:extLst>
          </p:cNvPr>
          <p:cNvSpPr txBox="1"/>
          <p:nvPr/>
        </p:nvSpPr>
        <p:spPr>
          <a:xfrm>
            <a:off x="8474934" y="1602363"/>
            <a:ext cx="3629192"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外側ホール素子</a:t>
            </a:r>
            <a:r>
              <a:rPr kumimoji="1" lang="en-US" altLang="ja-JP" dirty="0">
                <a:latin typeface="Times New Roman" panose="02020603050405020304" pitchFamily="18" charset="0"/>
                <a:cs typeface="Times New Roman" panose="02020603050405020304" pitchFamily="18" charset="0"/>
              </a:rPr>
              <a:t>: </a:t>
            </a:r>
          </a:p>
          <a:p>
            <a:pPr lvl="1"/>
            <a:r>
              <a:rPr lang="ja-JP" altLang="en-US" dirty="0">
                <a:latin typeface="Times New Roman" panose="02020603050405020304" pitchFamily="18" charset="0"/>
                <a:cs typeface="Times New Roman" panose="02020603050405020304" pitchFamily="18" charset="0"/>
              </a:rPr>
              <a:t>計測と計算値がよく一致</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内側ホール素子</a:t>
            </a:r>
            <a:r>
              <a:rPr kumimoji="1" lang="en-US" altLang="ja-JP" dirty="0">
                <a:latin typeface="Times New Roman" panose="02020603050405020304" pitchFamily="18" charset="0"/>
                <a:cs typeface="Times New Roman" panose="02020603050405020304" pitchFamily="18" charset="0"/>
              </a:rPr>
              <a:t>: </a:t>
            </a:r>
          </a:p>
          <a:p>
            <a:pPr lvl="1"/>
            <a:r>
              <a:rPr kumimoji="1" lang="ja-JP" altLang="en-US" dirty="0">
                <a:latin typeface="Times New Roman" panose="02020603050405020304" pitchFamily="18" charset="0"/>
                <a:cs typeface="Times New Roman" panose="02020603050405020304" pitchFamily="18" charset="0"/>
              </a:rPr>
              <a:t>両者に系統的な相違</a:t>
            </a:r>
            <a:r>
              <a:rPr kumimoji="1" lang="en-US" altLang="ja-JP" dirty="0">
                <a:latin typeface="Times New Roman" panose="02020603050405020304" pitchFamily="18" charset="0"/>
                <a:cs typeface="Times New Roman" panose="02020603050405020304" pitchFamily="18" charset="0"/>
              </a:rPr>
              <a:t> </a:t>
            </a:r>
            <a:endParaRPr kumimoji="1" lang="ja-JP" altLang="en-US" dirty="0">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B1A63597-573C-469D-B38D-F70936B2F40C}"/>
              </a:ext>
            </a:extLst>
          </p:cNvPr>
          <p:cNvSpPr txBox="1"/>
          <p:nvPr/>
        </p:nvSpPr>
        <p:spPr>
          <a:xfrm>
            <a:off x="8389966" y="639996"/>
            <a:ext cx="3124010" cy="646331"/>
          </a:xfrm>
          <a:prstGeom prst="rect">
            <a:avLst/>
          </a:prstGeom>
          <a:no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内側リミター配位の時の</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計測値と平衡計算値の比較</a:t>
            </a:r>
            <a:endParaRPr lang="en-US" altLang="ja-JP" dirty="0">
              <a:latin typeface="Times New Roman" panose="02020603050405020304" pitchFamily="18" charset="0"/>
              <a:cs typeface="Times New Roman" panose="02020603050405020304" pitchFamily="18" charset="0"/>
            </a:endParaRPr>
          </a:p>
        </p:txBody>
      </p:sp>
      <p:grpSp>
        <p:nvGrpSpPr>
          <p:cNvPr id="66" name="グループ化 65">
            <a:extLst>
              <a:ext uri="{FF2B5EF4-FFF2-40B4-BE49-F238E27FC236}">
                <a16:creationId xmlns:a16="http://schemas.microsoft.com/office/drawing/2014/main" id="{8ED29D04-9CF4-406C-B405-C07286A605D4}"/>
              </a:ext>
            </a:extLst>
          </p:cNvPr>
          <p:cNvGrpSpPr/>
          <p:nvPr/>
        </p:nvGrpSpPr>
        <p:grpSpPr>
          <a:xfrm>
            <a:off x="9025312" y="2839183"/>
            <a:ext cx="2510843" cy="923330"/>
            <a:chOff x="9013871" y="2766881"/>
            <a:chExt cx="2510843" cy="923330"/>
          </a:xfrm>
        </p:grpSpPr>
        <p:sp>
          <p:nvSpPr>
            <p:cNvPr id="64" name="テキスト ボックス 63">
              <a:extLst>
                <a:ext uri="{FF2B5EF4-FFF2-40B4-BE49-F238E27FC236}">
                  <a16:creationId xmlns:a16="http://schemas.microsoft.com/office/drawing/2014/main" id="{5F2DE045-A6AC-44F1-BF8B-A4E85993BEE4}"/>
                </a:ext>
              </a:extLst>
            </p:cNvPr>
            <p:cNvSpPr txBox="1"/>
            <p:nvPr/>
          </p:nvSpPr>
          <p:spPr>
            <a:xfrm>
              <a:off x="9025312" y="2766881"/>
              <a:ext cx="2499402" cy="923330"/>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大きな</a:t>
              </a:r>
              <a:r>
                <a:rPr lang="ja-JP" altLang="en-US" b="1" dirty="0">
                  <a:solidFill>
                    <a:srgbClr val="FF0000"/>
                  </a:solidFill>
                  <a:latin typeface="Times New Roman" panose="02020603050405020304" pitchFamily="18" charset="0"/>
                  <a:cs typeface="Times New Roman" panose="02020603050405020304" pitchFamily="18" charset="0"/>
                </a:rPr>
                <a:t>正</a:t>
              </a:r>
              <a:r>
                <a:rPr lang="ja-JP" altLang="en-US" dirty="0">
                  <a:latin typeface="Times New Roman" panose="02020603050405020304" pitchFamily="18" charset="0"/>
                  <a:cs typeface="Times New Roman" panose="02020603050405020304" pitchFamily="18" charset="0"/>
                </a:rPr>
                <a:t>の相違</a:t>
              </a:r>
              <a:r>
                <a:rPr lang="en-US" altLang="ja-JP" dirty="0">
                  <a:latin typeface="Times New Roman" panose="02020603050405020304" pitchFamily="18" charset="0"/>
                  <a:cs typeface="Times New Roman" panose="02020603050405020304" pitchFamily="18" charset="0"/>
                </a:rPr>
                <a:t>: </a:t>
              </a:r>
              <a:r>
                <a:rPr lang="ja-JP" altLang="en-US" b="1" dirty="0">
                  <a:solidFill>
                    <a:srgbClr val="FF0000"/>
                  </a:solidFill>
                  <a:latin typeface="Times New Roman" panose="02020603050405020304" pitchFamily="18" charset="0"/>
                  <a:cs typeface="Times New Roman" panose="02020603050405020304" pitchFamily="18" charset="0"/>
                </a:rPr>
                <a:t>③</a:t>
              </a:r>
              <a:endParaRPr lang="en-US" altLang="ja-JP" b="1" dirty="0">
                <a:solidFill>
                  <a:srgbClr val="FF0000"/>
                </a:solidFill>
                <a:latin typeface="Times New Roman" panose="02020603050405020304" pitchFamily="18" charset="0"/>
                <a:cs typeface="Times New Roman" panose="02020603050405020304" pitchFamily="18" charset="0"/>
              </a:endParaRPr>
            </a:p>
            <a:p>
              <a:r>
                <a:rPr kumimoji="1" lang="ja-JP" altLang="en-US" dirty="0">
                  <a:latin typeface="Times New Roman" panose="02020603050405020304" pitchFamily="18" charset="0"/>
                  <a:cs typeface="Times New Roman" panose="02020603050405020304" pitchFamily="18" charset="0"/>
                </a:rPr>
                <a:t>小さな</a:t>
              </a:r>
              <a:r>
                <a:rPr kumimoji="1" lang="ja-JP" altLang="en-US" b="1" dirty="0">
                  <a:solidFill>
                    <a:srgbClr val="FF0000"/>
                  </a:solidFill>
                  <a:latin typeface="Times New Roman" panose="02020603050405020304" pitchFamily="18" charset="0"/>
                  <a:cs typeface="Times New Roman" panose="02020603050405020304" pitchFamily="18" charset="0"/>
                </a:rPr>
                <a:t>正</a:t>
              </a:r>
              <a:r>
                <a:rPr kumimoji="1" lang="ja-JP" altLang="en-US" dirty="0">
                  <a:latin typeface="Times New Roman" panose="02020603050405020304" pitchFamily="18" charset="0"/>
                  <a:cs typeface="Times New Roman" panose="02020603050405020304" pitchFamily="18" charset="0"/>
                </a:rPr>
                <a:t>の相違</a:t>
              </a:r>
              <a:r>
                <a:rPr kumimoji="1" lang="en-US" altLang="ja-JP" dirty="0">
                  <a:latin typeface="Times New Roman" panose="02020603050405020304" pitchFamily="18" charset="0"/>
                  <a:cs typeface="Times New Roman" panose="02020603050405020304" pitchFamily="18" charset="0"/>
                </a:rPr>
                <a:t>: </a:t>
              </a:r>
              <a:r>
                <a:rPr kumimoji="1" lang="ja-JP" altLang="en-US" b="1" dirty="0">
                  <a:solidFill>
                    <a:srgbClr val="FF0000"/>
                  </a:solidFill>
                  <a:latin typeface="Times New Roman" panose="02020603050405020304" pitchFamily="18" charset="0"/>
                  <a:cs typeface="Times New Roman" panose="02020603050405020304" pitchFamily="18" charset="0"/>
                </a:rPr>
                <a:t>②</a:t>
              </a:r>
              <a:r>
                <a:rPr kumimoji="1" lang="en-US" altLang="ja-JP" b="1" dirty="0">
                  <a:solidFill>
                    <a:srgbClr val="FF0000"/>
                  </a:solidFill>
                  <a:latin typeface="Times New Roman" panose="02020603050405020304" pitchFamily="18" charset="0"/>
                  <a:cs typeface="Times New Roman" panose="02020603050405020304" pitchFamily="18" charset="0"/>
                </a:rPr>
                <a:t>, </a:t>
              </a:r>
              <a:r>
                <a:rPr kumimoji="1" lang="ja-JP" altLang="en-US" b="1" dirty="0">
                  <a:solidFill>
                    <a:srgbClr val="FF0000"/>
                  </a:solidFill>
                  <a:latin typeface="Times New Roman" panose="02020603050405020304" pitchFamily="18" charset="0"/>
                  <a:cs typeface="Times New Roman" panose="02020603050405020304" pitchFamily="18" charset="0"/>
                </a:rPr>
                <a:t>④</a:t>
              </a:r>
              <a:endParaRPr kumimoji="1" lang="en-US" altLang="ja-JP" b="1" dirty="0">
                <a:solidFill>
                  <a:srgbClr val="FF0000"/>
                </a:solidFill>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小さな</a:t>
              </a:r>
              <a:r>
                <a:rPr lang="ja-JP" altLang="en-US" b="1" dirty="0">
                  <a:solidFill>
                    <a:schemeClr val="accent1"/>
                  </a:solidFill>
                  <a:latin typeface="Times New Roman" panose="02020603050405020304" pitchFamily="18" charset="0"/>
                  <a:cs typeface="Times New Roman" panose="02020603050405020304" pitchFamily="18" charset="0"/>
                </a:rPr>
                <a:t>負</a:t>
              </a:r>
              <a:r>
                <a:rPr lang="ja-JP" altLang="en-US" dirty="0">
                  <a:latin typeface="Times New Roman" panose="02020603050405020304" pitchFamily="18" charset="0"/>
                  <a:cs typeface="Times New Roman" panose="02020603050405020304" pitchFamily="18" charset="0"/>
                </a:rPr>
                <a:t>の相違</a:t>
              </a:r>
              <a:r>
                <a:rPr lang="en-US" altLang="ja-JP" dirty="0">
                  <a:latin typeface="Times New Roman" panose="02020603050405020304" pitchFamily="18" charset="0"/>
                  <a:cs typeface="Times New Roman" panose="02020603050405020304" pitchFamily="18" charset="0"/>
                </a:rPr>
                <a:t>: </a:t>
              </a:r>
              <a:r>
                <a:rPr lang="ja-JP" altLang="en-US" b="1" dirty="0">
                  <a:solidFill>
                    <a:srgbClr val="FF0000"/>
                  </a:solidFill>
                  <a:latin typeface="Times New Roman" panose="02020603050405020304" pitchFamily="18" charset="0"/>
                  <a:cs typeface="Times New Roman" panose="02020603050405020304" pitchFamily="18" charset="0"/>
                </a:rPr>
                <a:t>①</a:t>
              </a:r>
              <a:r>
                <a:rPr lang="en-US" altLang="ja-JP" b="1" dirty="0">
                  <a:solidFill>
                    <a:srgbClr val="FF0000"/>
                  </a:solidFill>
                  <a:latin typeface="Times New Roman" panose="02020603050405020304" pitchFamily="18" charset="0"/>
                  <a:cs typeface="Times New Roman" panose="02020603050405020304" pitchFamily="18" charset="0"/>
                </a:rPr>
                <a:t>, </a:t>
              </a:r>
              <a:r>
                <a:rPr lang="ja-JP" altLang="en-US" b="1" dirty="0">
                  <a:solidFill>
                    <a:srgbClr val="FF0000"/>
                  </a:solidFill>
                  <a:latin typeface="Times New Roman" panose="02020603050405020304" pitchFamily="18" charset="0"/>
                  <a:cs typeface="Times New Roman" panose="02020603050405020304" pitchFamily="18" charset="0"/>
                </a:rPr>
                <a:t>⑤</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sp>
          <p:nvSpPr>
            <p:cNvPr id="65" name="大かっこ 64">
              <a:extLst>
                <a:ext uri="{FF2B5EF4-FFF2-40B4-BE49-F238E27FC236}">
                  <a16:creationId xmlns:a16="http://schemas.microsoft.com/office/drawing/2014/main" id="{ACDD0986-CEAF-4488-9E59-75B61AE9156D}"/>
                </a:ext>
              </a:extLst>
            </p:cNvPr>
            <p:cNvSpPr/>
            <p:nvPr/>
          </p:nvSpPr>
          <p:spPr>
            <a:xfrm>
              <a:off x="9013871" y="2793267"/>
              <a:ext cx="2488664" cy="87299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67" name="テキスト ボックス 66">
            <a:extLst>
              <a:ext uri="{FF2B5EF4-FFF2-40B4-BE49-F238E27FC236}">
                <a16:creationId xmlns:a16="http://schemas.microsoft.com/office/drawing/2014/main" id="{F839E241-0149-4464-963D-FB68D2251B04}"/>
              </a:ext>
            </a:extLst>
          </p:cNvPr>
          <p:cNvSpPr txBox="1"/>
          <p:nvPr/>
        </p:nvSpPr>
        <p:spPr>
          <a:xfrm>
            <a:off x="3715738" y="4306962"/>
            <a:ext cx="7583173"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ホール素子の近傍（つまり</a:t>
            </a:r>
            <a:r>
              <a:rPr kumimoji="1" lang="en-US" altLang="ja-JP" dirty="0">
                <a:latin typeface="Times New Roman" panose="02020603050405020304" pitchFamily="18" charset="0"/>
                <a:cs typeface="Times New Roman" panose="02020603050405020304" pitchFamily="18" charset="0"/>
              </a:rPr>
              <a:t>z</a:t>
            </a:r>
            <a:r>
              <a:rPr kumimoji="1" lang="ja-JP" altLang="en-US" dirty="0">
                <a:latin typeface="Times New Roman" panose="02020603050405020304" pitchFamily="18" charset="0"/>
                <a:cs typeface="Times New Roman" panose="02020603050405020304" pitchFamily="18" charset="0"/>
              </a:rPr>
              <a:t>方向）に</a:t>
            </a:r>
            <a:r>
              <a:rPr lang="ja-JP" altLang="en-US" dirty="0">
                <a:latin typeface="Times New Roman" panose="02020603050405020304" pitchFamily="18" charset="0"/>
                <a:cs typeface="Times New Roman" panose="02020603050405020304" pitchFamily="18" charset="0"/>
              </a:rPr>
              <a:t>（現状の平衡計算から外れる）</a:t>
            </a:r>
            <a:r>
              <a:rPr kumimoji="1" lang="ja-JP" altLang="en-US" dirty="0">
                <a:latin typeface="Times New Roman" panose="02020603050405020304" pitchFamily="18" charset="0"/>
                <a:cs typeface="Times New Roman" panose="02020603050405020304" pitchFamily="18" charset="0"/>
              </a:rPr>
              <a:t>局所的なトロイダル方向の電流成分があることを示唆</a:t>
            </a:r>
            <a:endParaRPr kumimoji="1"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計測値と平衡計算値との相違は</a:t>
            </a:r>
            <a:r>
              <a:rPr kumimoji="1" lang="en-US" altLang="ja-JP" dirty="0" err="1">
                <a:latin typeface="Times New Roman" panose="02020603050405020304" pitchFamily="18" charset="0"/>
                <a:cs typeface="Times New Roman" panose="02020603050405020304" pitchFamily="18" charset="0"/>
              </a:rPr>
              <a:t>Bz</a:t>
            </a:r>
            <a:r>
              <a:rPr kumimoji="1" lang="ja-JP" altLang="en-US" dirty="0">
                <a:latin typeface="Times New Roman" panose="02020603050405020304" pitchFamily="18" charset="0"/>
                <a:cs typeface="Times New Roman" panose="02020603050405020304" pitchFamily="18" charset="0"/>
              </a:rPr>
              <a:t>の値に依存しているように見える。</a:t>
            </a:r>
          </a:p>
        </p:txBody>
      </p:sp>
      <p:sp>
        <p:nvSpPr>
          <p:cNvPr id="68" name="矢印: 右 67">
            <a:extLst>
              <a:ext uri="{FF2B5EF4-FFF2-40B4-BE49-F238E27FC236}">
                <a16:creationId xmlns:a16="http://schemas.microsoft.com/office/drawing/2014/main" id="{9E0C9242-A82E-4C87-8A1F-864393C47976}"/>
              </a:ext>
            </a:extLst>
          </p:cNvPr>
          <p:cNvSpPr/>
          <p:nvPr/>
        </p:nvSpPr>
        <p:spPr>
          <a:xfrm>
            <a:off x="3882238" y="5422907"/>
            <a:ext cx="716548" cy="3296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2BBF7291-2483-4FE5-9B38-2B946BD6870C}"/>
              </a:ext>
            </a:extLst>
          </p:cNvPr>
          <p:cNvSpPr txBox="1"/>
          <p:nvPr/>
        </p:nvSpPr>
        <p:spPr>
          <a:xfrm>
            <a:off x="4629694" y="5287645"/>
            <a:ext cx="6669217" cy="646331"/>
          </a:xfrm>
          <a:prstGeom prst="rect">
            <a:avLst/>
          </a:prstGeom>
          <a:noFill/>
        </p:spPr>
        <p:txBody>
          <a:bodyPr wrap="square" rtlCol="0">
            <a:spAutoFit/>
          </a:bodyPr>
          <a:lstStyle/>
          <a:p>
            <a:r>
              <a:rPr kumimoji="1" lang="ja-JP" altLang="en-US" dirty="0">
                <a:latin typeface="Times New Roman" panose="02020603050405020304" pitchFamily="18" charset="0"/>
                <a:cs typeface="Times New Roman" panose="02020603050405020304" pitchFamily="18" charset="0"/>
              </a:rPr>
              <a:t>プラズマ位置・形状を同定する機械学習モデルでも、この系統的な相違を考慮したデータセットを用いて学習する必要がある。</a:t>
            </a:r>
          </a:p>
        </p:txBody>
      </p:sp>
      <p:sp>
        <p:nvSpPr>
          <p:cNvPr id="10" name="スライド番号プレースホルダー 9">
            <a:extLst>
              <a:ext uri="{FF2B5EF4-FFF2-40B4-BE49-F238E27FC236}">
                <a16:creationId xmlns:a16="http://schemas.microsoft.com/office/drawing/2014/main" id="{DFC340B2-1974-10D0-0210-3184C0208803}"/>
              </a:ext>
            </a:extLst>
          </p:cNvPr>
          <p:cNvSpPr>
            <a:spLocks noGrp="1"/>
          </p:cNvSpPr>
          <p:nvPr>
            <p:ph type="sldNum" sz="quarter" idx="12"/>
          </p:nvPr>
        </p:nvSpPr>
        <p:spPr/>
        <p:txBody>
          <a:bodyPr/>
          <a:lstStyle/>
          <a:p>
            <a:fld id="{2107F36D-B6D4-4812-968C-DF3BA2F8AFAD}" type="slidenum">
              <a:rPr kumimoji="1" lang="ja-JP" altLang="en-US" smtClean="0"/>
              <a:t>14</a:t>
            </a:fld>
            <a:endParaRPr kumimoji="1" lang="ja-JP" altLang="en-US"/>
          </a:p>
        </p:txBody>
      </p:sp>
      <p:sp>
        <p:nvSpPr>
          <p:cNvPr id="11" name="テキスト ボックス 10">
            <a:extLst>
              <a:ext uri="{FF2B5EF4-FFF2-40B4-BE49-F238E27FC236}">
                <a16:creationId xmlns:a16="http://schemas.microsoft.com/office/drawing/2014/main" id="{18462637-60C4-4E46-B3B6-CD5DC0C464BC}"/>
              </a:ext>
            </a:extLst>
          </p:cNvPr>
          <p:cNvSpPr txBox="1"/>
          <p:nvPr/>
        </p:nvSpPr>
        <p:spPr>
          <a:xfrm>
            <a:off x="4553354" y="5967163"/>
            <a:ext cx="6936514" cy="646331"/>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dirty="0"/>
              <a:t>中心加熱であれば局所的な電流成分は見えなくなる？</a:t>
            </a:r>
            <a:endParaRPr kumimoji="1" lang="en-US" altLang="ja-JP" dirty="0"/>
          </a:p>
          <a:p>
            <a:pPr marL="285750" indent="-285750">
              <a:buFont typeface="Arial" panose="020B0604020202020204" pitchFamily="34" charset="0"/>
              <a:buChar char="•"/>
            </a:pPr>
            <a:r>
              <a:rPr kumimoji="1" lang="ja-JP" altLang="en-US" dirty="0"/>
              <a:t>生成されたプラズマ電流が充分大きい場合は相違がなくなる？</a:t>
            </a:r>
          </a:p>
        </p:txBody>
      </p:sp>
    </p:spTree>
    <p:extLst>
      <p:ext uri="{BB962C8B-B14F-4D97-AF65-F5344CB8AC3E}">
        <p14:creationId xmlns:p14="http://schemas.microsoft.com/office/powerpoint/2010/main" val="1900293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F533472-29CD-48DF-9EF7-65BE3C3B13A4}"/>
              </a:ext>
            </a:extLst>
          </p:cNvPr>
          <p:cNvSpPr>
            <a:spLocks noGrp="1"/>
          </p:cNvSpPr>
          <p:nvPr>
            <p:ph type="sldNum" sz="quarter" idx="12"/>
          </p:nvPr>
        </p:nvSpPr>
        <p:spPr>
          <a:xfrm>
            <a:off x="8610600" y="6205518"/>
            <a:ext cx="2743200" cy="365125"/>
          </a:xfrm>
        </p:spPr>
        <p:txBody>
          <a:bodyPr/>
          <a:lstStyle/>
          <a:p>
            <a:fld id="{2107F36D-B6D4-4812-968C-DF3BA2F8AFAD}" type="slidenum">
              <a:rPr kumimoji="1" lang="ja-JP" altLang="en-US" smtClean="0"/>
              <a:t>15</a:t>
            </a:fld>
            <a:endParaRPr kumimoji="1" lang="ja-JP" altLang="en-US"/>
          </a:p>
        </p:txBody>
      </p:sp>
      <p:sp>
        <p:nvSpPr>
          <p:cNvPr id="3" name="テキスト ボックス 2">
            <a:extLst>
              <a:ext uri="{FF2B5EF4-FFF2-40B4-BE49-F238E27FC236}">
                <a16:creationId xmlns:a16="http://schemas.microsoft.com/office/drawing/2014/main" id="{20CBF974-D9E3-4B38-A6A1-BDB93F6D766D}"/>
              </a:ext>
            </a:extLst>
          </p:cNvPr>
          <p:cNvSpPr txBox="1"/>
          <p:nvPr/>
        </p:nvSpPr>
        <p:spPr>
          <a:xfrm>
            <a:off x="915061" y="70336"/>
            <a:ext cx="8126302" cy="584775"/>
          </a:xfrm>
          <a:prstGeom prst="rect">
            <a:avLst/>
          </a:prstGeom>
          <a:noFill/>
        </p:spPr>
        <p:txBody>
          <a:bodyPr wrap="square">
            <a:spAutoFit/>
          </a:bodyPr>
          <a:lstStyle/>
          <a:p>
            <a:r>
              <a:rPr lang="ja-JP" altLang="en-US" sz="3200" dirty="0">
                <a:latin typeface="Times New Roman" panose="02020603050405020304" pitchFamily="18" charset="0"/>
                <a:cs typeface="Times New Roman" panose="02020603050405020304" pitchFamily="18" charset="0"/>
              </a:rPr>
              <a:t>データセットを作成した平衡計算コード</a:t>
            </a:r>
          </a:p>
        </p:txBody>
      </p:sp>
      <p:grpSp>
        <p:nvGrpSpPr>
          <p:cNvPr id="4" name="グループ化 3">
            <a:extLst>
              <a:ext uri="{FF2B5EF4-FFF2-40B4-BE49-F238E27FC236}">
                <a16:creationId xmlns:a16="http://schemas.microsoft.com/office/drawing/2014/main" id="{346778EB-CBAC-4ED2-AA9E-A466202CC02B}"/>
              </a:ext>
            </a:extLst>
          </p:cNvPr>
          <p:cNvGrpSpPr/>
          <p:nvPr/>
        </p:nvGrpSpPr>
        <p:grpSpPr>
          <a:xfrm>
            <a:off x="300824" y="6389506"/>
            <a:ext cx="11610761" cy="479839"/>
            <a:chOff x="300824" y="6389506"/>
            <a:chExt cx="11610761" cy="479839"/>
          </a:xfrm>
        </p:grpSpPr>
        <p:pic>
          <p:nvPicPr>
            <p:cNvPr id="5" name="Picture 2" descr="\\winsrv2\users\hasegawa\2017 RIAMフォーラム\logo.png">
              <a:extLst>
                <a:ext uri="{FF2B5EF4-FFF2-40B4-BE49-F238E27FC236}">
                  <a16:creationId xmlns:a16="http://schemas.microsoft.com/office/drawing/2014/main" id="{14092A8D-5518-46E7-843A-324232EE45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6F0B5DAF-9ADC-4ECD-AD13-587C02ABA812}"/>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A4E940D-622A-49DC-A88F-F3ADFCA5187E}"/>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8" name="正方形/長方形 7">
              <a:extLst>
                <a:ext uri="{FF2B5EF4-FFF2-40B4-BE49-F238E27FC236}">
                  <a16:creationId xmlns:a16="http://schemas.microsoft.com/office/drawing/2014/main" id="{65865A05-53AF-4738-B275-FBF352FA6AB8}"/>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9" name="正方形/長方形 8">
              <a:extLst>
                <a:ext uri="{FF2B5EF4-FFF2-40B4-BE49-F238E27FC236}">
                  <a16:creationId xmlns:a16="http://schemas.microsoft.com/office/drawing/2014/main" id="{11C6B09C-0E0C-4D8B-BC50-7E82ECBFE653}"/>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10" name="テキスト ボックス 9">
            <a:extLst>
              <a:ext uri="{FF2B5EF4-FFF2-40B4-BE49-F238E27FC236}">
                <a16:creationId xmlns:a16="http://schemas.microsoft.com/office/drawing/2014/main" id="{9DE6B7BF-6B39-422A-89B7-EB7E7F8BF45C}"/>
              </a:ext>
            </a:extLst>
          </p:cNvPr>
          <p:cNvSpPr txBox="1"/>
          <p:nvPr/>
        </p:nvSpPr>
        <p:spPr>
          <a:xfrm>
            <a:off x="501694" y="5965296"/>
            <a:ext cx="6104556" cy="400110"/>
          </a:xfrm>
          <a:prstGeom prst="rect">
            <a:avLst/>
          </a:prstGeom>
          <a:noFill/>
        </p:spPr>
        <p:txBody>
          <a:bodyPr wrap="none" rtlCol="0">
            <a:spAutoFit/>
          </a:bodyPr>
          <a:lstStyle/>
          <a:p>
            <a:r>
              <a:rPr kumimoji="1" lang="en-US" altLang="ja-JP" sz="2000" dirty="0"/>
              <a:t>https://gitlab.com/hasemac/tokamak_equilibrium</a:t>
            </a:r>
            <a:endParaRPr kumimoji="1" lang="ja-JP" altLang="en-US" sz="2000" dirty="0"/>
          </a:p>
        </p:txBody>
      </p:sp>
      <p:pic>
        <p:nvPicPr>
          <p:cNvPr id="12" name="図 11">
            <a:extLst>
              <a:ext uri="{FF2B5EF4-FFF2-40B4-BE49-F238E27FC236}">
                <a16:creationId xmlns:a16="http://schemas.microsoft.com/office/drawing/2014/main" id="{21515827-DFEC-4B87-8174-AFB691FAFD40}"/>
              </a:ext>
            </a:extLst>
          </p:cNvPr>
          <p:cNvPicPr>
            <a:picLocks noChangeAspect="1"/>
          </p:cNvPicPr>
          <p:nvPr/>
        </p:nvPicPr>
        <p:blipFill>
          <a:blip r:embed="rId3"/>
          <a:stretch>
            <a:fillRect/>
          </a:stretch>
        </p:blipFill>
        <p:spPr>
          <a:xfrm>
            <a:off x="8019843" y="4163949"/>
            <a:ext cx="1811908" cy="2406351"/>
          </a:xfrm>
          <a:prstGeom prst="rect">
            <a:avLst/>
          </a:prstGeom>
        </p:spPr>
      </p:pic>
      <p:pic>
        <p:nvPicPr>
          <p:cNvPr id="14" name="図 13">
            <a:extLst>
              <a:ext uri="{FF2B5EF4-FFF2-40B4-BE49-F238E27FC236}">
                <a16:creationId xmlns:a16="http://schemas.microsoft.com/office/drawing/2014/main" id="{DBB13816-C961-45DC-BD42-06362AE2E5F4}"/>
              </a:ext>
            </a:extLst>
          </p:cNvPr>
          <p:cNvPicPr>
            <a:picLocks noChangeAspect="1"/>
          </p:cNvPicPr>
          <p:nvPr/>
        </p:nvPicPr>
        <p:blipFill>
          <a:blip r:embed="rId4"/>
          <a:stretch>
            <a:fillRect/>
          </a:stretch>
        </p:blipFill>
        <p:spPr>
          <a:xfrm>
            <a:off x="9664045" y="4211978"/>
            <a:ext cx="1811908" cy="2303467"/>
          </a:xfrm>
          <a:prstGeom prst="rect">
            <a:avLst/>
          </a:prstGeom>
        </p:spPr>
      </p:pic>
      <p:pic>
        <p:nvPicPr>
          <p:cNvPr id="16" name="図 15">
            <a:extLst>
              <a:ext uri="{FF2B5EF4-FFF2-40B4-BE49-F238E27FC236}">
                <a16:creationId xmlns:a16="http://schemas.microsoft.com/office/drawing/2014/main" id="{030045C5-7A69-4BAA-9D17-F8EB1948ACBB}"/>
              </a:ext>
            </a:extLst>
          </p:cNvPr>
          <p:cNvPicPr>
            <a:picLocks noChangeAspect="1"/>
          </p:cNvPicPr>
          <p:nvPr/>
        </p:nvPicPr>
        <p:blipFill>
          <a:blip r:embed="rId5"/>
          <a:stretch>
            <a:fillRect/>
          </a:stretch>
        </p:blipFill>
        <p:spPr>
          <a:xfrm>
            <a:off x="7739409" y="961761"/>
            <a:ext cx="4084202" cy="2883903"/>
          </a:xfrm>
          <a:prstGeom prst="rect">
            <a:avLst/>
          </a:prstGeom>
        </p:spPr>
      </p:pic>
      <p:sp>
        <p:nvSpPr>
          <p:cNvPr id="17" name="テキスト ボックス 16">
            <a:extLst>
              <a:ext uri="{FF2B5EF4-FFF2-40B4-BE49-F238E27FC236}">
                <a16:creationId xmlns:a16="http://schemas.microsoft.com/office/drawing/2014/main" id="{AB4E259B-755E-48DC-82F8-C0A5157ED075}"/>
              </a:ext>
            </a:extLst>
          </p:cNvPr>
          <p:cNvSpPr txBox="1"/>
          <p:nvPr/>
        </p:nvSpPr>
        <p:spPr>
          <a:xfrm>
            <a:off x="397998" y="5621817"/>
            <a:ext cx="6534161" cy="400110"/>
          </a:xfrm>
          <a:prstGeom prst="rect">
            <a:avLst/>
          </a:prstGeom>
          <a:noFill/>
        </p:spPr>
        <p:txBody>
          <a:bodyPr wrap="none" rtlCol="0">
            <a:spAutoFit/>
          </a:bodyPr>
          <a:lstStyle/>
          <a:p>
            <a:r>
              <a:rPr kumimoji="1" lang="en-US" altLang="ja-JP" sz="2000" dirty="0"/>
              <a:t>Gitlab</a:t>
            </a:r>
            <a:r>
              <a:rPr kumimoji="1" lang="ja-JP" altLang="en-US" sz="2000" dirty="0"/>
              <a:t>上に公開（</a:t>
            </a:r>
            <a:r>
              <a:rPr kumimoji="1" lang="en-US" altLang="ja-JP" sz="2000" dirty="0"/>
              <a:t>Google</a:t>
            </a:r>
            <a:r>
              <a:rPr kumimoji="1" lang="ja-JP" altLang="en-US" sz="2000" dirty="0"/>
              <a:t>で「</a:t>
            </a:r>
            <a:r>
              <a:rPr kumimoji="1" lang="en-US" altLang="ja-JP" sz="2000" dirty="0" err="1"/>
              <a:t>gitlab</a:t>
            </a:r>
            <a:r>
              <a:rPr kumimoji="1" lang="en-US" altLang="ja-JP" sz="2000" dirty="0"/>
              <a:t> tokamak</a:t>
            </a:r>
            <a:r>
              <a:rPr kumimoji="1" lang="ja-JP" altLang="en-US" sz="2000" dirty="0"/>
              <a:t>」で検索）</a:t>
            </a:r>
          </a:p>
        </p:txBody>
      </p:sp>
      <p:sp>
        <p:nvSpPr>
          <p:cNvPr id="18" name="テキスト ボックス 17">
            <a:extLst>
              <a:ext uri="{FF2B5EF4-FFF2-40B4-BE49-F238E27FC236}">
                <a16:creationId xmlns:a16="http://schemas.microsoft.com/office/drawing/2014/main" id="{04DA5939-ABA8-4CA8-A657-0097DFD078B2}"/>
              </a:ext>
            </a:extLst>
          </p:cNvPr>
          <p:cNvSpPr txBox="1"/>
          <p:nvPr/>
        </p:nvSpPr>
        <p:spPr>
          <a:xfrm>
            <a:off x="10257546" y="3939903"/>
            <a:ext cx="737702" cy="369332"/>
          </a:xfrm>
          <a:prstGeom prst="rect">
            <a:avLst/>
          </a:prstGeom>
          <a:noFill/>
        </p:spPr>
        <p:txBody>
          <a:bodyPr wrap="none" rtlCol="0">
            <a:spAutoFit/>
          </a:bodyPr>
          <a:lstStyle/>
          <a:p>
            <a:r>
              <a:rPr kumimoji="1" lang="en-US" altLang="ja-JP" dirty="0"/>
              <a:t>Plato</a:t>
            </a:r>
            <a:endParaRPr kumimoji="1" lang="ja-JP" altLang="en-US" dirty="0"/>
          </a:p>
        </p:txBody>
      </p:sp>
      <p:sp>
        <p:nvSpPr>
          <p:cNvPr id="19" name="テキスト ボックス 18">
            <a:extLst>
              <a:ext uri="{FF2B5EF4-FFF2-40B4-BE49-F238E27FC236}">
                <a16:creationId xmlns:a16="http://schemas.microsoft.com/office/drawing/2014/main" id="{BAC83BD8-DAA9-40A1-9DC3-7D58D2D86251}"/>
              </a:ext>
            </a:extLst>
          </p:cNvPr>
          <p:cNvSpPr txBox="1"/>
          <p:nvPr/>
        </p:nvSpPr>
        <p:spPr>
          <a:xfrm>
            <a:off x="8523556" y="3910862"/>
            <a:ext cx="955711" cy="369332"/>
          </a:xfrm>
          <a:prstGeom prst="rect">
            <a:avLst/>
          </a:prstGeom>
          <a:noFill/>
        </p:spPr>
        <p:txBody>
          <a:bodyPr wrap="none" rtlCol="0">
            <a:spAutoFit/>
          </a:bodyPr>
          <a:lstStyle/>
          <a:p>
            <a:r>
              <a:rPr kumimoji="1" lang="en-US" altLang="ja-JP" dirty="0"/>
              <a:t>QUEST</a:t>
            </a:r>
            <a:endParaRPr kumimoji="1" lang="ja-JP" altLang="en-US" dirty="0"/>
          </a:p>
        </p:txBody>
      </p:sp>
      <p:sp>
        <p:nvSpPr>
          <p:cNvPr id="20" name="テキスト ボックス 19">
            <a:extLst>
              <a:ext uri="{FF2B5EF4-FFF2-40B4-BE49-F238E27FC236}">
                <a16:creationId xmlns:a16="http://schemas.microsoft.com/office/drawing/2014/main" id="{68F2307A-719A-448A-BE50-89F8F040A245}"/>
              </a:ext>
            </a:extLst>
          </p:cNvPr>
          <p:cNvSpPr txBox="1"/>
          <p:nvPr/>
        </p:nvSpPr>
        <p:spPr>
          <a:xfrm>
            <a:off x="7842517" y="637898"/>
            <a:ext cx="3877985" cy="369332"/>
          </a:xfrm>
          <a:prstGeom prst="rect">
            <a:avLst/>
          </a:prstGeom>
          <a:noFill/>
        </p:spPr>
        <p:txBody>
          <a:bodyPr wrap="none" rtlCol="0">
            <a:spAutoFit/>
          </a:bodyPr>
          <a:lstStyle/>
          <a:p>
            <a:r>
              <a:rPr kumimoji="1" lang="ja-JP" altLang="en-US" dirty="0"/>
              <a:t>リポジトリ内の多彩なドキュメント</a:t>
            </a:r>
          </a:p>
        </p:txBody>
      </p:sp>
      <p:sp>
        <p:nvSpPr>
          <p:cNvPr id="21" name="テキスト ボックス 20">
            <a:extLst>
              <a:ext uri="{FF2B5EF4-FFF2-40B4-BE49-F238E27FC236}">
                <a16:creationId xmlns:a16="http://schemas.microsoft.com/office/drawing/2014/main" id="{5FF4C3D9-26E1-4133-901B-4A4DFCECEBA9}"/>
              </a:ext>
            </a:extLst>
          </p:cNvPr>
          <p:cNvSpPr txBox="1"/>
          <p:nvPr/>
        </p:nvSpPr>
        <p:spPr>
          <a:xfrm>
            <a:off x="915061" y="687738"/>
            <a:ext cx="5581977" cy="2128340"/>
          </a:xfrm>
          <a:prstGeom prst="rect">
            <a:avLst/>
          </a:prstGeom>
          <a:noFill/>
        </p:spPr>
        <p:txBody>
          <a:bodyPr wrap="none" rtlCol="0">
            <a:spAutoFit/>
          </a:bodyPr>
          <a:lstStyle/>
          <a:p>
            <a:pPr marL="285750" indent="-285750">
              <a:lnSpc>
                <a:spcPts val="3200"/>
              </a:lnSpc>
              <a:buFont typeface="Arial" panose="020B0604020202020204" pitchFamily="34" charset="0"/>
              <a:buChar char="•"/>
            </a:pPr>
            <a:r>
              <a:rPr lang="ja-JP" altLang="en-US" sz="2400" dirty="0"/>
              <a:t>無償で</a:t>
            </a:r>
            <a:r>
              <a:rPr kumimoji="1" lang="ja-JP" altLang="en-US" sz="2400" dirty="0"/>
              <a:t>環境構築が可能</a:t>
            </a:r>
            <a:endParaRPr kumimoji="1" lang="en-US" altLang="ja-JP" sz="2400" dirty="0"/>
          </a:p>
          <a:p>
            <a:pPr marL="358775">
              <a:lnSpc>
                <a:spcPts val="3200"/>
              </a:lnSpc>
            </a:pPr>
            <a:r>
              <a:rPr kumimoji="1" lang="ja-JP" altLang="en-US" sz="2400" dirty="0"/>
              <a:t>（</a:t>
            </a:r>
            <a:r>
              <a:rPr kumimoji="1" lang="en-US" altLang="ja-JP" sz="2400" dirty="0"/>
              <a:t>ex. Python + Git + </a:t>
            </a:r>
            <a:r>
              <a:rPr kumimoji="1" lang="en-US" altLang="ja-JP" sz="2400" dirty="0" err="1"/>
              <a:t>VScode</a:t>
            </a:r>
            <a:r>
              <a:rPr kumimoji="1" lang="ja-JP" altLang="en-US" sz="2400" dirty="0"/>
              <a:t>）</a:t>
            </a:r>
            <a:endParaRPr kumimoji="1" lang="en-US" altLang="ja-JP" sz="2400" dirty="0"/>
          </a:p>
          <a:p>
            <a:pPr marL="285750" indent="-285750">
              <a:lnSpc>
                <a:spcPts val="3200"/>
              </a:lnSpc>
              <a:buFont typeface="Arial" panose="020B0604020202020204" pitchFamily="34" charset="0"/>
              <a:buChar char="•"/>
            </a:pPr>
            <a:r>
              <a:rPr lang="ja-JP" altLang="en-US" sz="2400" dirty="0"/>
              <a:t>他のトカマクへの適用が容易</a:t>
            </a:r>
            <a:endParaRPr lang="en-US" altLang="ja-JP" sz="2400" dirty="0"/>
          </a:p>
          <a:p>
            <a:pPr marL="285750" indent="-285750">
              <a:lnSpc>
                <a:spcPts val="3200"/>
              </a:lnSpc>
              <a:buFont typeface="Arial" panose="020B0604020202020204" pitchFamily="34" charset="0"/>
              <a:buChar char="•"/>
            </a:pPr>
            <a:r>
              <a:rPr lang="en-US" altLang="ja-JP" sz="2400" dirty="0"/>
              <a:t>g</a:t>
            </a:r>
            <a:r>
              <a:rPr kumimoji="1" lang="en-US" altLang="ja-JP" sz="2400" dirty="0"/>
              <a:t>-file</a:t>
            </a:r>
            <a:r>
              <a:rPr kumimoji="1" lang="ja-JP" altLang="en-US" sz="2400" dirty="0"/>
              <a:t>への出力をサポート</a:t>
            </a:r>
            <a:endParaRPr kumimoji="1" lang="en-US" altLang="ja-JP" sz="2400" dirty="0"/>
          </a:p>
          <a:p>
            <a:pPr marL="285750" indent="-285750">
              <a:lnSpc>
                <a:spcPts val="3200"/>
              </a:lnSpc>
              <a:buFont typeface="Arial" panose="020B0604020202020204" pitchFamily="34" charset="0"/>
              <a:buChar char="•"/>
            </a:pPr>
            <a:r>
              <a:rPr kumimoji="1" lang="en-US" altLang="ja-JP" sz="2400" dirty="0" err="1"/>
              <a:t>Jupyter</a:t>
            </a:r>
            <a:r>
              <a:rPr kumimoji="1" lang="en-US" altLang="ja-JP" sz="2400" dirty="0"/>
              <a:t> Notebook (.</a:t>
            </a:r>
            <a:r>
              <a:rPr kumimoji="1" lang="en-US" altLang="ja-JP" sz="2400" dirty="0" err="1"/>
              <a:t>ipynb</a:t>
            </a:r>
            <a:r>
              <a:rPr kumimoji="1" lang="en-US" altLang="ja-JP" sz="2400" dirty="0"/>
              <a:t>)</a:t>
            </a:r>
            <a:r>
              <a:rPr kumimoji="1" lang="ja-JP" altLang="en-US" sz="2400" dirty="0"/>
              <a:t>による</a:t>
            </a:r>
            <a:r>
              <a:rPr kumimoji="1" lang="en-US" altLang="ja-JP" sz="2400" dirty="0"/>
              <a:t>CUI</a:t>
            </a:r>
          </a:p>
        </p:txBody>
      </p:sp>
      <p:pic>
        <p:nvPicPr>
          <p:cNvPr id="23" name="図 22">
            <a:extLst>
              <a:ext uri="{FF2B5EF4-FFF2-40B4-BE49-F238E27FC236}">
                <a16:creationId xmlns:a16="http://schemas.microsoft.com/office/drawing/2014/main" id="{DAF0DEF9-5292-4405-8917-5B89F9719323}"/>
              </a:ext>
            </a:extLst>
          </p:cNvPr>
          <p:cNvPicPr>
            <a:picLocks noChangeAspect="1"/>
          </p:cNvPicPr>
          <p:nvPr/>
        </p:nvPicPr>
        <p:blipFill>
          <a:blip r:embed="rId6"/>
          <a:stretch>
            <a:fillRect/>
          </a:stretch>
        </p:blipFill>
        <p:spPr>
          <a:xfrm>
            <a:off x="1672629" y="2889810"/>
            <a:ext cx="4098159" cy="2602173"/>
          </a:xfrm>
          <a:prstGeom prst="rect">
            <a:avLst/>
          </a:prstGeom>
        </p:spPr>
      </p:pic>
    </p:spTree>
    <p:extLst>
      <p:ext uri="{BB962C8B-B14F-4D97-AF65-F5344CB8AC3E}">
        <p14:creationId xmlns:p14="http://schemas.microsoft.com/office/powerpoint/2010/main" val="2730234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BEE2B3D-23F4-38A2-C35C-8F03ABB2C993}"/>
              </a:ext>
            </a:extLst>
          </p:cNvPr>
          <p:cNvSpPr txBox="1"/>
          <p:nvPr/>
        </p:nvSpPr>
        <p:spPr>
          <a:xfrm>
            <a:off x="635326" y="647540"/>
            <a:ext cx="10428914" cy="5078313"/>
          </a:xfrm>
          <a:prstGeom prst="rect">
            <a:avLst/>
          </a:prstGeom>
          <a:noFill/>
        </p:spPr>
        <p:txBody>
          <a:bodyPr wrap="square">
            <a:spAutoFit/>
          </a:bodyPr>
          <a:lstStyle/>
          <a:p>
            <a:r>
              <a:rPr lang="ja-JP" altLang="en-US" sz="3600" dirty="0">
                <a:latin typeface="Times New Roman" panose="02020603050405020304" pitchFamily="18" charset="0"/>
                <a:cs typeface="Times New Roman" panose="02020603050405020304" pitchFamily="18" charset="0"/>
              </a:rPr>
              <a:t>まとめ</a:t>
            </a:r>
            <a:endParaRPr lang="en-US" altLang="ja-JP" sz="3600" dirty="0">
              <a:latin typeface="Times New Roman" panose="02020603050405020304" pitchFamily="18" charset="0"/>
              <a:cs typeface="Times New Roman" panose="02020603050405020304" pitchFamily="18" charset="0"/>
            </a:endParaRPr>
          </a:p>
          <a:p>
            <a:endParaRPr lang="en-US" altLang="ja-JP"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altLang="ja-JP" sz="3200" dirty="0">
                <a:latin typeface="Times New Roman" panose="02020603050405020304" pitchFamily="18" charset="0"/>
                <a:cs typeface="Times New Roman" panose="02020603050405020304" pitchFamily="18" charset="0"/>
              </a:rPr>
              <a:t>Deep Neural Network (DNN)</a:t>
            </a:r>
            <a:r>
              <a:rPr lang="ja-JP" altLang="en-US" sz="3200" dirty="0">
                <a:latin typeface="Times New Roman" panose="02020603050405020304" pitchFamily="18" charset="0"/>
                <a:cs typeface="Times New Roman" panose="02020603050405020304" pitchFamily="18" charset="0"/>
              </a:rPr>
              <a:t>を用いて、プラズマ位置・形状を高速に精度よく予測できるようになった。</a:t>
            </a:r>
            <a:endParaRPr lang="en-US" altLang="ja-JP"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altLang="ja-JP"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圧力やベータ値など他のパラメータを入力・予測するには別途手法を考案する必要がある。</a:t>
            </a:r>
            <a:endParaRPr lang="en-US" altLang="ja-JP"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altLang="ja-JP" sz="32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実際への適用では、</a:t>
            </a:r>
            <a:r>
              <a:rPr lang="en-US" altLang="ja-JP" sz="3200" dirty="0">
                <a:latin typeface="Times New Roman" panose="02020603050405020304" pitchFamily="18" charset="0"/>
                <a:cs typeface="Times New Roman" panose="02020603050405020304" pitchFamily="18" charset="0"/>
              </a:rPr>
              <a:t>z </a:t>
            </a:r>
            <a:r>
              <a:rPr lang="ja-JP" altLang="en-US" sz="3200" dirty="0">
                <a:latin typeface="Times New Roman" panose="02020603050405020304" pitchFamily="18" charset="0"/>
                <a:cs typeface="Times New Roman" panose="02020603050405020304" pitchFamily="18" charset="0"/>
              </a:rPr>
              <a:t>方向に分布する局所的なトロイダル方向成分の電流の効果を組み込む必要がある。</a:t>
            </a:r>
            <a:endParaRPr lang="en-US" altLang="ja-JP" sz="3200" dirty="0">
              <a:latin typeface="Times New Roman" panose="02020603050405020304" pitchFamily="18" charset="0"/>
              <a:cs typeface="Times New Roman" panose="02020603050405020304" pitchFamily="18" charset="0"/>
            </a:endParaRPr>
          </a:p>
        </p:txBody>
      </p:sp>
      <p:grpSp>
        <p:nvGrpSpPr>
          <p:cNvPr id="3" name="グループ化 2">
            <a:extLst>
              <a:ext uri="{FF2B5EF4-FFF2-40B4-BE49-F238E27FC236}">
                <a16:creationId xmlns:a16="http://schemas.microsoft.com/office/drawing/2014/main" id="{5D958114-D4CA-3781-D87F-ED00BBC77956}"/>
              </a:ext>
            </a:extLst>
          </p:cNvPr>
          <p:cNvGrpSpPr/>
          <p:nvPr/>
        </p:nvGrpSpPr>
        <p:grpSpPr>
          <a:xfrm>
            <a:off x="300824" y="6389506"/>
            <a:ext cx="11610761" cy="479839"/>
            <a:chOff x="300824" y="6389506"/>
            <a:chExt cx="11610761" cy="479839"/>
          </a:xfrm>
        </p:grpSpPr>
        <p:pic>
          <p:nvPicPr>
            <p:cNvPr id="4" name="Picture 2" descr="\\winsrv2\users\hasegawa\2017 RIAMフォーラム\logo.png">
              <a:extLst>
                <a:ext uri="{FF2B5EF4-FFF2-40B4-BE49-F238E27FC236}">
                  <a16:creationId xmlns:a16="http://schemas.microsoft.com/office/drawing/2014/main" id="{FFD87372-60E0-F628-3314-E6C7AEAD33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A1B7A571-FCF9-54FE-8A60-07B819054CBA}"/>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47D1F284-E971-C245-0E33-2C05834A02E9}"/>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ED13CEE7-5D28-B012-2BD9-0CE49398A8D3}"/>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8" name="正方形/長方形 7">
              <a:extLst>
                <a:ext uri="{FF2B5EF4-FFF2-40B4-BE49-F238E27FC236}">
                  <a16:creationId xmlns:a16="http://schemas.microsoft.com/office/drawing/2014/main" id="{5665F1ED-CEA7-EF38-CAA1-1093BFBB0B50}"/>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9" name="スライド番号プレースホルダー 8">
            <a:extLst>
              <a:ext uri="{FF2B5EF4-FFF2-40B4-BE49-F238E27FC236}">
                <a16:creationId xmlns:a16="http://schemas.microsoft.com/office/drawing/2014/main" id="{B50DB8D2-1AD4-1473-A9BB-4C29227D18D8}"/>
              </a:ext>
            </a:extLst>
          </p:cNvPr>
          <p:cNvSpPr>
            <a:spLocks noGrp="1"/>
          </p:cNvSpPr>
          <p:nvPr>
            <p:ph type="sldNum" sz="quarter" idx="12"/>
          </p:nvPr>
        </p:nvSpPr>
        <p:spPr/>
        <p:txBody>
          <a:bodyPr/>
          <a:lstStyle/>
          <a:p>
            <a:fld id="{2107F36D-B6D4-4812-968C-DF3BA2F8AFAD}" type="slidenum">
              <a:rPr kumimoji="1" lang="ja-JP" altLang="en-US" smtClean="0"/>
              <a:t>16</a:t>
            </a:fld>
            <a:endParaRPr kumimoji="1" lang="ja-JP" altLang="en-US"/>
          </a:p>
        </p:txBody>
      </p:sp>
    </p:spTree>
    <p:extLst>
      <p:ext uri="{BB962C8B-B14F-4D97-AF65-F5344CB8AC3E}">
        <p14:creationId xmlns:p14="http://schemas.microsoft.com/office/powerpoint/2010/main" val="259658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7BD666AB-2473-42E6-88DA-1A7137516AF6}"/>
              </a:ext>
            </a:extLst>
          </p:cNvPr>
          <p:cNvPicPr>
            <a:picLocks noChangeAspect="1"/>
          </p:cNvPicPr>
          <p:nvPr/>
        </p:nvPicPr>
        <p:blipFill>
          <a:blip r:embed="rId2"/>
          <a:stretch>
            <a:fillRect/>
          </a:stretch>
        </p:blipFill>
        <p:spPr>
          <a:xfrm>
            <a:off x="3768671" y="3543300"/>
            <a:ext cx="4066608" cy="2880514"/>
          </a:xfrm>
          <a:prstGeom prst="rect">
            <a:avLst/>
          </a:prstGeom>
        </p:spPr>
      </p:pic>
      <p:cxnSp>
        <p:nvCxnSpPr>
          <p:cNvPr id="14" name="直線コネクタ 13">
            <a:extLst>
              <a:ext uri="{FF2B5EF4-FFF2-40B4-BE49-F238E27FC236}">
                <a16:creationId xmlns:a16="http://schemas.microsoft.com/office/drawing/2014/main" id="{50D4B0BA-DECF-4710-8C85-C1435B4DC10C}"/>
              </a:ext>
            </a:extLst>
          </p:cNvPr>
          <p:cNvCxnSpPr/>
          <p:nvPr/>
        </p:nvCxnSpPr>
        <p:spPr>
          <a:xfrm>
            <a:off x="4383464" y="4242062"/>
            <a:ext cx="33747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F8BCB740-CC8A-405C-949B-A4AC8D2463A3}"/>
              </a:ext>
            </a:extLst>
          </p:cNvPr>
          <p:cNvPicPr>
            <a:picLocks noChangeAspect="1"/>
          </p:cNvPicPr>
          <p:nvPr/>
        </p:nvPicPr>
        <p:blipFill>
          <a:blip r:embed="rId3"/>
          <a:stretch>
            <a:fillRect/>
          </a:stretch>
        </p:blipFill>
        <p:spPr>
          <a:xfrm>
            <a:off x="688585" y="1079276"/>
            <a:ext cx="3139650" cy="5620489"/>
          </a:xfrm>
          <a:prstGeom prst="rect">
            <a:avLst/>
          </a:prstGeom>
        </p:spPr>
      </p:pic>
      <p:cxnSp>
        <p:nvCxnSpPr>
          <p:cNvPr id="4" name="直線コネクタ 3">
            <a:extLst>
              <a:ext uri="{FF2B5EF4-FFF2-40B4-BE49-F238E27FC236}">
                <a16:creationId xmlns:a16="http://schemas.microsoft.com/office/drawing/2014/main" id="{617E2719-893B-4E80-BFC9-180B579D9093}"/>
              </a:ext>
            </a:extLst>
          </p:cNvPr>
          <p:cNvCxnSpPr>
            <a:cxnSpLocks/>
          </p:cNvCxnSpPr>
          <p:nvPr/>
        </p:nvCxnSpPr>
        <p:spPr>
          <a:xfrm flipV="1">
            <a:off x="1647825" y="2300140"/>
            <a:ext cx="0" cy="2799761"/>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BAA825E3-1A8D-42C9-9B20-CC2603255C20}"/>
              </a:ext>
            </a:extLst>
          </p:cNvPr>
          <p:cNvPicPr>
            <a:picLocks noChangeAspect="1"/>
          </p:cNvPicPr>
          <p:nvPr/>
        </p:nvPicPr>
        <p:blipFill>
          <a:blip r:embed="rId4"/>
          <a:stretch>
            <a:fillRect/>
          </a:stretch>
        </p:blipFill>
        <p:spPr>
          <a:xfrm>
            <a:off x="3850054" y="599108"/>
            <a:ext cx="3792312" cy="2829892"/>
          </a:xfrm>
          <a:prstGeom prst="rect">
            <a:avLst/>
          </a:prstGeom>
        </p:spPr>
      </p:pic>
      <p:cxnSp>
        <p:nvCxnSpPr>
          <p:cNvPr id="8" name="直線コネクタ 7">
            <a:extLst>
              <a:ext uri="{FF2B5EF4-FFF2-40B4-BE49-F238E27FC236}">
                <a16:creationId xmlns:a16="http://schemas.microsoft.com/office/drawing/2014/main" id="{9A334D7A-7DAC-47F8-8959-62FA5170096D}"/>
              </a:ext>
            </a:extLst>
          </p:cNvPr>
          <p:cNvCxnSpPr/>
          <p:nvPr/>
        </p:nvCxnSpPr>
        <p:spPr>
          <a:xfrm>
            <a:off x="1536569" y="2290713"/>
            <a:ext cx="9898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C5E3920-6977-49E9-A4B6-6A121674554B}"/>
              </a:ext>
            </a:extLst>
          </p:cNvPr>
          <p:cNvCxnSpPr/>
          <p:nvPr/>
        </p:nvCxnSpPr>
        <p:spPr>
          <a:xfrm>
            <a:off x="1500433" y="5110900"/>
            <a:ext cx="98981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207921F0-DBB1-4D29-8602-9ADDD7EEC74A}"/>
              </a:ext>
            </a:extLst>
          </p:cNvPr>
          <p:cNvSpPr txBox="1"/>
          <p:nvPr/>
        </p:nvSpPr>
        <p:spPr>
          <a:xfrm>
            <a:off x="7736636" y="1292651"/>
            <a:ext cx="4406759" cy="3693319"/>
          </a:xfrm>
          <a:prstGeom prst="rect">
            <a:avLst/>
          </a:prstGeom>
          <a:noFill/>
        </p:spPr>
        <p:txBody>
          <a:bodyPr wrap="square" rtlCol="0">
            <a:spAutoFit/>
          </a:bodyPr>
          <a:lstStyle/>
          <a:p>
            <a:r>
              <a:rPr lang="ja-JP" altLang="en-US"/>
              <a:t>「共鳴層において、</a:t>
            </a:r>
            <a:endParaRPr lang="en-US" altLang="ja-JP"/>
          </a:p>
          <a:p>
            <a:r>
              <a:rPr lang="ja-JP" altLang="en-US"/>
              <a:t>磁場傾きに比例した電流が、</a:t>
            </a:r>
            <a:endParaRPr lang="en-US" altLang="ja-JP"/>
          </a:p>
          <a:p>
            <a:r>
              <a:rPr kumimoji="1" lang="ja-JP" altLang="en-US"/>
              <a:t>トロイダル方向に流れている」と仮定。</a:t>
            </a:r>
            <a:endParaRPr kumimoji="1" lang="en-US" altLang="ja-JP"/>
          </a:p>
          <a:p>
            <a:endParaRPr lang="en-US" altLang="ja-JP"/>
          </a:p>
          <a:p>
            <a:r>
              <a:rPr kumimoji="1" lang="ja-JP" altLang="en-US"/>
              <a:t>このとき、この共鳴層に流れている</a:t>
            </a:r>
            <a:endParaRPr kumimoji="1" lang="en-US" altLang="ja-JP"/>
          </a:p>
          <a:p>
            <a:r>
              <a:rPr kumimoji="1" lang="ja-JP" altLang="en-US"/>
              <a:t>トータルのトロイダル方向の電流値：</a:t>
            </a:r>
            <a:endParaRPr kumimoji="1" lang="en-US" altLang="ja-JP"/>
          </a:p>
          <a:p>
            <a:r>
              <a:rPr lang="ja-JP" altLang="en-US"/>
              <a:t>約</a:t>
            </a:r>
            <a:r>
              <a:rPr lang="en-US" altLang="ja-JP"/>
              <a:t>-0.87kA</a:t>
            </a:r>
            <a:r>
              <a:rPr lang="ja-JP" altLang="en-US"/>
              <a:t>　（</a:t>
            </a:r>
            <a:r>
              <a:rPr lang="en-US" altLang="ja-JP"/>
              <a:t>Ip: -6.5kA</a:t>
            </a:r>
            <a:r>
              <a:rPr lang="ja-JP" altLang="en-US"/>
              <a:t>）</a:t>
            </a:r>
            <a:endParaRPr lang="en-US" altLang="ja-JP"/>
          </a:p>
          <a:p>
            <a:endParaRPr lang="en-US" altLang="ja-JP"/>
          </a:p>
          <a:p>
            <a:r>
              <a:rPr lang="ja-JP" altLang="en-US"/>
              <a:t>共鳴層に流れている仮定の電流により、内側のホール素子は強く影響を受ける。</a:t>
            </a:r>
            <a:endParaRPr lang="en-US" altLang="ja-JP"/>
          </a:p>
          <a:p>
            <a:r>
              <a:rPr lang="ja-JP" altLang="en-US"/>
              <a:t>外側のホール素子は、場所が離れているので、この電流の影響をほとんど受けない。</a:t>
            </a:r>
            <a:endParaRPr lang="en-US" altLang="ja-JP"/>
          </a:p>
        </p:txBody>
      </p:sp>
      <p:cxnSp>
        <p:nvCxnSpPr>
          <p:cNvPr id="18" name="直線コネクタ 17">
            <a:extLst>
              <a:ext uri="{FF2B5EF4-FFF2-40B4-BE49-F238E27FC236}">
                <a16:creationId xmlns:a16="http://schemas.microsoft.com/office/drawing/2014/main" id="{B098CAE9-3A06-415A-942B-76BA849F5E9C}"/>
              </a:ext>
            </a:extLst>
          </p:cNvPr>
          <p:cNvCxnSpPr/>
          <p:nvPr/>
        </p:nvCxnSpPr>
        <p:spPr>
          <a:xfrm>
            <a:off x="4496586" y="1564850"/>
            <a:ext cx="30260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FC19105A-9D8E-42CA-AE3B-C2A7624E761C}"/>
              </a:ext>
            </a:extLst>
          </p:cNvPr>
          <p:cNvCxnSpPr>
            <a:cxnSpLocks/>
          </p:cNvCxnSpPr>
          <p:nvPr/>
        </p:nvCxnSpPr>
        <p:spPr>
          <a:xfrm>
            <a:off x="5260157" y="1008668"/>
            <a:ext cx="0" cy="2111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楕円 12">
            <a:extLst>
              <a:ext uri="{FF2B5EF4-FFF2-40B4-BE49-F238E27FC236}">
                <a16:creationId xmlns:a16="http://schemas.microsoft.com/office/drawing/2014/main" id="{87502C02-C6E2-4361-A9AA-F1D00DF6B538}"/>
              </a:ext>
            </a:extLst>
          </p:cNvPr>
          <p:cNvSpPr>
            <a:spLocks noChangeAspect="1"/>
          </p:cNvSpPr>
          <p:nvPr/>
        </p:nvSpPr>
        <p:spPr>
          <a:xfrm>
            <a:off x="1140006" y="2399423"/>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F4E7172D-7D60-47B2-B044-C114547C23DB}"/>
              </a:ext>
            </a:extLst>
          </p:cNvPr>
          <p:cNvSpPr>
            <a:spLocks noChangeAspect="1"/>
          </p:cNvSpPr>
          <p:nvPr/>
        </p:nvSpPr>
        <p:spPr>
          <a:xfrm>
            <a:off x="1144025" y="3009133"/>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740EA66A-F662-4374-A61D-EBF85674B27B}"/>
              </a:ext>
            </a:extLst>
          </p:cNvPr>
          <p:cNvSpPr>
            <a:spLocks noChangeAspect="1"/>
          </p:cNvSpPr>
          <p:nvPr/>
        </p:nvSpPr>
        <p:spPr>
          <a:xfrm>
            <a:off x="1144990" y="3645376"/>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308A1CB-1781-43E9-A1AB-C8A4409A5437}"/>
              </a:ext>
            </a:extLst>
          </p:cNvPr>
          <p:cNvSpPr>
            <a:spLocks noChangeAspect="1"/>
          </p:cNvSpPr>
          <p:nvPr/>
        </p:nvSpPr>
        <p:spPr>
          <a:xfrm>
            <a:off x="1149433" y="4260070"/>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B7397CF1-BF0C-47F0-803E-E8181B9D4A0C}"/>
              </a:ext>
            </a:extLst>
          </p:cNvPr>
          <p:cNvSpPr>
            <a:spLocks noChangeAspect="1"/>
          </p:cNvSpPr>
          <p:nvPr/>
        </p:nvSpPr>
        <p:spPr>
          <a:xfrm>
            <a:off x="1149433" y="4859806"/>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D43EA79B-997B-44E5-929A-950CDD2B59BF}"/>
              </a:ext>
            </a:extLst>
          </p:cNvPr>
          <p:cNvSpPr>
            <a:spLocks noChangeAspect="1"/>
          </p:cNvSpPr>
          <p:nvPr/>
        </p:nvSpPr>
        <p:spPr>
          <a:xfrm>
            <a:off x="3121150" y="3640933"/>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AA37FE60-C624-442C-A75E-D5D6D0BC7534}"/>
              </a:ext>
            </a:extLst>
          </p:cNvPr>
          <p:cNvSpPr>
            <a:spLocks noChangeAspect="1"/>
          </p:cNvSpPr>
          <p:nvPr/>
        </p:nvSpPr>
        <p:spPr>
          <a:xfrm>
            <a:off x="3121150" y="3016218"/>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D6C9A207-68C1-4F17-87C3-08AFE15D99A6}"/>
              </a:ext>
            </a:extLst>
          </p:cNvPr>
          <p:cNvSpPr>
            <a:spLocks noChangeAspect="1"/>
          </p:cNvSpPr>
          <p:nvPr/>
        </p:nvSpPr>
        <p:spPr>
          <a:xfrm>
            <a:off x="3121150" y="4260916"/>
            <a:ext cx="123092" cy="12309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0D422C52-C034-6D38-D1FA-AFB17E38110E}"/>
              </a:ext>
            </a:extLst>
          </p:cNvPr>
          <p:cNvSpPr>
            <a:spLocks noGrp="1"/>
          </p:cNvSpPr>
          <p:nvPr>
            <p:ph type="sldNum" sz="quarter" idx="12"/>
          </p:nvPr>
        </p:nvSpPr>
        <p:spPr/>
        <p:txBody>
          <a:bodyPr/>
          <a:lstStyle/>
          <a:p>
            <a:fld id="{2107F36D-B6D4-4812-968C-DF3BA2F8AFAD}" type="slidenum">
              <a:rPr kumimoji="1" lang="ja-JP" altLang="en-US" smtClean="0"/>
              <a:t>17</a:t>
            </a:fld>
            <a:endParaRPr kumimoji="1" lang="ja-JP" altLang="en-US"/>
          </a:p>
        </p:txBody>
      </p:sp>
    </p:spTree>
    <p:extLst>
      <p:ext uri="{BB962C8B-B14F-4D97-AF65-F5344CB8AC3E}">
        <p14:creationId xmlns:p14="http://schemas.microsoft.com/office/powerpoint/2010/main" val="746169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9026237-C96E-4F8C-974B-8A9383005736}"/>
              </a:ext>
            </a:extLst>
          </p:cNvPr>
          <p:cNvSpPr txBox="1"/>
          <p:nvPr/>
        </p:nvSpPr>
        <p:spPr>
          <a:xfrm>
            <a:off x="2058313" y="279135"/>
            <a:ext cx="7622600" cy="707886"/>
          </a:xfrm>
          <a:prstGeom prst="rect">
            <a:avLst/>
          </a:prstGeom>
          <a:noFill/>
        </p:spPr>
        <p:txBody>
          <a:bodyPr wrap="none" rtlCol="0">
            <a:spAutoFit/>
          </a:bodyPr>
          <a:lstStyle/>
          <a:p>
            <a:pPr algn="ctr"/>
            <a:r>
              <a:rPr lang="ja-JP" altLang="en-US" sz="2000"/>
              <a:t>外側位置のホール素子の計測値を束縛条件として平衡計算に追加</a:t>
            </a:r>
            <a:endParaRPr lang="en-US" altLang="ja-JP" sz="2000"/>
          </a:p>
          <a:p>
            <a:pPr algn="ctr"/>
            <a:r>
              <a:rPr kumimoji="1" lang="en-US" altLang="ja-JP" sz="2000"/>
              <a:t>(</a:t>
            </a:r>
            <a:r>
              <a:rPr kumimoji="1" lang="ja-JP" altLang="en-US" sz="2000"/>
              <a:t>内側のホール素子の計測結果は用いない。）</a:t>
            </a:r>
          </a:p>
        </p:txBody>
      </p:sp>
      <p:pic>
        <p:nvPicPr>
          <p:cNvPr id="4" name="図 3">
            <a:extLst>
              <a:ext uri="{FF2B5EF4-FFF2-40B4-BE49-F238E27FC236}">
                <a16:creationId xmlns:a16="http://schemas.microsoft.com/office/drawing/2014/main" id="{5691AD62-B6E2-4F3B-B216-F82B912E10D4}"/>
              </a:ext>
            </a:extLst>
          </p:cNvPr>
          <p:cNvPicPr>
            <a:picLocks noChangeAspect="1"/>
          </p:cNvPicPr>
          <p:nvPr/>
        </p:nvPicPr>
        <p:blipFill>
          <a:blip r:embed="rId2"/>
          <a:stretch>
            <a:fillRect/>
          </a:stretch>
        </p:blipFill>
        <p:spPr>
          <a:xfrm>
            <a:off x="688585" y="1079276"/>
            <a:ext cx="3139650" cy="5620489"/>
          </a:xfrm>
          <a:prstGeom prst="rect">
            <a:avLst/>
          </a:prstGeom>
        </p:spPr>
      </p:pic>
      <p:pic>
        <p:nvPicPr>
          <p:cNvPr id="12" name="図 11">
            <a:extLst>
              <a:ext uri="{FF2B5EF4-FFF2-40B4-BE49-F238E27FC236}">
                <a16:creationId xmlns:a16="http://schemas.microsoft.com/office/drawing/2014/main" id="{F144DBDE-92BE-4B4F-8BF0-F4AA81F10962}"/>
              </a:ext>
            </a:extLst>
          </p:cNvPr>
          <p:cNvPicPr>
            <a:picLocks noChangeAspect="1"/>
          </p:cNvPicPr>
          <p:nvPr/>
        </p:nvPicPr>
        <p:blipFill>
          <a:blip r:embed="rId3"/>
          <a:stretch>
            <a:fillRect/>
          </a:stretch>
        </p:blipFill>
        <p:spPr>
          <a:xfrm>
            <a:off x="4351161" y="1143590"/>
            <a:ext cx="5582429" cy="4029637"/>
          </a:xfrm>
          <a:prstGeom prst="rect">
            <a:avLst/>
          </a:prstGeom>
        </p:spPr>
      </p:pic>
      <p:cxnSp>
        <p:nvCxnSpPr>
          <p:cNvPr id="8" name="直線コネクタ 7">
            <a:extLst>
              <a:ext uri="{FF2B5EF4-FFF2-40B4-BE49-F238E27FC236}">
                <a16:creationId xmlns:a16="http://schemas.microsoft.com/office/drawing/2014/main" id="{1406424F-BD42-4F03-822D-85EA85D7B9D3}"/>
              </a:ext>
            </a:extLst>
          </p:cNvPr>
          <p:cNvCxnSpPr>
            <a:cxnSpLocks/>
          </p:cNvCxnSpPr>
          <p:nvPr/>
        </p:nvCxnSpPr>
        <p:spPr>
          <a:xfrm>
            <a:off x="5072390" y="1560708"/>
            <a:ext cx="4973216" cy="0"/>
          </a:xfrm>
          <a:prstGeom prst="line">
            <a:avLst/>
          </a:prstGeom>
          <a:ln>
            <a:solidFill>
              <a:schemeClr val="tx1"/>
            </a:solidFill>
            <a:prstDash val="lgDashDotDot"/>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CBE22FB9-08A0-4C1A-A50D-8D372B1CA3A1}"/>
              </a:ext>
            </a:extLst>
          </p:cNvPr>
          <p:cNvSpPr txBox="1"/>
          <p:nvPr/>
        </p:nvSpPr>
        <p:spPr>
          <a:xfrm>
            <a:off x="5184590" y="5291631"/>
            <a:ext cx="5704234" cy="147732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a:t>共鳴層ではトロイダル方向に電流が流れる。</a:t>
            </a:r>
            <a:endParaRPr kumimoji="1" lang="en-US" altLang="ja-JP"/>
          </a:p>
          <a:p>
            <a:pPr marL="269875"/>
            <a:r>
              <a:rPr kumimoji="1" lang="ja-JP" altLang="en-US"/>
              <a:t>その向きと大きさは</a:t>
            </a:r>
            <a:r>
              <a:rPr kumimoji="1" lang="en-US" altLang="ja-JP" err="1"/>
              <a:t>Bz</a:t>
            </a:r>
            <a:r>
              <a:rPr kumimoji="1" lang="ja-JP" altLang="en-US"/>
              <a:t>に依存する。</a:t>
            </a:r>
            <a:endParaRPr kumimoji="1" lang="en-US" altLang="ja-JP"/>
          </a:p>
          <a:p>
            <a:endParaRPr lang="en-US" altLang="ja-JP"/>
          </a:p>
          <a:p>
            <a:pPr marL="285750" indent="-285750">
              <a:buFont typeface="Arial" panose="020B0604020202020204" pitchFamily="34" charset="0"/>
              <a:buChar char="•"/>
            </a:pPr>
            <a:r>
              <a:rPr kumimoji="1" lang="ja-JP" altLang="en-US"/>
              <a:t>内側ホール素子は共鳴層が近いために、この局所電流まで計測してしまっている。</a:t>
            </a:r>
            <a:endParaRPr kumimoji="1" lang="en-US" altLang="ja-JP"/>
          </a:p>
        </p:txBody>
      </p:sp>
      <p:sp>
        <p:nvSpPr>
          <p:cNvPr id="14" name="テキスト ボックス 13">
            <a:extLst>
              <a:ext uri="{FF2B5EF4-FFF2-40B4-BE49-F238E27FC236}">
                <a16:creationId xmlns:a16="http://schemas.microsoft.com/office/drawing/2014/main" id="{6C05FDD6-4848-4877-9B7A-DB11D5C5495C}"/>
              </a:ext>
            </a:extLst>
          </p:cNvPr>
          <p:cNvSpPr txBox="1"/>
          <p:nvPr/>
        </p:nvSpPr>
        <p:spPr>
          <a:xfrm>
            <a:off x="9933590" y="2046009"/>
            <a:ext cx="2095445" cy="923330"/>
          </a:xfrm>
          <a:prstGeom prst="rect">
            <a:avLst/>
          </a:prstGeom>
          <a:noFill/>
        </p:spPr>
        <p:txBody>
          <a:bodyPr wrap="none" rtlCol="0">
            <a:spAutoFit/>
          </a:bodyPr>
          <a:lstStyle/>
          <a:p>
            <a:r>
              <a:rPr lang="en-US" altLang="ja-JP"/>
              <a:t>Ip</a:t>
            </a:r>
            <a:r>
              <a:rPr kumimoji="1" lang="en-US" altLang="ja-JP"/>
              <a:t>&lt;0</a:t>
            </a:r>
            <a:r>
              <a:rPr kumimoji="1" lang="ja-JP" altLang="en-US"/>
              <a:t>なので</a:t>
            </a:r>
            <a:endParaRPr kumimoji="1" lang="en-US" altLang="ja-JP"/>
          </a:p>
          <a:p>
            <a:r>
              <a:rPr lang="ja-JP" altLang="en-US"/>
              <a:t>外側ホール素子</a:t>
            </a:r>
            <a:r>
              <a:rPr lang="en-US" altLang="ja-JP"/>
              <a:t>&gt;0</a:t>
            </a:r>
          </a:p>
          <a:p>
            <a:r>
              <a:rPr kumimoji="1" lang="ja-JP" altLang="en-US"/>
              <a:t>内側ホール素子</a:t>
            </a:r>
            <a:r>
              <a:rPr kumimoji="1" lang="en-US" altLang="ja-JP"/>
              <a:t>&lt;0</a:t>
            </a:r>
            <a:endParaRPr kumimoji="1" lang="ja-JP" altLang="en-US"/>
          </a:p>
        </p:txBody>
      </p:sp>
      <p:sp>
        <p:nvSpPr>
          <p:cNvPr id="15" name="楕円 14">
            <a:extLst>
              <a:ext uri="{FF2B5EF4-FFF2-40B4-BE49-F238E27FC236}">
                <a16:creationId xmlns:a16="http://schemas.microsoft.com/office/drawing/2014/main" id="{F8888E2E-B25B-4350-B168-AF43FC95C92C}"/>
              </a:ext>
            </a:extLst>
          </p:cNvPr>
          <p:cNvSpPr/>
          <p:nvPr/>
        </p:nvSpPr>
        <p:spPr>
          <a:xfrm>
            <a:off x="2048822" y="3533775"/>
            <a:ext cx="309015" cy="309015"/>
          </a:xfrm>
          <a:prstGeom prst="ellipse">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EF63E0A5-2227-4DAA-83FF-40895C33A1B3}"/>
              </a:ext>
            </a:extLst>
          </p:cNvPr>
          <p:cNvSpPr/>
          <p:nvPr/>
        </p:nvSpPr>
        <p:spPr>
          <a:xfrm>
            <a:off x="2150941" y="3626369"/>
            <a:ext cx="104775" cy="1047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15A1A0D6-6205-4C92-887A-DE05973C4633}"/>
              </a:ext>
            </a:extLst>
          </p:cNvPr>
          <p:cNvCxnSpPr>
            <a:cxnSpLocks/>
          </p:cNvCxnSpPr>
          <p:nvPr/>
        </p:nvCxnSpPr>
        <p:spPr>
          <a:xfrm flipV="1">
            <a:off x="6600825" y="3286448"/>
            <a:ext cx="0" cy="1138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BAA6DDC1-749D-4FED-BD4E-5D52DFD372E4}"/>
              </a:ext>
            </a:extLst>
          </p:cNvPr>
          <p:cNvCxnSpPr>
            <a:cxnSpLocks/>
          </p:cNvCxnSpPr>
          <p:nvPr/>
        </p:nvCxnSpPr>
        <p:spPr>
          <a:xfrm flipV="1">
            <a:off x="7219950" y="3286448"/>
            <a:ext cx="0" cy="202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A161CCAC-EC60-4E38-AC6A-B3BD9ED4F034}"/>
              </a:ext>
            </a:extLst>
          </p:cNvPr>
          <p:cNvCxnSpPr>
            <a:cxnSpLocks/>
          </p:cNvCxnSpPr>
          <p:nvPr/>
        </p:nvCxnSpPr>
        <p:spPr>
          <a:xfrm flipV="1">
            <a:off x="6000750" y="3248348"/>
            <a:ext cx="0" cy="2026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54E296E-8B6C-41F7-B622-FD3DB05A8EEB}"/>
              </a:ext>
            </a:extLst>
          </p:cNvPr>
          <p:cNvCxnSpPr>
            <a:cxnSpLocks/>
          </p:cNvCxnSpPr>
          <p:nvPr/>
        </p:nvCxnSpPr>
        <p:spPr>
          <a:xfrm>
            <a:off x="7829550" y="2410342"/>
            <a:ext cx="0" cy="195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4654D4F5-4F61-495D-BB1F-6EAFE538A5C6}"/>
              </a:ext>
            </a:extLst>
          </p:cNvPr>
          <p:cNvCxnSpPr>
            <a:cxnSpLocks/>
          </p:cNvCxnSpPr>
          <p:nvPr/>
        </p:nvCxnSpPr>
        <p:spPr>
          <a:xfrm>
            <a:off x="5381625" y="2436456"/>
            <a:ext cx="0" cy="1956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0" name="図 29">
            <a:extLst>
              <a:ext uri="{FF2B5EF4-FFF2-40B4-BE49-F238E27FC236}">
                <a16:creationId xmlns:a16="http://schemas.microsoft.com/office/drawing/2014/main" id="{966ADC9E-DF5E-4CAD-AFD5-22095A45BE19}"/>
              </a:ext>
            </a:extLst>
          </p:cNvPr>
          <p:cNvPicPr>
            <a:picLocks noChangeAspect="1"/>
          </p:cNvPicPr>
          <p:nvPr/>
        </p:nvPicPr>
        <p:blipFill>
          <a:blip r:embed="rId4"/>
          <a:stretch>
            <a:fillRect/>
          </a:stretch>
        </p:blipFill>
        <p:spPr>
          <a:xfrm>
            <a:off x="1520202" y="2358062"/>
            <a:ext cx="215456" cy="215456"/>
          </a:xfrm>
          <a:prstGeom prst="rect">
            <a:avLst/>
          </a:prstGeom>
        </p:spPr>
      </p:pic>
      <p:pic>
        <p:nvPicPr>
          <p:cNvPr id="31" name="図 30">
            <a:extLst>
              <a:ext uri="{FF2B5EF4-FFF2-40B4-BE49-F238E27FC236}">
                <a16:creationId xmlns:a16="http://schemas.microsoft.com/office/drawing/2014/main" id="{3A587BFB-D3BD-43C2-8A04-78480EB39FB8}"/>
              </a:ext>
            </a:extLst>
          </p:cNvPr>
          <p:cNvPicPr>
            <a:picLocks noChangeAspect="1"/>
          </p:cNvPicPr>
          <p:nvPr/>
        </p:nvPicPr>
        <p:blipFill>
          <a:blip r:embed="rId4"/>
          <a:stretch>
            <a:fillRect/>
          </a:stretch>
        </p:blipFill>
        <p:spPr>
          <a:xfrm>
            <a:off x="1517623" y="4803044"/>
            <a:ext cx="215456" cy="215456"/>
          </a:xfrm>
          <a:prstGeom prst="rect">
            <a:avLst/>
          </a:prstGeom>
        </p:spPr>
      </p:pic>
      <p:sp>
        <p:nvSpPr>
          <p:cNvPr id="32" name="楕円 31">
            <a:extLst>
              <a:ext uri="{FF2B5EF4-FFF2-40B4-BE49-F238E27FC236}">
                <a16:creationId xmlns:a16="http://schemas.microsoft.com/office/drawing/2014/main" id="{925019C4-203E-4C17-8F26-CA7763387E25}"/>
              </a:ext>
            </a:extLst>
          </p:cNvPr>
          <p:cNvSpPr/>
          <p:nvPr/>
        </p:nvSpPr>
        <p:spPr>
          <a:xfrm>
            <a:off x="1147767" y="2409804"/>
            <a:ext cx="107728" cy="10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6B8459A1-D67E-44BD-B288-74E3B6B9AA6C}"/>
              </a:ext>
            </a:extLst>
          </p:cNvPr>
          <p:cNvSpPr/>
          <p:nvPr/>
        </p:nvSpPr>
        <p:spPr>
          <a:xfrm>
            <a:off x="1152994" y="3076222"/>
            <a:ext cx="107728" cy="10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8E8EF037-27DE-4C21-89E0-2FDF3966386B}"/>
              </a:ext>
            </a:extLst>
          </p:cNvPr>
          <p:cNvSpPr/>
          <p:nvPr/>
        </p:nvSpPr>
        <p:spPr>
          <a:xfrm>
            <a:off x="1164000" y="3660830"/>
            <a:ext cx="107728" cy="10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85967860-7871-40D2-9C40-FB2AD9EEB6B2}"/>
              </a:ext>
            </a:extLst>
          </p:cNvPr>
          <p:cNvSpPr/>
          <p:nvPr/>
        </p:nvSpPr>
        <p:spPr>
          <a:xfrm>
            <a:off x="1158265" y="4198111"/>
            <a:ext cx="107728" cy="10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5E05137C-93DC-46BA-986D-152A41FCFC37}"/>
              </a:ext>
            </a:extLst>
          </p:cNvPr>
          <p:cNvSpPr/>
          <p:nvPr/>
        </p:nvSpPr>
        <p:spPr>
          <a:xfrm>
            <a:off x="1153536" y="4840368"/>
            <a:ext cx="107728" cy="10772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4333C47E-C590-41DD-B062-CF6D7A597F0E}"/>
              </a:ext>
            </a:extLst>
          </p:cNvPr>
          <p:cNvPicPr>
            <a:picLocks noChangeAspect="1"/>
          </p:cNvPicPr>
          <p:nvPr/>
        </p:nvPicPr>
        <p:blipFill>
          <a:blip r:embed="rId5"/>
          <a:stretch>
            <a:fillRect/>
          </a:stretch>
        </p:blipFill>
        <p:spPr>
          <a:xfrm>
            <a:off x="1535812" y="3045371"/>
            <a:ext cx="179988" cy="179988"/>
          </a:xfrm>
          <a:prstGeom prst="rect">
            <a:avLst/>
          </a:prstGeom>
        </p:spPr>
      </p:pic>
      <p:pic>
        <p:nvPicPr>
          <p:cNvPr id="43" name="図 42">
            <a:extLst>
              <a:ext uri="{FF2B5EF4-FFF2-40B4-BE49-F238E27FC236}">
                <a16:creationId xmlns:a16="http://schemas.microsoft.com/office/drawing/2014/main" id="{8772394B-953F-4CA7-B4D4-A7A8F1FBE5AA}"/>
              </a:ext>
            </a:extLst>
          </p:cNvPr>
          <p:cNvPicPr>
            <a:picLocks noChangeAspect="1"/>
          </p:cNvPicPr>
          <p:nvPr/>
        </p:nvPicPr>
        <p:blipFill>
          <a:blip r:embed="rId5"/>
          <a:stretch>
            <a:fillRect/>
          </a:stretch>
        </p:blipFill>
        <p:spPr>
          <a:xfrm>
            <a:off x="1543760" y="4175827"/>
            <a:ext cx="179988" cy="179988"/>
          </a:xfrm>
          <a:prstGeom prst="rect">
            <a:avLst/>
          </a:prstGeom>
        </p:spPr>
      </p:pic>
      <p:sp>
        <p:nvSpPr>
          <p:cNvPr id="6" name="四角形: 角を丸くする 5">
            <a:extLst>
              <a:ext uri="{FF2B5EF4-FFF2-40B4-BE49-F238E27FC236}">
                <a16:creationId xmlns:a16="http://schemas.microsoft.com/office/drawing/2014/main" id="{00A34610-1149-498A-A540-E9DAB9D167B4}"/>
              </a:ext>
            </a:extLst>
          </p:cNvPr>
          <p:cNvSpPr/>
          <p:nvPr/>
        </p:nvSpPr>
        <p:spPr>
          <a:xfrm>
            <a:off x="1390261" y="2046008"/>
            <a:ext cx="388160" cy="3122727"/>
          </a:xfrm>
          <a:prstGeom prst="roundRect">
            <a:avLst>
              <a:gd name="adj" fmla="val 50000"/>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2B3CED9-E8EC-447E-A25B-10A3B192EAC4}"/>
              </a:ext>
            </a:extLst>
          </p:cNvPr>
          <p:cNvSpPr txBox="1"/>
          <p:nvPr/>
        </p:nvSpPr>
        <p:spPr>
          <a:xfrm>
            <a:off x="2048821" y="5317059"/>
            <a:ext cx="2721142" cy="923330"/>
          </a:xfrm>
          <a:prstGeom prst="rect">
            <a:avLst/>
          </a:prstGeom>
          <a:solidFill>
            <a:schemeClr val="bg1">
              <a:alpha val="90000"/>
            </a:schemeClr>
          </a:solidFill>
        </p:spPr>
        <p:txBody>
          <a:bodyPr wrap="square" rtlCol="0">
            <a:spAutoFit/>
          </a:bodyPr>
          <a:lstStyle/>
          <a:p>
            <a:r>
              <a:rPr lang="ja-JP" altLang="en-US" b="1">
                <a:solidFill>
                  <a:srgbClr val="FF0000"/>
                </a:solidFill>
              </a:rPr>
              <a:t>平衡計算を計測値に</a:t>
            </a:r>
            <a:endParaRPr lang="en-US" altLang="ja-JP" b="1">
              <a:solidFill>
                <a:srgbClr val="FF0000"/>
              </a:solidFill>
            </a:endParaRPr>
          </a:p>
          <a:p>
            <a:r>
              <a:rPr lang="ja-JP" altLang="en-US" b="1">
                <a:solidFill>
                  <a:srgbClr val="FF0000"/>
                </a:solidFill>
              </a:rPr>
              <a:t>合わせる</a:t>
            </a:r>
            <a:r>
              <a:rPr lang="ja-JP" altLang="en-US"/>
              <a:t>ときに必要な電流</a:t>
            </a:r>
            <a:endParaRPr kumimoji="1" lang="ja-JP" altLang="en-US"/>
          </a:p>
        </p:txBody>
      </p:sp>
      <p:cxnSp>
        <p:nvCxnSpPr>
          <p:cNvPr id="10" name="直線矢印コネクタ 9">
            <a:extLst>
              <a:ext uri="{FF2B5EF4-FFF2-40B4-BE49-F238E27FC236}">
                <a16:creationId xmlns:a16="http://schemas.microsoft.com/office/drawing/2014/main" id="{96822E53-0897-45DB-9C40-47013E183FF4}"/>
              </a:ext>
            </a:extLst>
          </p:cNvPr>
          <p:cNvCxnSpPr>
            <a:cxnSpLocks/>
          </p:cNvCxnSpPr>
          <p:nvPr/>
        </p:nvCxnSpPr>
        <p:spPr>
          <a:xfrm flipH="1" flipV="1">
            <a:off x="1778422" y="5081049"/>
            <a:ext cx="270400" cy="236010"/>
          </a:xfrm>
          <a:prstGeom prst="straightConnector1">
            <a:avLst/>
          </a:prstGeom>
          <a:ln w="635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8" name="図 27">
            <a:extLst>
              <a:ext uri="{FF2B5EF4-FFF2-40B4-BE49-F238E27FC236}">
                <a16:creationId xmlns:a16="http://schemas.microsoft.com/office/drawing/2014/main" id="{0C96E287-5962-4B0A-8106-49829E909F4A}"/>
              </a:ext>
            </a:extLst>
          </p:cNvPr>
          <p:cNvPicPr>
            <a:picLocks noChangeAspect="1"/>
          </p:cNvPicPr>
          <p:nvPr/>
        </p:nvPicPr>
        <p:blipFill>
          <a:blip r:embed="rId5"/>
          <a:stretch>
            <a:fillRect/>
          </a:stretch>
        </p:blipFill>
        <p:spPr>
          <a:xfrm>
            <a:off x="1517150" y="3588801"/>
            <a:ext cx="260932" cy="260932"/>
          </a:xfrm>
          <a:prstGeom prst="rect">
            <a:avLst/>
          </a:prstGeom>
        </p:spPr>
      </p:pic>
      <p:sp>
        <p:nvSpPr>
          <p:cNvPr id="3" name="スライド番号プレースホルダー 2">
            <a:extLst>
              <a:ext uri="{FF2B5EF4-FFF2-40B4-BE49-F238E27FC236}">
                <a16:creationId xmlns:a16="http://schemas.microsoft.com/office/drawing/2014/main" id="{1A2D8312-E690-F371-C5A3-489C0A1652D2}"/>
              </a:ext>
            </a:extLst>
          </p:cNvPr>
          <p:cNvSpPr>
            <a:spLocks noGrp="1"/>
          </p:cNvSpPr>
          <p:nvPr>
            <p:ph type="sldNum" sz="quarter" idx="12"/>
          </p:nvPr>
        </p:nvSpPr>
        <p:spPr/>
        <p:txBody>
          <a:bodyPr/>
          <a:lstStyle/>
          <a:p>
            <a:fld id="{2107F36D-B6D4-4812-968C-DF3BA2F8AFAD}" type="slidenum">
              <a:rPr kumimoji="1" lang="ja-JP" altLang="en-US" smtClean="0"/>
              <a:t>18</a:t>
            </a:fld>
            <a:endParaRPr kumimoji="1" lang="ja-JP" altLang="en-US"/>
          </a:p>
        </p:txBody>
      </p:sp>
    </p:spTree>
    <p:extLst>
      <p:ext uri="{BB962C8B-B14F-4D97-AF65-F5344CB8AC3E}">
        <p14:creationId xmlns:p14="http://schemas.microsoft.com/office/powerpoint/2010/main" val="3628977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507E290-BE60-4291-BE78-0BB7F91A1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922"/>
            <a:ext cx="3333750" cy="4429125"/>
          </a:xfrm>
          <a:prstGeom prst="rect">
            <a:avLst/>
          </a:prstGeom>
        </p:spPr>
      </p:pic>
      <p:pic>
        <p:nvPicPr>
          <p:cNvPr id="7" name="図 6">
            <a:extLst>
              <a:ext uri="{FF2B5EF4-FFF2-40B4-BE49-F238E27FC236}">
                <a16:creationId xmlns:a16="http://schemas.microsoft.com/office/drawing/2014/main" id="{697D3433-0E08-4312-AA65-8FEF205F2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138" y="691922"/>
            <a:ext cx="3333750" cy="4429125"/>
          </a:xfrm>
          <a:prstGeom prst="rect">
            <a:avLst/>
          </a:prstGeom>
        </p:spPr>
      </p:pic>
      <p:pic>
        <p:nvPicPr>
          <p:cNvPr id="9" name="図 8">
            <a:extLst>
              <a:ext uri="{FF2B5EF4-FFF2-40B4-BE49-F238E27FC236}">
                <a16:creationId xmlns:a16="http://schemas.microsoft.com/office/drawing/2014/main" id="{681E1B5E-7E2D-4ED4-A8E7-3B9A70E96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276" y="691922"/>
            <a:ext cx="3333750" cy="4429125"/>
          </a:xfrm>
          <a:prstGeom prst="rect">
            <a:avLst/>
          </a:prstGeom>
        </p:spPr>
      </p:pic>
      <p:pic>
        <p:nvPicPr>
          <p:cNvPr id="3" name="図 2">
            <a:extLst>
              <a:ext uri="{FF2B5EF4-FFF2-40B4-BE49-F238E27FC236}">
                <a16:creationId xmlns:a16="http://schemas.microsoft.com/office/drawing/2014/main" id="{2E66C019-887C-4B1E-880E-B3FD5A162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50" y="691922"/>
            <a:ext cx="3333750" cy="4429125"/>
          </a:xfrm>
          <a:prstGeom prst="rect">
            <a:avLst/>
          </a:prstGeom>
        </p:spPr>
      </p:pic>
      <p:sp>
        <p:nvSpPr>
          <p:cNvPr id="10" name="テキスト ボックス 9">
            <a:extLst>
              <a:ext uri="{FF2B5EF4-FFF2-40B4-BE49-F238E27FC236}">
                <a16:creationId xmlns:a16="http://schemas.microsoft.com/office/drawing/2014/main" id="{90B3DA66-5D4E-4E30-ABFC-DE78ED227478}"/>
              </a:ext>
            </a:extLst>
          </p:cNvPr>
          <p:cNvSpPr txBox="1"/>
          <p:nvPr/>
        </p:nvSpPr>
        <p:spPr>
          <a:xfrm>
            <a:off x="3414461" y="1182477"/>
            <a:ext cx="646331" cy="646331"/>
          </a:xfrm>
          <a:prstGeom prst="rect">
            <a:avLst/>
          </a:prstGeom>
          <a:solidFill>
            <a:schemeClr val="bg1">
              <a:alpha val="90000"/>
            </a:schemeClr>
          </a:solidFill>
        </p:spPr>
        <p:txBody>
          <a:bodyPr wrap="none" rtlCol="0">
            <a:spAutoFit/>
          </a:bodyPr>
          <a:lstStyle/>
          <a:p>
            <a:r>
              <a:rPr kumimoji="1" lang="ja-JP" altLang="en-US" sz="3600"/>
              <a:t>①</a:t>
            </a:r>
          </a:p>
        </p:txBody>
      </p:sp>
      <p:sp>
        <p:nvSpPr>
          <p:cNvPr id="11" name="テキスト ボックス 10">
            <a:extLst>
              <a:ext uri="{FF2B5EF4-FFF2-40B4-BE49-F238E27FC236}">
                <a16:creationId xmlns:a16="http://schemas.microsoft.com/office/drawing/2014/main" id="{BC91D13D-3F76-4CA8-96FF-5A67AA4D6B03}"/>
              </a:ext>
            </a:extLst>
          </p:cNvPr>
          <p:cNvSpPr txBox="1"/>
          <p:nvPr/>
        </p:nvSpPr>
        <p:spPr>
          <a:xfrm>
            <a:off x="6326722" y="1180826"/>
            <a:ext cx="646331" cy="646331"/>
          </a:xfrm>
          <a:prstGeom prst="rect">
            <a:avLst/>
          </a:prstGeom>
          <a:solidFill>
            <a:schemeClr val="bg1">
              <a:alpha val="90000"/>
            </a:schemeClr>
          </a:solidFill>
        </p:spPr>
        <p:txBody>
          <a:bodyPr wrap="none" rtlCol="0">
            <a:spAutoFit/>
          </a:bodyPr>
          <a:lstStyle/>
          <a:p>
            <a:r>
              <a:rPr kumimoji="1" lang="ja-JP" altLang="en-US" sz="3600"/>
              <a:t>②</a:t>
            </a:r>
          </a:p>
        </p:txBody>
      </p:sp>
      <p:sp>
        <p:nvSpPr>
          <p:cNvPr id="12" name="テキスト ボックス 11">
            <a:extLst>
              <a:ext uri="{FF2B5EF4-FFF2-40B4-BE49-F238E27FC236}">
                <a16:creationId xmlns:a16="http://schemas.microsoft.com/office/drawing/2014/main" id="{9DBF246E-C070-4A2F-B953-032BD3A5A533}"/>
              </a:ext>
            </a:extLst>
          </p:cNvPr>
          <p:cNvSpPr txBox="1"/>
          <p:nvPr/>
        </p:nvSpPr>
        <p:spPr>
          <a:xfrm>
            <a:off x="9371118" y="1191903"/>
            <a:ext cx="646331" cy="646331"/>
          </a:xfrm>
          <a:prstGeom prst="rect">
            <a:avLst/>
          </a:prstGeom>
          <a:solidFill>
            <a:schemeClr val="bg1">
              <a:alpha val="90000"/>
            </a:schemeClr>
          </a:solidFill>
        </p:spPr>
        <p:txBody>
          <a:bodyPr wrap="none" rtlCol="0">
            <a:spAutoFit/>
          </a:bodyPr>
          <a:lstStyle/>
          <a:p>
            <a:r>
              <a:rPr kumimoji="1" lang="ja-JP" altLang="en-US" sz="3600"/>
              <a:t>③</a:t>
            </a:r>
          </a:p>
        </p:txBody>
      </p:sp>
      <p:sp>
        <p:nvSpPr>
          <p:cNvPr id="13" name="テキスト ボックス 12">
            <a:extLst>
              <a:ext uri="{FF2B5EF4-FFF2-40B4-BE49-F238E27FC236}">
                <a16:creationId xmlns:a16="http://schemas.microsoft.com/office/drawing/2014/main" id="{C6A76D5D-5D49-4213-85A4-25F69D999DA2}"/>
              </a:ext>
            </a:extLst>
          </p:cNvPr>
          <p:cNvSpPr txBox="1"/>
          <p:nvPr/>
        </p:nvSpPr>
        <p:spPr>
          <a:xfrm>
            <a:off x="491469" y="1180826"/>
            <a:ext cx="646331" cy="646331"/>
          </a:xfrm>
          <a:prstGeom prst="rect">
            <a:avLst/>
          </a:prstGeom>
          <a:solidFill>
            <a:schemeClr val="bg1">
              <a:alpha val="90000"/>
            </a:schemeClr>
          </a:solidFill>
        </p:spPr>
        <p:txBody>
          <a:bodyPr wrap="none" rtlCol="0">
            <a:spAutoFit/>
          </a:bodyPr>
          <a:lstStyle/>
          <a:p>
            <a:r>
              <a:rPr kumimoji="1" lang="ja-JP" altLang="en-US" sz="3600"/>
              <a:t>⓪</a:t>
            </a:r>
          </a:p>
        </p:txBody>
      </p:sp>
      <p:sp>
        <p:nvSpPr>
          <p:cNvPr id="15" name="テキスト ボックス 14">
            <a:extLst>
              <a:ext uri="{FF2B5EF4-FFF2-40B4-BE49-F238E27FC236}">
                <a16:creationId xmlns:a16="http://schemas.microsoft.com/office/drawing/2014/main" id="{676394B1-ABB7-4601-A993-CD4485BB33E0}"/>
              </a:ext>
            </a:extLst>
          </p:cNvPr>
          <p:cNvSpPr txBox="1"/>
          <p:nvPr/>
        </p:nvSpPr>
        <p:spPr>
          <a:xfrm>
            <a:off x="2724057" y="5338306"/>
            <a:ext cx="7714944" cy="923330"/>
          </a:xfrm>
          <a:prstGeom prst="rect">
            <a:avLst/>
          </a:prstGeom>
          <a:noFill/>
        </p:spPr>
        <p:txBody>
          <a:bodyPr wrap="square">
            <a:spAutoFit/>
          </a:bodyPr>
          <a:lstStyle/>
          <a:p>
            <a:r>
              <a:rPr kumimoji="1" lang="en-US" altLang="ja-JP"/>
              <a:t>Contour</a:t>
            </a:r>
            <a:r>
              <a:rPr kumimoji="1" lang="ja-JP" altLang="en-US"/>
              <a:t>図は</a:t>
            </a:r>
            <a:r>
              <a:rPr kumimoji="1" lang="en-US" altLang="ja-JP"/>
              <a:t>flux</a:t>
            </a:r>
            <a:r>
              <a:rPr kumimoji="1" lang="ja-JP" altLang="en-US"/>
              <a:t>分布と圧力分布。</a:t>
            </a:r>
            <a:endParaRPr kumimoji="1" lang="en-US" altLang="ja-JP"/>
          </a:p>
          <a:p>
            <a:r>
              <a:rPr lang="ja-JP" altLang="en-US"/>
              <a:t>磁気軸と圧力ピークの位置は一致しますが、</a:t>
            </a:r>
            <a:endParaRPr lang="en-US" altLang="ja-JP"/>
          </a:p>
          <a:p>
            <a:r>
              <a:rPr lang="ja-JP" altLang="en-US"/>
              <a:t>描画ツールの所為で、最外殻磁気面のきわまでは色がついていないです。</a:t>
            </a:r>
            <a:endParaRPr kumimoji="1" lang="en-US" altLang="ja-JP"/>
          </a:p>
        </p:txBody>
      </p:sp>
      <p:sp>
        <p:nvSpPr>
          <p:cNvPr id="2" name="スライド番号プレースホルダー 1">
            <a:extLst>
              <a:ext uri="{FF2B5EF4-FFF2-40B4-BE49-F238E27FC236}">
                <a16:creationId xmlns:a16="http://schemas.microsoft.com/office/drawing/2014/main" id="{0ACF9992-579C-2619-73D2-9A69BFEF707F}"/>
              </a:ext>
            </a:extLst>
          </p:cNvPr>
          <p:cNvSpPr>
            <a:spLocks noGrp="1"/>
          </p:cNvSpPr>
          <p:nvPr>
            <p:ph type="sldNum" sz="quarter" idx="12"/>
          </p:nvPr>
        </p:nvSpPr>
        <p:spPr/>
        <p:txBody>
          <a:bodyPr/>
          <a:lstStyle/>
          <a:p>
            <a:fld id="{2107F36D-B6D4-4812-968C-DF3BA2F8AFAD}" type="slidenum">
              <a:rPr kumimoji="1" lang="ja-JP" altLang="en-US" smtClean="0"/>
              <a:t>19</a:t>
            </a:fld>
            <a:endParaRPr kumimoji="1" lang="ja-JP" altLang="en-US"/>
          </a:p>
        </p:txBody>
      </p:sp>
    </p:spTree>
    <p:extLst>
      <p:ext uri="{BB962C8B-B14F-4D97-AF65-F5344CB8AC3E}">
        <p14:creationId xmlns:p14="http://schemas.microsoft.com/office/powerpoint/2010/main" val="1077071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50F6EB7-FD9B-4388-ABEE-EF649A7FCCAE}"/>
              </a:ext>
            </a:extLst>
          </p:cNvPr>
          <p:cNvSpPr txBox="1"/>
          <p:nvPr/>
        </p:nvSpPr>
        <p:spPr>
          <a:xfrm>
            <a:off x="1300141" y="540903"/>
            <a:ext cx="7859844" cy="5157822"/>
          </a:xfrm>
          <a:prstGeom prst="rect">
            <a:avLst/>
          </a:prstGeom>
          <a:noFill/>
        </p:spPr>
        <p:txBody>
          <a:bodyPr wrap="none" rtlCol="0">
            <a:spAutoFit/>
          </a:bodyPr>
          <a:lstStyle/>
          <a:p>
            <a:pPr>
              <a:lnSpc>
                <a:spcPts val="5000"/>
              </a:lnSpc>
            </a:pPr>
            <a:r>
              <a:rPr kumimoji="1" lang="ja-JP" altLang="en-US" sz="3200" u="sng" dirty="0">
                <a:latin typeface="Times New Roman" panose="02020603050405020304" pitchFamily="18" charset="0"/>
                <a:cs typeface="Times New Roman" panose="02020603050405020304" pitchFamily="18" charset="0"/>
              </a:rPr>
              <a:t>内容</a:t>
            </a:r>
            <a:endParaRPr lang="en-US" altLang="ja-JP" sz="3200" u="sng"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プラズマ形状の高速同定をする目的</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クエストのプラズマ制御システムの紹介</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機械学習のためのデータセットの作成</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機械学習モデルとデータ処理の方法</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モデルの予測精度</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lang="ja-JP" altLang="en-US" sz="3200" dirty="0">
                <a:latin typeface="Times New Roman" panose="02020603050405020304" pitchFamily="18" charset="0"/>
                <a:cs typeface="Times New Roman" panose="02020603050405020304" pitchFamily="18" charset="0"/>
              </a:rPr>
              <a:t>モデルの妥当性と実験への適用</a:t>
            </a:r>
            <a:endParaRPr lang="en-US" altLang="ja-JP" sz="3200" dirty="0">
              <a:latin typeface="Times New Roman" panose="02020603050405020304" pitchFamily="18" charset="0"/>
              <a:cs typeface="Times New Roman" panose="02020603050405020304" pitchFamily="18" charset="0"/>
            </a:endParaRPr>
          </a:p>
          <a:p>
            <a:pPr marL="285750" indent="-285750">
              <a:lnSpc>
                <a:spcPts val="5000"/>
              </a:lnSpc>
              <a:buFont typeface="Arial" panose="020B0604020202020204" pitchFamily="34" charset="0"/>
              <a:buChar char="•"/>
            </a:pPr>
            <a:r>
              <a:rPr kumimoji="1" lang="ja-JP" altLang="en-US" sz="3200" dirty="0">
                <a:latin typeface="Times New Roman" panose="02020603050405020304" pitchFamily="18" charset="0"/>
                <a:cs typeface="Times New Roman" panose="02020603050405020304" pitchFamily="18" charset="0"/>
              </a:rPr>
              <a:t>まとめ</a:t>
            </a:r>
          </a:p>
        </p:txBody>
      </p:sp>
      <p:grpSp>
        <p:nvGrpSpPr>
          <p:cNvPr id="3" name="グループ化 2">
            <a:extLst>
              <a:ext uri="{FF2B5EF4-FFF2-40B4-BE49-F238E27FC236}">
                <a16:creationId xmlns:a16="http://schemas.microsoft.com/office/drawing/2014/main" id="{EAFD4A5A-8A04-4E49-8E29-BD12F1FCDACD}"/>
              </a:ext>
            </a:extLst>
          </p:cNvPr>
          <p:cNvGrpSpPr/>
          <p:nvPr/>
        </p:nvGrpSpPr>
        <p:grpSpPr>
          <a:xfrm>
            <a:off x="300824" y="6389506"/>
            <a:ext cx="11610761" cy="479839"/>
            <a:chOff x="300824" y="6389506"/>
            <a:chExt cx="11610761" cy="479839"/>
          </a:xfrm>
        </p:grpSpPr>
        <p:pic>
          <p:nvPicPr>
            <p:cNvPr id="4" name="Picture 2" descr="\\winsrv2\users\hasegawa\2017 RIAMフォーラム\logo.png">
              <a:extLst>
                <a:ext uri="{FF2B5EF4-FFF2-40B4-BE49-F238E27FC236}">
                  <a16:creationId xmlns:a16="http://schemas.microsoft.com/office/drawing/2014/main" id="{9AAA7C31-13B8-471E-8D97-18EBD0DDBA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D965E201-0BB0-41E6-8F07-689729BA1148}"/>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CF983748-6D66-43BD-B609-4707516F0C50}"/>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7" name="正方形/長方形 6">
              <a:extLst>
                <a:ext uri="{FF2B5EF4-FFF2-40B4-BE49-F238E27FC236}">
                  <a16:creationId xmlns:a16="http://schemas.microsoft.com/office/drawing/2014/main" id="{53A1F957-AF71-45FB-8443-30DCDBB68EA4}"/>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FA417FD-3128-4F04-8FBD-C9F6754DE1D8}"/>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8">
            <a:extLst>
              <a:ext uri="{FF2B5EF4-FFF2-40B4-BE49-F238E27FC236}">
                <a16:creationId xmlns:a16="http://schemas.microsoft.com/office/drawing/2014/main" id="{98479D6C-3860-76BA-F66E-7FFFC36A6B4C}"/>
              </a:ext>
            </a:extLst>
          </p:cNvPr>
          <p:cNvSpPr>
            <a:spLocks noGrp="1"/>
          </p:cNvSpPr>
          <p:nvPr>
            <p:ph type="sldNum" sz="quarter" idx="12"/>
          </p:nvPr>
        </p:nvSpPr>
        <p:spPr/>
        <p:txBody>
          <a:bodyPr/>
          <a:lstStyle/>
          <a:p>
            <a:fld id="{2107F36D-B6D4-4812-968C-DF3BA2F8AFAD}" type="slidenum">
              <a:rPr kumimoji="1" lang="ja-JP" altLang="en-US" smtClean="0"/>
              <a:t>2</a:t>
            </a:fld>
            <a:endParaRPr kumimoji="1" lang="ja-JP" altLang="en-US"/>
          </a:p>
        </p:txBody>
      </p:sp>
    </p:spTree>
    <p:extLst>
      <p:ext uri="{BB962C8B-B14F-4D97-AF65-F5344CB8AC3E}">
        <p14:creationId xmlns:p14="http://schemas.microsoft.com/office/powerpoint/2010/main" val="439198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507E290-BE60-4291-BE78-0BB7F91A1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922"/>
            <a:ext cx="3333750" cy="4429125"/>
          </a:xfrm>
          <a:prstGeom prst="rect">
            <a:avLst/>
          </a:prstGeom>
        </p:spPr>
      </p:pic>
      <p:pic>
        <p:nvPicPr>
          <p:cNvPr id="7" name="図 6">
            <a:extLst>
              <a:ext uri="{FF2B5EF4-FFF2-40B4-BE49-F238E27FC236}">
                <a16:creationId xmlns:a16="http://schemas.microsoft.com/office/drawing/2014/main" id="{697D3433-0E08-4312-AA65-8FEF205F29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138" y="691922"/>
            <a:ext cx="3333750" cy="4429125"/>
          </a:xfrm>
          <a:prstGeom prst="rect">
            <a:avLst/>
          </a:prstGeom>
        </p:spPr>
      </p:pic>
      <p:pic>
        <p:nvPicPr>
          <p:cNvPr id="9" name="図 8">
            <a:extLst>
              <a:ext uri="{FF2B5EF4-FFF2-40B4-BE49-F238E27FC236}">
                <a16:creationId xmlns:a16="http://schemas.microsoft.com/office/drawing/2014/main" id="{681E1B5E-7E2D-4ED4-A8E7-3B9A70E967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6276" y="691922"/>
            <a:ext cx="3333750" cy="4429125"/>
          </a:xfrm>
          <a:prstGeom prst="rect">
            <a:avLst/>
          </a:prstGeom>
        </p:spPr>
      </p:pic>
      <p:pic>
        <p:nvPicPr>
          <p:cNvPr id="3" name="図 2">
            <a:extLst>
              <a:ext uri="{FF2B5EF4-FFF2-40B4-BE49-F238E27FC236}">
                <a16:creationId xmlns:a16="http://schemas.microsoft.com/office/drawing/2014/main" id="{2E66C019-887C-4B1E-880E-B3FD5A162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8250" y="691922"/>
            <a:ext cx="3333750" cy="4429125"/>
          </a:xfrm>
          <a:prstGeom prst="rect">
            <a:avLst/>
          </a:prstGeom>
        </p:spPr>
      </p:pic>
      <p:sp>
        <p:nvSpPr>
          <p:cNvPr id="10" name="テキスト ボックス 9">
            <a:extLst>
              <a:ext uri="{FF2B5EF4-FFF2-40B4-BE49-F238E27FC236}">
                <a16:creationId xmlns:a16="http://schemas.microsoft.com/office/drawing/2014/main" id="{90B3DA66-5D4E-4E30-ABFC-DE78ED227478}"/>
              </a:ext>
            </a:extLst>
          </p:cNvPr>
          <p:cNvSpPr txBox="1"/>
          <p:nvPr/>
        </p:nvSpPr>
        <p:spPr>
          <a:xfrm>
            <a:off x="4159179" y="569734"/>
            <a:ext cx="646331" cy="646331"/>
          </a:xfrm>
          <a:prstGeom prst="rect">
            <a:avLst/>
          </a:prstGeom>
          <a:noFill/>
        </p:spPr>
        <p:txBody>
          <a:bodyPr wrap="none" rtlCol="0">
            <a:spAutoFit/>
          </a:bodyPr>
          <a:lstStyle/>
          <a:p>
            <a:r>
              <a:rPr kumimoji="1" lang="ja-JP" altLang="en-US" sz="3600"/>
              <a:t>①</a:t>
            </a:r>
          </a:p>
        </p:txBody>
      </p:sp>
      <p:sp>
        <p:nvSpPr>
          <p:cNvPr id="11" name="テキスト ボックス 10">
            <a:extLst>
              <a:ext uri="{FF2B5EF4-FFF2-40B4-BE49-F238E27FC236}">
                <a16:creationId xmlns:a16="http://schemas.microsoft.com/office/drawing/2014/main" id="{BC91D13D-3F76-4CA8-96FF-5A67AA4D6B03}"/>
              </a:ext>
            </a:extLst>
          </p:cNvPr>
          <p:cNvSpPr txBox="1"/>
          <p:nvPr/>
        </p:nvSpPr>
        <p:spPr>
          <a:xfrm>
            <a:off x="7062013" y="596364"/>
            <a:ext cx="646331" cy="646331"/>
          </a:xfrm>
          <a:prstGeom prst="rect">
            <a:avLst/>
          </a:prstGeom>
          <a:noFill/>
        </p:spPr>
        <p:txBody>
          <a:bodyPr wrap="none" rtlCol="0">
            <a:spAutoFit/>
          </a:bodyPr>
          <a:lstStyle/>
          <a:p>
            <a:r>
              <a:rPr kumimoji="1" lang="ja-JP" altLang="en-US" sz="3600"/>
              <a:t>②</a:t>
            </a:r>
          </a:p>
        </p:txBody>
      </p:sp>
      <p:sp>
        <p:nvSpPr>
          <p:cNvPr id="12" name="テキスト ボックス 11">
            <a:extLst>
              <a:ext uri="{FF2B5EF4-FFF2-40B4-BE49-F238E27FC236}">
                <a16:creationId xmlns:a16="http://schemas.microsoft.com/office/drawing/2014/main" id="{9DBF246E-C070-4A2F-B953-032BD3A5A533}"/>
              </a:ext>
            </a:extLst>
          </p:cNvPr>
          <p:cNvSpPr txBox="1"/>
          <p:nvPr/>
        </p:nvSpPr>
        <p:spPr>
          <a:xfrm>
            <a:off x="10115836" y="569733"/>
            <a:ext cx="646331" cy="646331"/>
          </a:xfrm>
          <a:prstGeom prst="rect">
            <a:avLst/>
          </a:prstGeom>
          <a:noFill/>
        </p:spPr>
        <p:txBody>
          <a:bodyPr wrap="none" rtlCol="0">
            <a:spAutoFit/>
          </a:bodyPr>
          <a:lstStyle/>
          <a:p>
            <a:r>
              <a:rPr kumimoji="1" lang="ja-JP" altLang="en-US" sz="3600"/>
              <a:t>③</a:t>
            </a:r>
          </a:p>
        </p:txBody>
      </p:sp>
      <p:sp>
        <p:nvSpPr>
          <p:cNvPr id="13" name="テキスト ボックス 12">
            <a:extLst>
              <a:ext uri="{FF2B5EF4-FFF2-40B4-BE49-F238E27FC236}">
                <a16:creationId xmlns:a16="http://schemas.microsoft.com/office/drawing/2014/main" id="{C6A76D5D-5D49-4213-85A4-25F69D999DA2}"/>
              </a:ext>
            </a:extLst>
          </p:cNvPr>
          <p:cNvSpPr txBox="1"/>
          <p:nvPr/>
        </p:nvSpPr>
        <p:spPr>
          <a:xfrm>
            <a:off x="1217333" y="596364"/>
            <a:ext cx="646331" cy="646331"/>
          </a:xfrm>
          <a:prstGeom prst="rect">
            <a:avLst/>
          </a:prstGeom>
          <a:noFill/>
        </p:spPr>
        <p:txBody>
          <a:bodyPr wrap="none" rtlCol="0">
            <a:spAutoFit/>
          </a:bodyPr>
          <a:lstStyle/>
          <a:p>
            <a:r>
              <a:rPr kumimoji="1" lang="ja-JP" altLang="en-US" sz="3600"/>
              <a:t>⓪</a:t>
            </a:r>
          </a:p>
        </p:txBody>
      </p:sp>
      <p:sp>
        <p:nvSpPr>
          <p:cNvPr id="15" name="テキスト ボックス 14">
            <a:extLst>
              <a:ext uri="{FF2B5EF4-FFF2-40B4-BE49-F238E27FC236}">
                <a16:creationId xmlns:a16="http://schemas.microsoft.com/office/drawing/2014/main" id="{676394B1-ABB7-4601-A993-CD4485BB33E0}"/>
              </a:ext>
            </a:extLst>
          </p:cNvPr>
          <p:cNvSpPr txBox="1"/>
          <p:nvPr/>
        </p:nvSpPr>
        <p:spPr>
          <a:xfrm>
            <a:off x="2724057" y="5338306"/>
            <a:ext cx="7714944" cy="923330"/>
          </a:xfrm>
          <a:prstGeom prst="rect">
            <a:avLst/>
          </a:prstGeom>
          <a:noFill/>
        </p:spPr>
        <p:txBody>
          <a:bodyPr wrap="square">
            <a:spAutoFit/>
          </a:bodyPr>
          <a:lstStyle/>
          <a:p>
            <a:r>
              <a:rPr kumimoji="1" lang="en-US" altLang="ja-JP"/>
              <a:t>Contour</a:t>
            </a:r>
            <a:r>
              <a:rPr kumimoji="1" lang="ja-JP" altLang="en-US"/>
              <a:t>図は</a:t>
            </a:r>
            <a:r>
              <a:rPr kumimoji="1" lang="en-US" altLang="ja-JP"/>
              <a:t>flux</a:t>
            </a:r>
            <a:r>
              <a:rPr kumimoji="1" lang="ja-JP" altLang="en-US"/>
              <a:t>分布と圧力分布。</a:t>
            </a:r>
            <a:endParaRPr kumimoji="1" lang="en-US" altLang="ja-JP"/>
          </a:p>
          <a:p>
            <a:r>
              <a:rPr lang="ja-JP" altLang="en-US"/>
              <a:t>磁気軸と圧力ピークの位置は一致しますが、</a:t>
            </a:r>
            <a:endParaRPr lang="en-US" altLang="ja-JP"/>
          </a:p>
          <a:p>
            <a:r>
              <a:rPr lang="ja-JP" altLang="en-US"/>
              <a:t>描画ツールの所為で、最外殻磁気面のきわまでは色がついていないです。</a:t>
            </a:r>
            <a:endParaRPr kumimoji="1" lang="en-US" altLang="ja-JP"/>
          </a:p>
        </p:txBody>
      </p:sp>
      <p:sp>
        <p:nvSpPr>
          <p:cNvPr id="2" name="スライド番号プレースホルダー 1">
            <a:extLst>
              <a:ext uri="{FF2B5EF4-FFF2-40B4-BE49-F238E27FC236}">
                <a16:creationId xmlns:a16="http://schemas.microsoft.com/office/drawing/2014/main" id="{AB330B5C-8223-6253-8D01-0132DEC3738F}"/>
              </a:ext>
            </a:extLst>
          </p:cNvPr>
          <p:cNvSpPr>
            <a:spLocks noGrp="1"/>
          </p:cNvSpPr>
          <p:nvPr>
            <p:ph type="sldNum" sz="quarter" idx="12"/>
          </p:nvPr>
        </p:nvSpPr>
        <p:spPr/>
        <p:txBody>
          <a:bodyPr/>
          <a:lstStyle/>
          <a:p>
            <a:fld id="{2107F36D-B6D4-4812-968C-DF3BA2F8AFAD}" type="slidenum">
              <a:rPr kumimoji="1" lang="ja-JP" altLang="en-US" smtClean="0"/>
              <a:t>20</a:t>
            </a:fld>
            <a:endParaRPr kumimoji="1" lang="ja-JP" altLang="en-US"/>
          </a:p>
        </p:txBody>
      </p:sp>
    </p:spTree>
    <p:extLst>
      <p:ext uri="{BB962C8B-B14F-4D97-AF65-F5344CB8AC3E}">
        <p14:creationId xmlns:p14="http://schemas.microsoft.com/office/powerpoint/2010/main" val="91772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631DF74-5076-4C22-BA5F-4182802B5207}"/>
              </a:ext>
            </a:extLst>
          </p:cNvPr>
          <p:cNvSpPr txBox="1"/>
          <p:nvPr/>
        </p:nvSpPr>
        <p:spPr>
          <a:xfrm>
            <a:off x="485306" y="77647"/>
            <a:ext cx="9240030" cy="584775"/>
          </a:xfrm>
          <a:prstGeom prst="rect">
            <a:avLst/>
          </a:prstGeom>
          <a:noFill/>
        </p:spPr>
        <p:txBody>
          <a:bodyPr wrap="none" rtlCol="0">
            <a:spAutoFit/>
          </a:bodyPr>
          <a:lstStyle/>
          <a:p>
            <a:r>
              <a:rPr kumimoji="1" lang="en-US" altLang="ja-JP" sz="3200">
                <a:latin typeface="Times New Roman" panose="02020603050405020304" pitchFamily="18" charset="0"/>
                <a:cs typeface="Times New Roman" panose="02020603050405020304" pitchFamily="18" charset="0"/>
              </a:rPr>
              <a:t>Machine learning procedure to recognize plasma shape</a:t>
            </a:r>
            <a:endParaRPr kumimoji="1" lang="ja-JP" altLang="en-US" sz="320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5D128FFB-7BDE-491A-922D-4FF532822DAD}"/>
              </a:ext>
            </a:extLst>
          </p:cNvPr>
          <p:cNvSpPr txBox="1"/>
          <p:nvPr/>
        </p:nvSpPr>
        <p:spPr>
          <a:xfrm>
            <a:off x="5495827" y="1753384"/>
            <a:ext cx="4551246" cy="1477328"/>
          </a:xfrm>
          <a:prstGeom prst="rect">
            <a:avLst/>
          </a:prstGeom>
          <a:noFill/>
        </p:spPr>
        <p:txBody>
          <a:bodyPr wrap="none" rtlCol="0">
            <a:spAutoFit/>
          </a:bodyPr>
          <a:lstStyle/>
          <a:p>
            <a:r>
              <a:rPr lang="en-US" altLang="ja-JP">
                <a:latin typeface="Times New Roman" panose="02020603050405020304" pitchFamily="18" charset="0"/>
                <a:cs typeface="Times New Roman" panose="02020603050405020304" pitchFamily="18" charset="0"/>
              </a:rPr>
              <a:t>Normalize to the value per unit PF coil current.</a:t>
            </a:r>
          </a:p>
          <a:p>
            <a:pPr marL="285750" indent="-285750">
              <a:buFont typeface="Arial" panose="020B0604020202020204" pitchFamily="34" charset="0"/>
              <a:buChar char="•"/>
            </a:pPr>
            <a:r>
              <a:rPr lang="en-US" altLang="ja-JP">
                <a:latin typeface="Times New Roman" panose="02020603050405020304" pitchFamily="18" charset="0"/>
                <a:cs typeface="Times New Roman" panose="02020603050405020304" pitchFamily="18" charset="0"/>
              </a:rPr>
              <a:t>Normalization Factor </a:t>
            </a:r>
            <a:r>
              <a:rPr lang="en-US" altLang="ja-JP" i="1" err="1">
                <a:latin typeface="Times New Roman" panose="02020603050405020304" pitchFamily="18" charset="0"/>
                <a:cs typeface="Times New Roman" panose="02020603050405020304" pitchFamily="18" charset="0"/>
              </a:rPr>
              <a:t>nf</a:t>
            </a:r>
            <a:endParaRPr lang="en-US" altLang="ja-JP" i="1">
              <a:latin typeface="Times New Roman" panose="02020603050405020304" pitchFamily="18" charset="0"/>
              <a:cs typeface="Times New Roman" panose="02020603050405020304" pitchFamily="18" charset="0"/>
            </a:endParaRPr>
          </a:p>
          <a:p>
            <a:pPr lvl="1"/>
            <a:r>
              <a:rPr kumimoji="1" lang="en-US" altLang="ja-JP">
                <a:latin typeface="Times New Roman" panose="02020603050405020304" pitchFamily="18" charset="0"/>
                <a:cs typeface="Times New Roman" panose="02020603050405020304" pitchFamily="18" charset="0"/>
              </a:rPr>
              <a:t>= Sum of 5 PF abs. coil currents</a:t>
            </a:r>
            <a:endParaRPr lang="en-US" altLang="ja-JP">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en-US" altLang="ja-JP">
                <a:latin typeface="Times New Roman" panose="02020603050405020304" pitchFamily="18" charset="0"/>
                <a:cs typeface="Times New Roman" panose="02020603050405020304" pitchFamily="18" charset="0"/>
              </a:rPr>
              <a:t>Normalize values:</a:t>
            </a:r>
          </a:p>
          <a:p>
            <a:pPr lvl="1"/>
            <a:r>
              <a:rPr lang="en-US" altLang="ja-JP">
                <a:latin typeface="Times New Roman" panose="02020603050405020304" pitchFamily="18" charset="0"/>
                <a:cs typeface="Times New Roman" panose="02020603050405020304" pitchFamily="18" charset="0"/>
              </a:rPr>
              <a:t>5 PF coils, 8 hall sensors, Ip</a:t>
            </a:r>
            <a:endParaRPr kumimoji="1" lang="en-US" altLang="ja-JP">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94ECA50C-43A2-4B02-A283-3949749AAD14}"/>
                  </a:ext>
                </a:extLst>
              </p:cNvPr>
              <p:cNvSpPr txBox="1"/>
              <p:nvPr/>
            </p:nvSpPr>
            <p:spPr>
              <a:xfrm>
                <a:off x="9154037" y="2130022"/>
                <a:ext cx="1399870" cy="693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400" b="0" i="1" smtClean="0">
                              <a:latin typeface="Cambria Math" panose="02040503050406030204" pitchFamily="18" charset="0"/>
                            </a:rPr>
                          </m:ctrlPr>
                        </m:dPr>
                        <m:e>
                          <m:r>
                            <a:rPr lang="en-US" altLang="ja-JP" sz="1400" i="1">
                              <a:latin typeface="Cambria Math" panose="02040503050406030204" pitchFamily="18" charset="0"/>
                            </a:rPr>
                            <m:t>𝑛𝑓</m:t>
                          </m:r>
                          <m:r>
                            <a:rPr lang="en-US" altLang="ja-JP" sz="1400" i="1">
                              <a:latin typeface="Cambria Math" panose="02040503050406030204" pitchFamily="18" charset="0"/>
                            </a:rPr>
                            <m:t>=</m:t>
                          </m:r>
                          <m:nary>
                            <m:naryPr>
                              <m:chr m:val="∑"/>
                              <m:ctrlPr>
                                <a:rPr lang="en-US" altLang="ja-JP" sz="1400" i="1">
                                  <a:latin typeface="Cambria Math" panose="02040503050406030204" pitchFamily="18" charset="0"/>
                                </a:rPr>
                              </m:ctrlPr>
                            </m:naryPr>
                            <m:sub>
                              <m:r>
                                <m:rPr>
                                  <m:brk m:alnAt="23"/>
                                </m:rPr>
                                <a:rPr lang="en-US" altLang="ja-JP" sz="1400" i="1">
                                  <a:latin typeface="Cambria Math" panose="02040503050406030204" pitchFamily="18" charset="0"/>
                                </a:rPr>
                                <m:t>𝑖</m:t>
                              </m:r>
                              <m:r>
                                <a:rPr lang="en-US" altLang="ja-JP" sz="1400" i="1">
                                  <a:latin typeface="Cambria Math" panose="02040503050406030204" pitchFamily="18" charset="0"/>
                                </a:rPr>
                                <m:t>=1</m:t>
                              </m:r>
                            </m:sub>
                            <m:sup>
                              <m:r>
                                <a:rPr lang="en-US" altLang="ja-JP" sz="1400" i="1">
                                  <a:latin typeface="Cambria Math" panose="02040503050406030204" pitchFamily="18" charset="0"/>
                                </a:rPr>
                                <m:t>5</m:t>
                              </m:r>
                            </m:sup>
                            <m:e>
                              <m:r>
                                <a:rPr lang="en-US" altLang="ja-JP" sz="1400" i="1">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𝑃𝐹𝑖</m:t>
                                  </m:r>
                                </m:sub>
                              </m:sSub>
                              <m:r>
                                <a:rPr lang="en-US" altLang="ja-JP" sz="1400" i="1">
                                  <a:latin typeface="Cambria Math" panose="02040503050406030204" pitchFamily="18" charset="0"/>
                                </a:rPr>
                                <m:t>|</m:t>
                              </m:r>
                            </m:e>
                          </m:nary>
                        </m:e>
                      </m:d>
                    </m:oMath>
                  </m:oMathPara>
                </a14:m>
                <a:endParaRPr kumimoji="1" lang="ja-JP" altLang="en-US" sz="1400"/>
              </a:p>
            </p:txBody>
          </p:sp>
        </mc:Choice>
        <mc:Fallback xmlns="">
          <p:sp>
            <p:nvSpPr>
              <p:cNvPr id="6" name="テキスト ボックス 5">
                <a:extLst>
                  <a:ext uri="{FF2B5EF4-FFF2-40B4-BE49-F238E27FC236}">
                    <a16:creationId xmlns:a16="http://schemas.microsoft.com/office/drawing/2014/main" id="{94ECA50C-43A2-4B02-A283-3949749AAD14}"/>
                  </a:ext>
                </a:extLst>
              </p:cNvPr>
              <p:cNvSpPr txBox="1">
                <a:spLocks noRot="1" noChangeAspect="1" noMove="1" noResize="1" noEditPoints="1" noAdjustHandles="1" noChangeArrowheads="1" noChangeShapeType="1" noTextEdit="1"/>
              </p:cNvSpPr>
              <p:nvPr/>
            </p:nvSpPr>
            <p:spPr>
              <a:xfrm>
                <a:off x="9154037" y="2130022"/>
                <a:ext cx="1399870" cy="693588"/>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B755595-EF41-4DA3-9EE7-0568B01C7281}"/>
                  </a:ext>
                </a:extLst>
              </p:cNvPr>
              <p:cNvSpPr txBox="1"/>
              <p:nvPr/>
            </p:nvSpPr>
            <p:spPr>
              <a:xfrm>
                <a:off x="7504226" y="3168346"/>
                <a:ext cx="304968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𝑒𝑥</m:t>
                              </m:r>
                              <m:r>
                                <a:rPr lang="en-US" altLang="ja-JP" b="0" i="1" smtClean="0">
                                  <a:latin typeface="Cambria Math" panose="02040503050406030204" pitchFamily="18" charset="0"/>
                                </a:rPr>
                                <m:t>. </m:t>
                              </m:r>
                              <m:r>
                                <a:rPr lang="en-US" altLang="ja-JP" i="1">
                                  <a:latin typeface="Cambria Math" panose="02040503050406030204" pitchFamily="18" charset="0"/>
                                </a:rPr>
                                <m:t>𝐼</m:t>
                              </m:r>
                            </m:e>
                            <m:sub>
                              <m:r>
                                <a:rPr lang="en-US" altLang="ja-JP" i="1">
                                  <a:latin typeface="Cambria Math" panose="02040503050406030204" pitchFamily="18" charset="0"/>
                                </a:rPr>
                                <m:t>𝑃𝐹𝑖</m:t>
                              </m:r>
                              <m:r>
                                <a:rPr lang="en-US" altLang="ja-JP" b="0" i="1" smtClean="0">
                                  <a:latin typeface="Cambria Math" panose="02040503050406030204" pitchFamily="18" charset="0"/>
                                </a:rPr>
                                <m:t>_</m:t>
                              </m:r>
                              <m:r>
                                <a:rPr lang="en-US" altLang="ja-JP" b="0" i="1" smtClean="0">
                                  <a:latin typeface="Cambria Math" panose="02040503050406030204" pitchFamily="18" charset="0"/>
                                </a:rPr>
                                <m:t>𝑛𝑜𝑟𝑚𝑎𝑙𝑖𝑧𝑒𝑑</m:t>
                              </m:r>
                            </m:sub>
                          </m:sSub>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𝐼</m:t>
                              </m:r>
                            </m:e>
                            <m:sub>
                              <m:r>
                                <a:rPr lang="en-US" altLang="ja-JP" i="1">
                                  <a:latin typeface="Cambria Math" panose="02040503050406030204" pitchFamily="18" charset="0"/>
                                </a:rPr>
                                <m:t>𝑃𝐹𝑖</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𝑛𝑓</m:t>
                          </m:r>
                        </m:e>
                      </m:d>
                    </m:oMath>
                  </m:oMathPara>
                </a14:m>
                <a:endParaRPr kumimoji="1" lang="ja-JP" altLang="en-US"/>
              </a:p>
            </p:txBody>
          </p:sp>
        </mc:Choice>
        <mc:Fallback xmlns="">
          <p:sp>
            <p:nvSpPr>
              <p:cNvPr id="7" name="テキスト ボックス 6">
                <a:extLst>
                  <a:ext uri="{FF2B5EF4-FFF2-40B4-BE49-F238E27FC236}">
                    <a16:creationId xmlns:a16="http://schemas.microsoft.com/office/drawing/2014/main" id="{CB755595-EF41-4DA3-9EE7-0568B01C7281}"/>
                  </a:ext>
                </a:extLst>
              </p:cNvPr>
              <p:cNvSpPr txBox="1">
                <a:spLocks noRot="1" noChangeAspect="1" noMove="1" noResize="1" noEditPoints="1" noAdjustHandles="1" noChangeArrowheads="1" noChangeShapeType="1" noTextEdit="1"/>
              </p:cNvSpPr>
              <p:nvPr/>
            </p:nvSpPr>
            <p:spPr>
              <a:xfrm>
                <a:off x="7504226" y="3168346"/>
                <a:ext cx="3049681" cy="312650"/>
              </a:xfrm>
              <a:prstGeom prst="rect">
                <a:avLst/>
              </a:prstGeom>
              <a:blipFill>
                <a:blip r:embed="rId3"/>
                <a:stretch>
                  <a:fillRect b="-27451"/>
                </a:stretch>
              </a:blipFill>
            </p:spPr>
            <p:txBody>
              <a:bodyPr/>
              <a:lstStyle/>
              <a:p>
                <a:r>
                  <a:rPr lang="en-US">
                    <a:noFill/>
                  </a:rPr>
                  <a:t> </a:t>
                </a:r>
              </a:p>
            </p:txBody>
          </p:sp>
        </mc:Fallback>
      </mc:AlternateContent>
      <p:sp>
        <p:nvSpPr>
          <p:cNvPr id="8" name="四角形: 角を丸くする 7">
            <a:extLst>
              <a:ext uri="{FF2B5EF4-FFF2-40B4-BE49-F238E27FC236}">
                <a16:creationId xmlns:a16="http://schemas.microsoft.com/office/drawing/2014/main" id="{60DE9083-8421-4494-9BD1-DC7FAB3C690B}"/>
              </a:ext>
            </a:extLst>
          </p:cNvPr>
          <p:cNvSpPr/>
          <p:nvPr/>
        </p:nvSpPr>
        <p:spPr>
          <a:xfrm>
            <a:off x="5410986" y="1753384"/>
            <a:ext cx="5307291" cy="18099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1CB8493A-2A58-4E20-ABB3-2450D6B3C542}"/>
              </a:ext>
            </a:extLst>
          </p:cNvPr>
          <p:cNvSpPr txBox="1"/>
          <p:nvPr/>
        </p:nvSpPr>
        <p:spPr>
          <a:xfrm>
            <a:off x="4364610" y="1943337"/>
            <a:ext cx="45719" cy="369332"/>
          </a:xfrm>
          <a:prstGeom prst="rect">
            <a:avLst/>
          </a:prstGeom>
          <a:noFill/>
        </p:spPr>
        <p:txBody>
          <a:bodyPr wrap="square" rtlCol="0">
            <a:spAutoFit/>
          </a:bodyPr>
          <a:lstStyle/>
          <a:p>
            <a:endParaRPr kumimoji="1" lang="ja-JP" altLang="en-US"/>
          </a:p>
        </p:txBody>
      </p:sp>
      <p:sp>
        <p:nvSpPr>
          <p:cNvPr id="10" name="テキスト ボックス 9">
            <a:extLst>
              <a:ext uri="{FF2B5EF4-FFF2-40B4-BE49-F238E27FC236}">
                <a16:creationId xmlns:a16="http://schemas.microsoft.com/office/drawing/2014/main" id="{B00C6F65-97F4-4A6A-9FF6-CFF5B1169EED}"/>
              </a:ext>
            </a:extLst>
          </p:cNvPr>
          <p:cNvSpPr txBox="1"/>
          <p:nvPr/>
        </p:nvSpPr>
        <p:spPr>
          <a:xfrm>
            <a:off x="5495827" y="1374625"/>
            <a:ext cx="1518364" cy="369332"/>
          </a:xfrm>
          <a:prstGeom prst="rect">
            <a:avLst/>
          </a:prstGeom>
          <a:noFill/>
        </p:spPr>
        <p:txBody>
          <a:bodyPr wrap="none" rtlCol="0">
            <a:spAutoFit/>
          </a:bodyPr>
          <a:lstStyle/>
          <a:p>
            <a:r>
              <a:rPr lang="en-US" altLang="ja-JP">
                <a:latin typeface="Times New Roman" panose="02020603050405020304" pitchFamily="18" charset="0"/>
                <a:cs typeface="Times New Roman" panose="02020603050405020304" pitchFamily="18" charset="0"/>
              </a:rPr>
              <a:t>Normalization</a:t>
            </a:r>
          </a:p>
        </p:txBody>
      </p:sp>
      <p:sp>
        <p:nvSpPr>
          <p:cNvPr id="11" name="テキスト ボックス 10">
            <a:extLst>
              <a:ext uri="{FF2B5EF4-FFF2-40B4-BE49-F238E27FC236}">
                <a16:creationId xmlns:a16="http://schemas.microsoft.com/office/drawing/2014/main" id="{36B8342C-94FB-4C28-81AB-E573145BAF80}"/>
              </a:ext>
            </a:extLst>
          </p:cNvPr>
          <p:cNvSpPr txBox="1"/>
          <p:nvPr/>
        </p:nvSpPr>
        <p:spPr>
          <a:xfrm>
            <a:off x="5367841" y="3807837"/>
            <a:ext cx="1633781" cy="369332"/>
          </a:xfrm>
          <a:prstGeom prst="rect">
            <a:avLst/>
          </a:prstGeom>
          <a:noFill/>
        </p:spPr>
        <p:txBody>
          <a:bodyPr wrap="none" rtlCol="0">
            <a:spAutoFit/>
          </a:bodyPr>
          <a:lstStyle/>
          <a:p>
            <a:r>
              <a:rPr lang="en-US" altLang="ja-JP">
                <a:latin typeface="Times New Roman" panose="02020603050405020304" pitchFamily="18" charset="0"/>
                <a:cs typeface="Times New Roman" panose="02020603050405020304" pitchFamily="18" charset="0"/>
              </a:rPr>
              <a:t>Standardization</a:t>
            </a:r>
          </a:p>
        </p:txBody>
      </p:sp>
      <p:sp>
        <p:nvSpPr>
          <p:cNvPr id="12" name="テキスト ボックス 11">
            <a:extLst>
              <a:ext uri="{FF2B5EF4-FFF2-40B4-BE49-F238E27FC236}">
                <a16:creationId xmlns:a16="http://schemas.microsoft.com/office/drawing/2014/main" id="{EBE2A1E0-D404-4813-8931-BF4067F1DDE8}"/>
              </a:ext>
            </a:extLst>
          </p:cNvPr>
          <p:cNvSpPr txBox="1"/>
          <p:nvPr/>
        </p:nvSpPr>
        <p:spPr>
          <a:xfrm>
            <a:off x="4942176" y="4274554"/>
            <a:ext cx="4079276"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a:latin typeface="Times New Roman" panose="02020603050405020304" pitchFamily="18" charset="0"/>
                <a:cs typeface="Times New Roman" panose="02020603050405020304" pitchFamily="18" charset="0"/>
              </a:rPr>
              <a:t>Standardize all parameters so that the mean is zero and the standard deviation is one.</a:t>
            </a:r>
          </a:p>
          <a:p>
            <a:r>
              <a:rPr lang="en-US" altLang="ja-JP">
                <a:latin typeface="Times New Roman" panose="02020603050405020304" pitchFamily="18" charset="0"/>
                <a:cs typeface="Times New Roman" panose="02020603050405020304" pitchFamily="18" charset="0"/>
              </a:rPr>
              <a:t>Reason:</a:t>
            </a:r>
          </a:p>
          <a:p>
            <a:pPr marL="285750" indent="-285750">
              <a:buFont typeface="Arial" panose="020B0604020202020204" pitchFamily="34" charset="0"/>
              <a:buChar char="•"/>
            </a:pPr>
            <a:r>
              <a:rPr kumimoji="1" lang="en-US" altLang="ja-JP">
                <a:latin typeface="Times New Roman" panose="02020603050405020304" pitchFamily="18" charset="0"/>
                <a:cs typeface="Times New Roman" panose="02020603050405020304" pitchFamily="18" charset="0"/>
              </a:rPr>
              <a:t>To make all weighting factors similar in size.</a:t>
            </a:r>
          </a:p>
          <a:p>
            <a:pPr marL="285750" indent="-285750">
              <a:buFont typeface="Arial" panose="020B0604020202020204" pitchFamily="34" charset="0"/>
              <a:buChar char="•"/>
            </a:pPr>
            <a:r>
              <a:rPr kumimoji="1" lang="en-US" altLang="ja-JP">
                <a:latin typeface="Times New Roman" panose="02020603050405020304" pitchFamily="18" charset="0"/>
                <a:cs typeface="Times New Roman" panose="02020603050405020304" pitchFamily="18" charset="0"/>
              </a:rPr>
              <a:t>To evaluate all outputs with equal importance.</a:t>
            </a:r>
            <a:endParaRPr kumimoji="1" lang="ja-JP" altLang="en-US">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C6243C5-9DAB-4BDC-877A-DDFE6B0D08E8}"/>
                  </a:ext>
                </a:extLst>
              </p:cNvPr>
              <p:cNvSpPr txBox="1"/>
              <p:nvPr/>
            </p:nvSpPr>
            <p:spPr>
              <a:xfrm>
                <a:off x="8949080" y="4177169"/>
                <a:ext cx="2195986" cy="1255665"/>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d>
                        <m:dPr>
                          <m:ctrlPr>
                            <a:rPr kumimoji="1" lang="en-US" altLang="ja-JP" sz="1400" b="0" i="1" smtClean="0">
                              <a:latin typeface="Cambria Math" panose="02040503050406030204" pitchFamily="18" charset="0"/>
                            </a:rPr>
                          </m:ctrlPr>
                        </m:dPr>
                        <m:e>
                          <m:eqArr>
                            <m:eqArrPr>
                              <m:ctrlPr>
                                <a:rPr kumimoji="1" lang="en-US" altLang="ja-JP" sz="1400" b="0" i="1" smtClean="0">
                                  <a:latin typeface="Cambria Math" panose="02040503050406030204" pitchFamily="18" charset="0"/>
                                </a:rPr>
                              </m:ctrlPr>
                            </m:eqArrPr>
                            <m:e>
                              <m:r>
                                <a:rPr kumimoji="1" lang="en-US" altLang="ja-JP" sz="1400" b="0" i="1" smtClean="0">
                                  <a:latin typeface="Cambria Math" panose="02040503050406030204" pitchFamily="18" charset="0"/>
                                </a:rPr>
                                <m:t>𝑧</m:t>
                              </m:r>
                              <m:r>
                                <a:rPr kumimoji="1" lang="en-US" altLang="ja-JP" sz="1400" b="0" i="1" smtClean="0">
                                  <a:latin typeface="Cambria Math" panose="02040503050406030204" pitchFamily="18" charset="0"/>
                                </a:rPr>
                                <m:t>=</m:t>
                              </m:r>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𝑥</m:t>
                                  </m:r>
                                  <m:r>
                                    <a:rPr kumimoji="1" lang="en-US" altLang="ja-JP" sz="1400" b="0" i="1" smtClean="0">
                                      <a:latin typeface="Cambria Math" panose="02040503050406030204" pitchFamily="18" charset="0"/>
                                    </a:rPr>
                                    <m:t>−</m:t>
                                  </m:r>
                                  <m:r>
                                    <a:rPr kumimoji="1" lang="ja-JP" altLang="en-US" sz="1400" b="0" i="1" smtClean="0">
                                      <a:latin typeface="Cambria Math" panose="02040503050406030204" pitchFamily="18" charset="0"/>
                                    </a:rPr>
                                    <m:t>𝜇</m:t>
                                  </m:r>
                                </m:num>
                                <m:den>
                                  <m:r>
                                    <a:rPr kumimoji="1" lang="ja-JP" altLang="en-US" sz="1400" b="0" i="1" smtClean="0">
                                      <a:latin typeface="Cambria Math" panose="02040503050406030204" pitchFamily="18" charset="0"/>
                                    </a:rPr>
                                    <m:t>𝜎</m:t>
                                  </m:r>
                                </m:den>
                              </m:f>
                            </m:e>
                            <m:e>
                              <m:r>
                                <a:rPr kumimoji="1" lang="en-US" altLang="ja-JP" sz="1400" b="0" i="1" smtClean="0">
                                  <a:latin typeface="Cambria Math" panose="02040503050406030204" pitchFamily="18" charset="0"/>
                                </a:rPr>
                                <m:t>𝑥</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𝑜𝑟𝑖𝑔𝑖𝑛𝑎𝑙</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𝑝𝑎𝑟𝑎𝑚</m:t>
                              </m:r>
                              <m:r>
                                <a:rPr kumimoji="1" lang="en-US" altLang="ja-JP" sz="1400" b="0" i="1" smtClean="0">
                                  <a:latin typeface="Cambria Math" panose="02040503050406030204" pitchFamily="18" charset="0"/>
                                </a:rPr>
                                <m:t>.</m:t>
                              </m:r>
                            </m:e>
                            <m:e>
                              <m:r>
                                <a:rPr kumimoji="1" lang="en-US" altLang="ja-JP" sz="1400" b="0" i="1" smtClean="0">
                                  <a:latin typeface="Cambria Math" panose="02040503050406030204" pitchFamily="18" charset="0"/>
                                </a:rPr>
                                <m:t>𝑧</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𝑠𝑡𝑎𝑛𝑑𝑎𝑟𝑑𝑖𝑧𝑒𝑑</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𝑝𝑎𝑟𝑎𝑚</m:t>
                              </m:r>
                              <m:r>
                                <a:rPr kumimoji="1" lang="en-US" altLang="ja-JP" sz="1400" b="0" i="1" smtClean="0">
                                  <a:latin typeface="Cambria Math" panose="02040503050406030204" pitchFamily="18" charset="0"/>
                                </a:rPr>
                                <m:t>.</m:t>
                              </m:r>
                            </m:e>
                            <m:e>
                              <m:r>
                                <a:rPr kumimoji="1" lang="ja-JP" altLang="en-US" sz="1400" b="0" i="1" smtClean="0">
                                  <a:latin typeface="Cambria Math" panose="02040503050406030204" pitchFamily="18" charset="0"/>
                                </a:rPr>
                                <m:t>𝜇</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𝑚𝑒𝑎𝑛</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𝑜𝑓</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𝑥</m:t>
                              </m:r>
                            </m:e>
                            <m:e>
                              <m:r>
                                <a:rPr kumimoji="1" lang="ja-JP" altLang="en-US" sz="1400" b="0" i="1" smtClean="0">
                                  <a:latin typeface="Cambria Math" panose="02040503050406030204" pitchFamily="18" charset="0"/>
                                </a:rPr>
                                <m:t>𝜎</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𝑠𝑡𝑑</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𝑑𝑒𝑣</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𝑜𝑓</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𝑥</m:t>
                              </m:r>
                            </m:e>
                          </m:eqArr>
                        </m:e>
                      </m:d>
                    </m:oMath>
                  </m:oMathPara>
                </a14:m>
                <a:endParaRPr kumimoji="1" lang="ja-JP" altLang="en-US" sz="1400"/>
              </a:p>
            </p:txBody>
          </p:sp>
        </mc:Choice>
        <mc:Fallback xmlns="">
          <p:sp>
            <p:nvSpPr>
              <p:cNvPr id="13" name="テキスト ボックス 12">
                <a:extLst>
                  <a:ext uri="{FF2B5EF4-FFF2-40B4-BE49-F238E27FC236}">
                    <a16:creationId xmlns:a16="http://schemas.microsoft.com/office/drawing/2014/main" id="{6C6243C5-9DAB-4BDC-877A-DDFE6B0D08E8}"/>
                  </a:ext>
                </a:extLst>
              </p:cNvPr>
              <p:cNvSpPr txBox="1">
                <a:spLocks noRot="1" noChangeAspect="1" noMove="1" noResize="1" noEditPoints="1" noAdjustHandles="1" noChangeArrowheads="1" noChangeShapeType="1" noTextEdit="1"/>
              </p:cNvSpPr>
              <p:nvPr/>
            </p:nvSpPr>
            <p:spPr>
              <a:xfrm>
                <a:off x="8949080" y="4177169"/>
                <a:ext cx="2195986" cy="1255665"/>
              </a:xfrm>
              <a:prstGeom prst="rect">
                <a:avLst/>
              </a:prstGeom>
              <a:blipFill>
                <a:blip r:embed="rId4"/>
                <a:stretch>
                  <a:fillRect/>
                </a:stretch>
              </a:blipFill>
            </p:spPr>
            <p:txBody>
              <a:bodyPr/>
              <a:lstStyle/>
              <a:p>
                <a:r>
                  <a:rPr lang="en-US">
                    <a:noFill/>
                  </a:rPr>
                  <a:t> </a:t>
                </a:r>
              </a:p>
            </p:txBody>
          </p:sp>
        </mc:Fallback>
      </mc:AlternateContent>
      <p:sp>
        <p:nvSpPr>
          <p:cNvPr id="2" name="スライド番号プレースホルダー 1">
            <a:extLst>
              <a:ext uri="{FF2B5EF4-FFF2-40B4-BE49-F238E27FC236}">
                <a16:creationId xmlns:a16="http://schemas.microsoft.com/office/drawing/2014/main" id="{C8E392D1-746A-7A5C-4A01-E8ADFD11D465}"/>
              </a:ext>
            </a:extLst>
          </p:cNvPr>
          <p:cNvSpPr>
            <a:spLocks noGrp="1"/>
          </p:cNvSpPr>
          <p:nvPr>
            <p:ph type="sldNum" sz="quarter" idx="12"/>
          </p:nvPr>
        </p:nvSpPr>
        <p:spPr/>
        <p:txBody>
          <a:bodyPr/>
          <a:lstStyle/>
          <a:p>
            <a:fld id="{2107F36D-B6D4-4812-968C-DF3BA2F8AFAD}" type="slidenum">
              <a:rPr kumimoji="1" lang="ja-JP" altLang="en-US" smtClean="0"/>
              <a:t>21</a:t>
            </a:fld>
            <a:endParaRPr kumimoji="1" lang="ja-JP" altLang="en-US"/>
          </a:p>
        </p:txBody>
      </p:sp>
    </p:spTree>
    <p:extLst>
      <p:ext uri="{BB962C8B-B14F-4D97-AF65-F5344CB8AC3E}">
        <p14:creationId xmlns:p14="http://schemas.microsoft.com/office/powerpoint/2010/main" val="62674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7119391-158C-49C4-8BF9-5881AFDC98F9}"/>
              </a:ext>
            </a:extLst>
          </p:cNvPr>
          <p:cNvPicPr>
            <a:picLocks noChangeAspect="1"/>
          </p:cNvPicPr>
          <p:nvPr/>
        </p:nvPicPr>
        <p:blipFill rotWithShape="1">
          <a:blip r:embed="rId2">
            <a:extLst>
              <a:ext uri="{28A0092B-C50C-407E-A947-70E740481C1C}">
                <a14:useLocalDpi xmlns:a14="http://schemas.microsoft.com/office/drawing/2010/main" val="0"/>
              </a:ext>
            </a:extLst>
          </a:blip>
          <a:srcRect t="38228" b="37689"/>
          <a:stretch/>
        </p:blipFill>
        <p:spPr>
          <a:xfrm>
            <a:off x="179231" y="699860"/>
            <a:ext cx="3333750" cy="1369462"/>
          </a:xfrm>
          <a:prstGeom prst="rect">
            <a:avLst/>
          </a:prstGeom>
        </p:spPr>
      </p:pic>
      <p:pic>
        <p:nvPicPr>
          <p:cNvPr id="20" name="図 19">
            <a:extLst>
              <a:ext uri="{FF2B5EF4-FFF2-40B4-BE49-F238E27FC236}">
                <a16:creationId xmlns:a16="http://schemas.microsoft.com/office/drawing/2014/main" id="{A2E7E758-1237-4789-8B90-9812C5516C78}"/>
              </a:ext>
            </a:extLst>
          </p:cNvPr>
          <p:cNvPicPr>
            <a:picLocks noChangeAspect="1"/>
          </p:cNvPicPr>
          <p:nvPr/>
        </p:nvPicPr>
        <p:blipFill rotWithShape="1">
          <a:blip r:embed="rId3">
            <a:extLst>
              <a:ext uri="{28A0092B-C50C-407E-A947-70E740481C1C}">
                <a14:useLocalDpi xmlns:a14="http://schemas.microsoft.com/office/drawing/2010/main" val="0"/>
              </a:ext>
            </a:extLst>
          </a:blip>
          <a:srcRect t="37928" b="37989"/>
          <a:stretch/>
        </p:blipFill>
        <p:spPr>
          <a:xfrm>
            <a:off x="144695" y="2650094"/>
            <a:ext cx="3333750" cy="1369462"/>
          </a:xfrm>
          <a:prstGeom prst="rect">
            <a:avLst/>
          </a:prstGeom>
        </p:spPr>
      </p:pic>
      <p:pic>
        <p:nvPicPr>
          <p:cNvPr id="22" name="図 21">
            <a:extLst>
              <a:ext uri="{FF2B5EF4-FFF2-40B4-BE49-F238E27FC236}">
                <a16:creationId xmlns:a16="http://schemas.microsoft.com/office/drawing/2014/main" id="{F3BAA3B3-BD22-488F-9171-7E2FC89FD9A4}"/>
              </a:ext>
            </a:extLst>
          </p:cNvPr>
          <p:cNvPicPr>
            <a:picLocks noChangeAspect="1"/>
          </p:cNvPicPr>
          <p:nvPr/>
        </p:nvPicPr>
        <p:blipFill rotWithShape="1">
          <a:blip r:embed="rId4">
            <a:extLst>
              <a:ext uri="{28A0092B-C50C-407E-A947-70E740481C1C}">
                <a14:useLocalDpi xmlns:a14="http://schemas.microsoft.com/office/drawing/2010/main" val="0"/>
              </a:ext>
            </a:extLst>
          </a:blip>
          <a:srcRect t="37928" b="38735"/>
          <a:stretch/>
        </p:blipFill>
        <p:spPr>
          <a:xfrm>
            <a:off x="179231" y="4617054"/>
            <a:ext cx="3333750" cy="1326995"/>
          </a:xfrm>
          <a:prstGeom prst="rect">
            <a:avLst/>
          </a:prstGeom>
        </p:spPr>
      </p:pic>
      <p:grpSp>
        <p:nvGrpSpPr>
          <p:cNvPr id="3" name="グループ化 2">
            <a:extLst>
              <a:ext uri="{FF2B5EF4-FFF2-40B4-BE49-F238E27FC236}">
                <a16:creationId xmlns:a16="http://schemas.microsoft.com/office/drawing/2014/main" id="{06EE3895-A1BD-4061-9C20-EBCC11A3BBE4}"/>
              </a:ext>
            </a:extLst>
          </p:cNvPr>
          <p:cNvGrpSpPr/>
          <p:nvPr/>
        </p:nvGrpSpPr>
        <p:grpSpPr>
          <a:xfrm>
            <a:off x="5155331" y="1319363"/>
            <a:ext cx="6891974" cy="3358662"/>
            <a:chOff x="5150554" y="1217638"/>
            <a:chExt cx="6891974" cy="3358662"/>
          </a:xfrm>
        </p:grpSpPr>
        <p:pic>
          <p:nvPicPr>
            <p:cNvPr id="10" name="図 9">
              <a:extLst>
                <a:ext uri="{FF2B5EF4-FFF2-40B4-BE49-F238E27FC236}">
                  <a16:creationId xmlns:a16="http://schemas.microsoft.com/office/drawing/2014/main" id="{B0130057-A867-4ADA-87E7-2CAB1BCFC1DC}"/>
                </a:ext>
              </a:extLst>
            </p:cNvPr>
            <p:cNvPicPr>
              <a:picLocks noChangeAspect="1"/>
            </p:cNvPicPr>
            <p:nvPr/>
          </p:nvPicPr>
          <p:blipFill rotWithShape="1">
            <a:blip r:embed="rId5">
              <a:extLst>
                <a:ext uri="{28A0092B-C50C-407E-A947-70E740481C1C}">
                  <a14:useLocalDpi xmlns:a14="http://schemas.microsoft.com/office/drawing/2010/main" val="0"/>
                </a:ext>
              </a:extLst>
            </a:blip>
            <a:srcRect t="11816" r="2122" b="3812"/>
            <a:stretch/>
          </p:blipFill>
          <p:spPr>
            <a:xfrm>
              <a:off x="5150554" y="1217638"/>
              <a:ext cx="6891974" cy="3358662"/>
            </a:xfrm>
            <a:prstGeom prst="rect">
              <a:avLst/>
            </a:prstGeom>
          </p:spPr>
        </p:pic>
        <p:sp>
          <p:nvSpPr>
            <p:cNvPr id="11" name="テキスト ボックス 10">
              <a:extLst>
                <a:ext uri="{FF2B5EF4-FFF2-40B4-BE49-F238E27FC236}">
                  <a16:creationId xmlns:a16="http://schemas.microsoft.com/office/drawing/2014/main" id="{01094C41-BC75-4B0F-9787-F5561AA21C54}"/>
                </a:ext>
              </a:extLst>
            </p:cNvPr>
            <p:cNvSpPr txBox="1"/>
            <p:nvPr/>
          </p:nvSpPr>
          <p:spPr>
            <a:xfrm>
              <a:off x="7224429" y="4206850"/>
              <a:ext cx="2069797" cy="369332"/>
            </a:xfrm>
            <a:prstGeom prst="rect">
              <a:avLst/>
            </a:prstGeom>
            <a:solidFill>
              <a:schemeClr val="bg1"/>
            </a:solidFill>
          </p:spPr>
          <p:txBody>
            <a:bodyPr wrap="none" rtlCol="0">
              <a:spAutoFit/>
            </a:bodyPr>
            <a:lstStyle/>
            <a:p>
              <a:r>
                <a:rPr kumimoji="1" lang="en-US" altLang="ja-JP">
                  <a:latin typeface="Times New Roman" panose="02020603050405020304" pitchFamily="18" charset="0"/>
                  <a:cs typeface="Times New Roman" panose="02020603050405020304" pitchFamily="18" charset="0"/>
                </a:rPr>
                <a:t>Plasma volume (m</a:t>
              </a:r>
              <a:r>
                <a:rPr kumimoji="1" lang="en-US" altLang="ja-JP" baseline="30000">
                  <a:latin typeface="Times New Roman" panose="02020603050405020304" pitchFamily="18" charset="0"/>
                  <a:cs typeface="Times New Roman" panose="02020603050405020304" pitchFamily="18" charset="0"/>
                </a:rPr>
                <a:t>3</a:t>
              </a:r>
              <a:r>
                <a:rPr kumimoji="1" lang="en-US" altLang="ja-JP">
                  <a:latin typeface="Times New Roman" panose="02020603050405020304" pitchFamily="18" charset="0"/>
                  <a:cs typeface="Times New Roman" panose="02020603050405020304" pitchFamily="18" charset="0"/>
                </a:rPr>
                <a:t>)</a:t>
              </a:r>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93D7BC4-BC9C-4574-A3AC-1AC84BB99877}"/>
                </a:ext>
              </a:extLst>
            </p:cNvPr>
            <p:cNvSpPr txBox="1"/>
            <p:nvPr/>
          </p:nvSpPr>
          <p:spPr>
            <a:xfrm rot="16200000">
              <a:off x="4518331" y="2583687"/>
              <a:ext cx="1633781" cy="369332"/>
            </a:xfrm>
            <a:prstGeom prst="rect">
              <a:avLst/>
            </a:prstGeom>
            <a:solidFill>
              <a:schemeClr val="bg1"/>
            </a:solidFill>
          </p:spPr>
          <p:txBody>
            <a:bodyPr wrap="none" rtlCol="0">
              <a:spAutoFit/>
            </a:bodyPr>
            <a:lstStyle/>
            <a:p>
              <a:r>
                <a:rPr lang="en-US" altLang="ja-JP">
                  <a:solidFill>
                    <a:schemeClr val="accent4">
                      <a:lumMod val="75000"/>
                    </a:schemeClr>
                  </a:solidFill>
                  <a:latin typeface="Times New Roman" panose="02020603050405020304" pitchFamily="18" charset="0"/>
                  <a:cs typeface="Times New Roman" panose="02020603050405020304" pitchFamily="18" charset="0"/>
                </a:rPr>
                <a:t>Inside edge (m)</a:t>
              </a:r>
              <a:endParaRPr kumimoji="1" lang="ja-JP" altLang="en-US">
                <a:solidFill>
                  <a:schemeClr val="accent4">
                    <a:lumMod val="75000"/>
                  </a:schemeClr>
                </a:solidFill>
                <a:latin typeface="Times New Roman" panose="02020603050405020304" pitchFamily="18" charset="0"/>
                <a:cs typeface="Times New Roman" panose="02020603050405020304" pitchFamily="18" charset="0"/>
              </a:endParaRPr>
            </a:p>
          </p:txBody>
        </p:sp>
      </p:grpSp>
      <p:sp>
        <p:nvSpPr>
          <p:cNvPr id="4" name="テキスト ボックス 3">
            <a:extLst>
              <a:ext uri="{FF2B5EF4-FFF2-40B4-BE49-F238E27FC236}">
                <a16:creationId xmlns:a16="http://schemas.microsoft.com/office/drawing/2014/main" id="{622559F2-8391-4C29-8CEE-026A92EB0F2B}"/>
              </a:ext>
            </a:extLst>
          </p:cNvPr>
          <p:cNvSpPr txBox="1"/>
          <p:nvPr/>
        </p:nvSpPr>
        <p:spPr>
          <a:xfrm>
            <a:off x="6680740" y="3144295"/>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24260</a:t>
            </a:r>
            <a:endParaRPr kumimoji="1" lang="ja-JP" altLang="en-US" sz="1400">
              <a:latin typeface="Times New Roman" panose="02020603050405020304" pitchFamily="18" charset="0"/>
              <a:cs typeface="Times New Roman" panose="02020603050405020304" pitchFamily="18" charset="0"/>
            </a:endParaRPr>
          </a:p>
        </p:txBody>
      </p:sp>
      <p:sp>
        <p:nvSpPr>
          <p:cNvPr id="5" name="乗算記号 4">
            <a:extLst>
              <a:ext uri="{FF2B5EF4-FFF2-40B4-BE49-F238E27FC236}">
                <a16:creationId xmlns:a16="http://schemas.microsoft.com/office/drawing/2014/main" id="{CD0B9C4B-4716-4476-8A69-3AA29280C8A8}"/>
              </a:ext>
            </a:extLst>
          </p:cNvPr>
          <p:cNvSpPr/>
          <p:nvPr/>
        </p:nvSpPr>
        <p:spPr>
          <a:xfrm>
            <a:off x="6514806" y="2875395"/>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記号 12">
            <a:extLst>
              <a:ext uri="{FF2B5EF4-FFF2-40B4-BE49-F238E27FC236}">
                <a16:creationId xmlns:a16="http://schemas.microsoft.com/office/drawing/2014/main" id="{0C2CC04E-D788-49D8-A736-E9DFA867EBD5}"/>
              </a:ext>
            </a:extLst>
          </p:cNvPr>
          <p:cNvSpPr/>
          <p:nvPr/>
        </p:nvSpPr>
        <p:spPr>
          <a:xfrm>
            <a:off x="7004910" y="2019734"/>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7CB6882D-C90E-44B5-90BF-07B41F878B49}"/>
              </a:ext>
            </a:extLst>
          </p:cNvPr>
          <p:cNvSpPr txBox="1"/>
          <p:nvPr/>
        </p:nvSpPr>
        <p:spPr>
          <a:xfrm>
            <a:off x="7139359" y="2248041"/>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78028</a:t>
            </a:r>
            <a:endParaRPr kumimoji="1" lang="ja-JP" altLang="en-US" sz="1400">
              <a:latin typeface="Times New Roman" panose="02020603050405020304" pitchFamily="18" charset="0"/>
              <a:cs typeface="Times New Roman" panose="02020603050405020304" pitchFamily="18" charset="0"/>
            </a:endParaRPr>
          </a:p>
        </p:txBody>
      </p:sp>
      <p:sp>
        <p:nvSpPr>
          <p:cNvPr id="15" name="乗算記号 14">
            <a:extLst>
              <a:ext uri="{FF2B5EF4-FFF2-40B4-BE49-F238E27FC236}">
                <a16:creationId xmlns:a16="http://schemas.microsoft.com/office/drawing/2014/main" id="{6C2E0057-CED1-4A58-9EED-0AC22F7E9C51}"/>
              </a:ext>
            </a:extLst>
          </p:cNvPr>
          <p:cNvSpPr/>
          <p:nvPr/>
        </p:nvSpPr>
        <p:spPr>
          <a:xfrm>
            <a:off x="6082052" y="3752625"/>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E5300A4-C022-4FEF-AC2E-1C76671EE291}"/>
              </a:ext>
            </a:extLst>
          </p:cNvPr>
          <p:cNvSpPr txBox="1"/>
          <p:nvPr/>
        </p:nvSpPr>
        <p:spPr>
          <a:xfrm>
            <a:off x="6356571" y="3888109"/>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68187</a:t>
            </a:r>
            <a:endParaRPr kumimoji="1" lang="ja-JP" altLang="en-US" sz="14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246F1B6D-5731-4726-95EC-BF5C2BD16DE2}"/>
              </a:ext>
            </a:extLst>
          </p:cNvPr>
          <p:cNvSpPr txBox="1"/>
          <p:nvPr/>
        </p:nvSpPr>
        <p:spPr>
          <a:xfrm>
            <a:off x="3084051" y="794286"/>
            <a:ext cx="2093843" cy="1169551"/>
          </a:xfrm>
          <a:prstGeom prst="rect">
            <a:avLst/>
          </a:prstGeom>
          <a:noFill/>
        </p:spPr>
        <p:txBody>
          <a:bodyPr wrap="none" rtlCol="0">
            <a:spAutoFit/>
          </a:bodyPr>
          <a:lstStyle/>
          <a:p>
            <a:r>
              <a:rPr kumimoji="1" lang="de-DE" altLang="ja-JP" sz="1400">
                <a:latin typeface="Times New Roman" panose="02020603050405020304" pitchFamily="18" charset="0"/>
                <a:cs typeface="Times New Roman" panose="02020603050405020304" pitchFamily="18" charset="0"/>
              </a:rPr>
              <a:t>{'pf17t12': -7801.49,</a:t>
            </a:r>
          </a:p>
          <a:p>
            <a:r>
              <a:rPr kumimoji="1" lang="de-DE" altLang="ja-JP" sz="1400">
                <a:latin typeface="Times New Roman" panose="02020603050405020304" pitchFamily="18" charset="0"/>
                <a:cs typeface="Times New Roman" panose="02020603050405020304" pitchFamily="18" charset="0"/>
              </a:rPr>
              <a:t> 'pf26t36': -7046.18,</a:t>
            </a:r>
          </a:p>
          <a:p>
            <a:r>
              <a:rPr kumimoji="1" lang="de-DE" altLang="ja-JP" sz="1400">
                <a:latin typeface="Times New Roman" panose="02020603050405020304" pitchFamily="18" charset="0"/>
                <a:cs typeface="Times New Roman" panose="02020603050405020304" pitchFamily="18" charset="0"/>
              </a:rPr>
              <a:t> 'pf4_1ab3_cc2': -7890.17,</a:t>
            </a:r>
          </a:p>
          <a:p>
            <a:r>
              <a:rPr kumimoji="1" lang="de-DE" altLang="ja-JP" sz="1400">
                <a:latin typeface="Times New Roman" panose="02020603050405020304" pitchFamily="18" charset="0"/>
                <a:cs typeface="Times New Roman" panose="02020603050405020304" pitchFamily="18" charset="0"/>
              </a:rPr>
              <a:t> 'pf35_1': 7505.76,</a:t>
            </a:r>
          </a:p>
          <a:p>
            <a:r>
              <a:rPr kumimoji="1" lang="de-DE" altLang="ja-JP" sz="1400">
                <a:latin typeface="Times New Roman" panose="02020603050405020304" pitchFamily="18" charset="0"/>
                <a:cs typeface="Times New Roman" panose="02020603050405020304" pitchFamily="18" charset="0"/>
              </a:rPr>
              <a:t> 'pf35_2': 7651.32}</a:t>
            </a:r>
            <a:endParaRPr kumimoji="1" lang="ja-JP" altLang="en-US" sz="140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77961CAB-F695-4012-B32E-9BBE42E5B0C4}"/>
              </a:ext>
            </a:extLst>
          </p:cNvPr>
          <p:cNvSpPr txBox="1"/>
          <p:nvPr/>
        </p:nvSpPr>
        <p:spPr>
          <a:xfrm>
            <a:off x="3108097" y="4678025"/>
            <a:ext cx="2093843" cy="1169551"/>
          </a:xfrm>
          <a:prstGeom prst="rect">
            <a:avLst/>
          </a:prstGeom>
          <a:noFill/>
        </p:spPr>
        <p:txBody>
          <a:bodyPr wrap="none" rtlCol="0">
            <a:spAutoFit/>
          </a:bodyPr>
          <a:lstStyle/>
          <a:p>
            <a:r>
              <a:rPr kumimoji="1" lang="de-DE" altLang="ja-JP" sz="1400">
                <a:latin typeface="Times New Roman" panose="02020603050405020304" pitchFamily="18" charset="0"/>
                <a:cs typeface="Times New Roman" panose="02020603050405020304" pitchFamily="18" charset="0"/>
              </a:rPr>
              <a:t>{'pf17t12': -7683.2,</a:t>
            </a:r>
          </a:p>
          <a:p>
            <a:r>
              <a:rPr kumimoji="1" lang="de-DE" altLang="ja-JP" sz="1400">
                <a:latin typeface="Times New Roman" panose="02020603050405020304" pitchFamily="18" charset="0"/>
                <a:cs typeface="Times New Roman" panose="02020603050405020304" pitchFamily="18" charset="0"/>
              </a:rPr>
              <a:t> 'pf26t36': -400.216,</a:t>
            </a:r>
          </a:p>
          <a:p>
            <a:r>
              <a:rPr kumimoji="1" lang="de-DE" altLang="ja-JP" sz="1400">
                <a:latin typeface="Times New Roman" panose="02020603050405020304" pitchFamily="18" charset="0"/>
                <a:cs typeface="Times New Roman" panose="02020603050405020304" pitchFamily="18" charset="0"/>
              </a:rPr>
              <a:t> 'pf4_1ab3_cc2': -7623.94,</a:t>
            </a:r>
          </a:p>
          <a:p>
            <a:r>
              <a:rPr kumimoji="1" lang="de-DE" altLang="ja-JP" sz="1400">
                <a:latin typeface="Times New Roman" panose="02020603050405020304" pitchFamily="18" charset="0"/>
                <a:cs typeface="Times New Roman" panose="02020603050405020304" pitchFamily="18" charset="0"/>
              </a:rPr>
              <a:t> 'pf35_1': 7946.08,</a:t>
            </a:r>
          </a:p>
          <a:p>
            <a:r>
              <a:rPr kumimoji="1" lang="de-DE" altLang="ja-JP" sz="1400">
                <a:latin typeface="Times New Roman" panose="02020603050405020304" pitchFamily="18" charset="0"/>
                <a:cs typeface="Times New Roman" panose="02020603050405020304" pitchFamily="18" charset="0"/>
              </a:rPr>
              <a:t> 'pf35_2': 6606.5}</a:t>
            </a:r>
            <a:endParaRPr kumimoji="1" lang="ja-JP" altLang="en-US" sz="140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AFAD4155-1930-4868-99B0-6C252784D95F}"/>
              </a:ext>
            </a:extLst>
          </p:cNvPr>
          <p:cNvSpPr txBox="1"/>
          <p:nvPr/>
        </p:nvSpPr>
        <p:spPr>
          <a:xfrm>
            <a:off x="3108097" y="2799437"/>
            <a:ext cx="2093843" cy="1169551"/>
          </a:xfrm>
          <a:prstGeom prst="rect">
            <a:avLst/>
          </a:prstGeom>
          <a:noFill/>
        </p:spPr>
        <p:txBody>
          <a:bodyPr wrap="none" rtlCol="0">
            <a:spAutoFit/>
          </a:bodyPr>
          <a:lstStyle/>
          <a:p>
            <a:r>
              <a:rPr kumimoji="1" lang="de-DE" altLang="ja-JP" sz="1400">
                <a:latin typeface="Times New Roman" panose="02020603050405020304" pitchFamily="18" charset="0"/>
                <a:cs typeface="Times New Roman" panose="02020603050405020304" pitchFamily="18" charset="0"/>
              </a:rPr>
              <a:t>{'pf17t12': -7442.1,</a:t>
            </a:r>
          </a:p>
          <a:p>
            <a:r>
              <a:rPr kumimoji="1" lang="de-DE" altLang="ja-JP" sz="1400">
                <a:latin typeface="Times New Roman" panose="02020603050405020304" pitchFamily="18" charset="0"/>
                <a:cs typeface="Times New Roman" panose="02020603050405020304" pitchFamily="18" charset="0"/>
              </a:rPr>
              <a:t> 'pf26t36': -2774.29,</a:t>
            </a:r>
          </a:p>
          <a:p>
            <a:r>
              <a:rPr kumimoji="1" lang="de-DE" altLang="ja-JP" sz="1400">
                <a:latin typeface="Times New Roman" panose="02020603050405020304" pitchFamily="18" charset="0"/>
                <a:cs typeface="Times New Roman" panose="02020603050405020304" pitchFamily="18" charset="0"/>
              </a:rPr>
              <a:t> 'pf4_1ab3_cc2': -7986.99,</a:t>
            </a:r>
          </a:p>
          <a:p>
            <a:r>
              <a:rPr kumimoji="1" lang="de-DE" altLang="ja-JP" sz="1400">
                <a:latin typeface="Times New Roman" panose="02020603050405020304" pitchFamily="18" charset="0"/>
                <a:cs typeface="Times New Roman" panose="02020603050405020304" pitchFamily="18" charset="0"/>
              </a:rPr>
              <a:t> 'pf35_1': 4675.33,</a:t>
            </a:r>
          </a:p>
          <a:p>
            <a:r>
              <a:rPr kumimoji="1" lang="de-DE" altLang="ja-JP" sz="1400">
                <a:latin typeface="Times New Roman" panose="02020603050405020304" pitchFamily="18" charset="0"/>
                <a:cs typeface="Times New Roman" panose="02020603050405020304" pitchFamily="18" charset="0"/>
              </a:rPr>
              <a:t> 'pf35_2': 7444.28}</a:t>
            </a:r>
            <a:endParaRPr kumimoji="1" lang="ja-JP" altLang="en-US" sz="1400">
              <a:latin typeface="Times New Roman" panose="02020603050405020304" pitchFamily="18" charset="0"/>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95BF7A5A-13E4-4890-89AA-645D41263CE4}"/>
              </a:ext>
            </a:extLst>
          </p:cNvPr>
          <p:cNvSpPr txBox="1"/>
          <p:nvPr/>
        </p:nvSpPr>
        <p:spPr>
          <a:xfrm>
            <a:off x="520495" y="392083"/>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68187</a:t>
            </a:r>
            <a:endParaRPr kumimoji="1" lang="ja-JP" altLang="en-US" sz="140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1630AD7A-1ABD-4CE3-85C9-29DD280759DD}"/>
              </a:ext>
            </a:extLst>
          </p:cNvPr>
          <p:cNvSpPr txBox="1"/>
          <p:nvPr/>
        </p:nvSpPr>
        <p:spPr>
          <a:xfrm>
            <a:off x="595496" y="2359043"/>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24260</a:t>
            </a:r>
            <a:endParaRPr kumimoji="1" lang="ja-JP" altLang="en-US" sz="1400">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DDC85586-2460-48AE-8FC5-0541734FCA47}"/>
              </a:ext>
            </a:extLst>
          </p:cNvPr>
          <p:cNvSpPr txBox="1"/>
          <p:nvPr/>
        </p:nvSpPr>
        <p:spPr>
          <a:xfrm>
            <a:off x="595495" y="4274577"/>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78028</a:t>
            </a:r>
            <a:endParaRPr kumimoji="1" lang="ja-JP" altLang="en-US" sz="1400">
              <a:latin typeface="Times New Roman" panose="02020603050405020304" pitchFamily="18" charset="0"/>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C65E84EF-2EA5-4101-8DB6-BEA86141C7F5}"/>
              </a:ext>
            </a:extLst>
          </p:cNvPr>
          <p:cNvSpPr txBox="1"/>
          <p:nvPr/>
        </p:nvSpPr>
        <p:spPr>
          <a:xfrm>
            <a:off x="5520078" y="5051582"/>
            <a:ext cx="6390080" cy="1477328"/>
          </a:xfrm>
          <a:prstGeom prst="rect">
            <a:avLst/>
          </a:prstGeom>
          <a:noFill/>
        </p:spPr>
        <p:txBody>
          <a:bodyPr wrap="square" rtlCol="0">
            <a:spAutoFit/>
          </a:bodyPr>
          <a:lstStyle/>
          <a:p>
            <a:r>
              <a:rPr lang="en-US" altLang="ja-JP"/>
              <a:t>Ip</a:t>
            </a:r>
            <a:r>
              <a:rPr lang="ja-JP" altLang="en-US"/>
              <a:t>が</a:t>
            </a:r>
            <a:r>
              <a:rPr lang="en-US" altLang="ja-JP"/>
              <a:t>100kA</a:t>
            </a:r>
            <a:r>
              <a:rPr lang="ja-JP" altLang="en-US"/>
              <a:t>固定であって、勾配個所の配位は、どの配位も乱数の範囲の最大値</a:t>
            </a:r>
            <a:r>
              <a:rPr lang="en-US" altLang="ja-JP"/>
              <a:t>8kA</a:t>
            </a:r>
            <a:r>
              <a:rPr lang="ja-JP" altLang="en-US"/>
              <a:t>に近い値になっている</a:t>
            </a:r>
            <a:r>
              <a:rPr kumimoji="1" lang="en-US" altLang="ja-JP"/>
              <a:t>(</a:t>
            </a:r>
            <a:r>
              <a:rPr kumimoji="1" lang="ja-JP" altLang="en-US"/>
              <a:t>特に</a:t>
            </a:r>
            <a:r>
              <a:rPr kumimoji="1" lang="en-US" altLang="ja-JP"/>
              <a:t>PF17</a:t>
            </a:r>
            <a:r>
              <a:rPr kumimoji="1" lang="ja-JP" altLang="en-US"/>
              <a:t>コイル）。</a:t>
            </a:r>
            <a:endParaRPr kumimoji="1" lang="en-US" altLang="ja-JP"/>
          </a:p>
          <a:p>
            <a:r>
              <a:rPr lang="ja-JP" altLang="en-US"/>
              <a:t>乱数の範囲を例えば</a:t>
            </a:r>
            <a:r>
              <a:rPr lang="en-US" altLang="ja-JP"/>
              <a:t>15kA</a:t>
            </a:r>
            <a:r>
              <a:rPr lang="ja-JP" altLang="en-US"/>
              <a:t>までとすれば、更に</a:t>
            </a:r>
            <a:r>
              <a:rPr lang="en-US" altLang="ja-JP"/>
              <a:t>volume</a:t>
            </a:r>
            <a:r>
              <a:rPr lang="ja-JP" altLang="en-US"/>
              <a:t>の小さい配位が得られると予想される。</a:t>
            </a:r>
            <a:endParaRPr kumimoji="1" lang="ja-JP" altLang="en-US"/>
          </a:p>
        </p:txBody>
      </p:sp>
      <p:cxnSp>
        <p:nvCxnSpPr>
          <p:cNvPr id="28" name="直線コネクタ 27">
            <a:extLst>
              <a:ext uri="{FF2B5EF4-FFF2-40B4-BE49-F238E27FC236}">
                <a16:creationId xmlns:a16="http://schemas.microsoft.com/office/drawing/2014/main" id="{6F6D5D06-94C8-446A-BF9D-769A4534418E}"/>
              </a:ext>
            </a:extLst>
          </p:cNvPr>
          <p:cNvCxnSpPr/>
          <p:nvPr/>
        </p:nvCxnSpPr>
        <p:spPr>
          <a:xfrm flipV="1">
            <a:off x="5809785" y="591015"/>
            <a:ext cx="2246813" cy="3717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199D587F-2D98-4774-BF51-7740E2562E49}"/>
              </a:ext>
            </a:extLst>
          </p:cNvPr>
          <p:cNvCxnSpPr>
            <a:cxnSpLocks/>
          </p:cNvCxnSpPr>
          <p:nvPr/>
        </p:nvCxnSpPr>
        <p:spPr>
          <a:xfrm flipV="1">
            <a:off x="6048849" y="392083"/>
            <a:ext cx="1072193" cy="4190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58D0B5F-0679-4EEC-BDE3-8602D09C3524}"/>
              </a:ext>
            </a:extLst>
          </p:cNvPr>
          <p:cNvCxnSpPr>
            <a:cxnSpLocks/>
          </p:cNvCxnSpPr>
          <p:nvPr/>
        </p:nvCxnSpPr>
        <p:spPr>
          <a:xfrm>
            <a:off x="6350952" y="873434"/>
            <a:ext cx="4554941" cy="2406345"/>
          </a:xfrm>
          <a:prstGeom prst="line">
            <a:avLst/>
          </a:prstGeom>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BCE30CC5-756A-4163-BB93-262A27F16C07}"/>
              </a:ext>
            </a:extLst>
          </p:cNvPr>
          <p:cNvSpPr txBox="1"/>
          <p:nvPr/>
        </p:nvSpPr>
        <p:spPr>
          <a:xfrm>
            <a:off x="7263125" y="621606"/>
            <a:ext cx="2430474" cy="369332"/>
          </a:xfrm>
          <a:prstGeom prst="rect">
            <a:avLst/>
          </a:prstGeom>
          <a:noFill/>
        </p:spPr>
        <p:txBody>
          <a:bodyPr wrap="none" rtlCol="0">
            <a:spAutoFit/>
          </a:bodyPr>
          <a:lstStyle/>
          <a:p>
            <a:r>
              <a:rPr kumimoji="1" lang="en-US" altLang="ja-JP"/>
              <a:t>8kA</a:t>
            </a:r>
            <a:r>
              <a:rPr lang="ja-JP" altLang="en-US"/>
              <a:t>の制限の時の勾配</a:t>
            </a:r>
            <a:endParaRPr kumimoji="1" lang="ja-JP" altLang="en-US"/>
          </a:p>
        </p:txBody>
      </p:sp>
      <p:sp>
        <p:nvSpPr>
          <p:cNvPr id="38" name="テキスト ボックス 37">
            <a:extLst>
              <a:ext uri="{FF2B5EF4-FFF2-40B4-BE49-F238E27FC236}">
                <a16:creationId xmlns:a16="http://schemas.microsoft.com/office/drawing/2014/main" id="{AE987000-56BE-498B-8C27-EBC42C7DFB88}"/>
              </a:ext>
            </a:extLst>
          </p:cNvPr>
          <p:cNvSpPr txBox="1"/>
          <p:nvPr/>
        </p:nvSpPr>
        <p:spPr>
          <a:xfrm>
            <a:off x="5285967" y="143811"/>
            <a:ext cx="2789546" cy="369332"/>
          </a:xfrm>
          <a:prstGeom prst="rect">
            <a:avLst/>
          </a:prstGeom>
          <a:noFill/>
        </p:spPr>
        <p:txBody>
          <a:bodyPr wrap="none" rtlCol="0">
            <a:spAutoFit/>
          </a:bodyPr>
          <a:lstStyle/>
          <a:p>
            <a:r>
              <a:rPr kumimoji="1" lang="en-US" altLang="ja-JP"/>
              <a:t>15kA</a:t>
            </a:r>
            <a:r>
              <a:rPr lang="ja-JP" altLang="en-US"/>
              <a:t>の制限の時の勾配？</a:t>
            </a:r>
            <a:endParaRPr kumimoji="1" lang="ja-JP" altLang="en-US"/>
          </a:p>
        </p:txBody>
      </p:sp>
      <p:sp>
        <p:nvSpPr>
          <p:cNvPr id="39" name="テキスト ボックス 38">
            <a:extLst>
              <a:ext uri="{FF2B5EF4-FFF2-40B4-BE49-F238E27FC236}">
                <a16:creationId xmlns:a16="http://schemas.microsoft.com/office/drawing/2014/main" id="{FC853478-11FB-4506-B37F-58A544A50721}"/>
              </a:ext>
            </a:extLst>
          </p:cNvPr>
          <p:cNvSpPr txBox="1"/>
          <p:nvPr/>
        </p:nvSpPr>
        <p:spPr>
          <a:xfrm>
            <a:off x="8710556" y="1826969"/>
            <a:ext cx="3507149" cy="923330"/>
          </a:xfrm>
          <a:prstGeom prst="rect">
            <a:avLst/>
          </a:prstGeom>
          <a:solidFill>
            <a:schemeClr val="bg1">
              <a:alpha val="50000"/>
            </a:schemeClr>
          </a:solidFill>
        </p:spPr>
        <p:txBody>
          <a:bodyPr wrap="square" rtlCol="0">
            <a:spAutoFit/>
          </a:bodyPr>
          <a:lstStyle/>
          <a:p>
            <a:r>
              <a:rPr lang="en-US" altLang="ja-JP"/>
              <a:t>Inside edge</a:t>
            </a:r>
            <a:r>
              <a:rPr lang="ja-JP" altLang="en-US"/>
              <a:t>が大きくなっていくと</a:t>
            </a:r>
            <a:r>
              <a:rPr lang="en-US" altLang="ja-JP"/>
              <a:t>Volume</a:t>
            </a:r>
            <a:r>
              <a:rPr lang="ja-JP" altLang="en-US"/>
              <a:t>が小さくなっていく、という勾配</a:t>
            </a:r>
            <a:endParaRPr kumimoji="1" lang="ja-JP" altLang="en-US"/>
          </a:p>
        </p:txBody>
      </p:sp>
      <p:sp>
        <p:nvSpPr>
          <p:cNvPr id="2" name="スライド番号プレースホルダー 1">
            <a:extLst>
              <a:ext uri="{FF2B5EF4-FFF2-40B4-BE49-F238E27FC236}">
                <a16:creationId xmlns:a16="http://schemas.microsoft.com/office/drawing/2014/main" id="{18A20341-C938-C574-C75E-C8A56CC347C3}"/>
              </a:ext>
            </a:extLst>
          </p:cNvPr>
          <p:cNvSpPr>
            <a:spLocks noGrp="1"/>
          </p:cNvSpPr>
          <p:nvPr>
            <p:ph type="sldNum" sz="quarter" idx="12"/>
          </p:nvPr>
        </p:nvSpPr>
        <p:spPr/>
        <p:txBody>
          <a:bodyPr/>
          <a:lstStyle/>
          <a:p>
            <a:fld id="{2107F36D-B6D4-4812-968C-DF3BA2F8AFAD}" type="slidenum">
              <a:rPr kumimoji="1" lang="ja-JP" altLang="en-US" smtClean="0"/>
              <a:t>22</a:t>
            </a:fld>
            <a:endParaRPr kumimoji="1" lang="ja-JP" altLang="en-US"/>
          </a:p>
        </p:txBody>
      </p:sp>
    </p:spTree>
    <p:extLst>
      <p:ext uri="{BB962C8B-B14F-4D97-AF65-F5344CB8AC3E}">
        <p14:creationId xmlns:p14="http://schemas.microsoft.com/office/powerpoint/2010/main" val="364221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1CA51E1-9412-16B6-BAEA-DB7BEC872421}"/>
              </a:ext>
            </a:extLst>
          </p:cNvPr>
          <p:cNvSpPr txBox="1"/>
          <p:nvPr/>
        </p:nvSpPr>
        <p:spPr>
          <a:xfrm>
            <a:off x="518747" y="142581"/>
            <a:ext cx="7981672" cy="684483"/>
          </a:xfrm>
          <a:prstGeom prst="rect">
            <a:avLst/>
          </a:prstGeom>
          <a:noFill/>
        </p:spPr>
        <p:txBody>
          <a:bodyPr wrap="none" rtlCol="0">
            <a:spAutoFit/>
          </a:bodyPr>
          <a:lstStyle/>
          <a:p>
            <a:pPr>
              <a:lnSpc>
                <a:spcPts val="5000"/>
              </a:lnSpc>
            </a:pPr>
            <a:r>
              <a:rPr lang="ja-JP" altLang="en-US" sz="3200" dirty="0">
                <a:latin typeface="Times New Roman" panose="02020603050405020304" pitchFamily="18" charset="0"/>
                <a:cs typeface="Times New Roman" panose="02020603050405020304" pitchFamily="18" charset="0"/>
              </a:rPr>
              <a:t>プラズマ位置・形状の高速同定をする目的</a:t>
            </a:r>
            <a:endParaRPr lang="en-US" altLang="ja-JP" sz="3200" dirty="0">
              <a:latin typeface="Times New Roman" panose="02020603050405020304" pitchFamily="18" charset="0"/>
              <a:cs typeface="Times New Roman" panose="02020603050405020304" pitchFamily="18" charset="0"/>
            </a:endParaRPr>
          </a:p>
        </p:txBody>
      </p:sp>
      <p:sp>
        <p:nvSpPr>
          <p:cNvPr id="4" name="テキスト ボックス 3">
            <a:extLst>
              <a:ext uri="{FF2B5EF4-FFF2-40B4-BE49-F238E27FC236}">
                <a16:creationId xmlns:a16="http://schemas.microsoft.com/office/drawing/2014/main" id="{BD1C85BE-A8FA-87DF-B4EC-26B8F88063B6}"/>
              </a:ext>
            </a:extLst>
          </p:cNvPr>
          <p:cNvSpPr txBox="1"/>
          <p:nvPr/>
        </p:nvSpPr>
        <p:spPr>
          <a:xfrm>
            <a:off x="722004" y="1019090"/>
            <a:ext cx="6369262" cy="1631216"/>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a:latin typeface="Times New Roman" panose="02020603050405020304" pitchFamily="18" charset="0"/>
                <a:cs typeface="Times New Roman" panose="02020603050405020304" pitchFamily="18" charset="0"/>
              </a:rPr>
              <a:t>プラズマ放電の</a:t>
            </a:r>
            <a:r>
              <a:rPr lang="ja-JP" altLang="en-US" sz="2000" b="1" dirty="0">
                <a:latin typeface="Times New Roman" panose="02020603050405020304" pitchFamily="18" charset="0"/>
                <a:cs typeface="Times New Roman" panose="02020603050405020304" pitchFamily="18" charset="0"/>
              </a:rPr>
              <a:t>長時間維持</a:t>
            </a:r>
            <a:r>
              <a:rPr lang="ja-JP" altLang="en-US" sz="2000" dirty="0">
                <a:latin typeface="Times New Roman" panose="02020603050405020304" pitchFamily="18" charset="0"/>
                <a:cs typeface="Times New Roman" panose="02020603050405020304" pitchFamily="18" charset="0"/>
              </a:rPr>
              <a:t>をするには、粒子制御や熱負荷制御が重要。</a:t>
            </a:r>
            <a:endParaRPr lang="en-US" altLang="ja-JP"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sz="2000" dirty="0">
                <a:latin typeface="Times New Roman" panose="02020603050405020304" pitchFamily="18" charset="0"/>
                <a:cs typeface="Times New Roman" panose="02020603050405020304" pitchFamily="18" charset="0"/>
              </a:rPr>
              <a:t>この制御には</a:t>
            </a:r>
            <a:r>
              <a:rPr lang="ja-JP" altLang="en-US" sz="2000" b="1" dirty="0">
                <a:solidFill>
                  <a:srgbClr val="FF0000"/>
                </a:solidFill>
                <a:latin typeface="Times New Roman" panose="02020603050405020304" pitchFamily="18" charset="0"/>
                <a:cs typeface="Times New Roman" panose="02020603050405020304" pitchFamily="18" charset="0"/>
              </a:rPr>
              <a:t>ダイバータ配位</a:t>
            </a:r>
            <a:r>
              <a:rPr lang="ja-JP" altLang="en-US" sz="2000" dirty="0">
                <a:latin typeface="Times New Roman" panose="02020603050405020304" pitchFamily="18" charset="0"/>
                <a:cs typeface="Times New Roman" panose="02020603050405020304" pitchFamily="18" charset="0"/>
              </a:rPr>
              <a:t>での維持が適しており、そのプラズマ位置・形状を制御するために、</a:t>
            </a:r>
            <a:r>
              <a:rPr lang="ja-JP" altLang="en-US" sz="2000" b="1" dirty="0">
                <a:latin typeface="Times New Roman" panose="02020603050405020304" pitchFamily="18" charset="0"/>
                <a:cs typeface="Times New Roman" panose="02020603050405020304" pitchFamily="18" charset="0"/>
              </a:rPr>
              <a:t>位置・形状の高速同定</a:t>
            </a:r>
            <a:r>
              <a:rPr lang="ja-JP" altLang="en-US" sz="2000" dirty="0">
                <a:latin typeface="Times New Roman" panose="02020603050405020304" pitchFamily="18" charset="0"/>
                <a:cs typeface="Times New Roman" panose="02020603050405020304" pitchFamily="18" charset="0"/>
              </a:rPr>
              <a:t>が必要になる。</a:t>
            </a:r>
            <a:endParaRPr lang="en-US" altLang="ja-JP" sz="2000" dirty="0">
              <a:latin typeface="Times New Roman" panose="02020603050405020304" pitchFamily="18" charset="0"/>
              <a:cs typeface="Times New Roman" panose="02020603050405020304" pitchFamily="18" charset="0"/>
            </a:endParaRPr>
          </a:p>
        </p:txBody>
      </p:sp>
      <p:grpSp>
        <p:nvGrpSpPr>
          <p:cNvPr id="9" name="グループ化 8">
            <a:extLst>
              <a:ext uri="{FF2B5EF4-FFF2-40B4-BE49-F238E27FC236}">
                <a16:creationId xmlns:a16="http://schemas.microsoft.com/office/drawing/2014/main" id="{41207FA9-F70F-369B-37FE-98354C2FC838}"/>
              </a:ext>
            </a:extLst>
          </p:cNvPr>
          <p:cNvGrpSpPr/>
          <p:nvPr/>
        </p:nvGrpSpPr>
        <p:grpSpPr>
          <a:xfrm>
            <a:off x="300824" y="6389506"/>
            <a:ext cx="11610761" cy="479839"/>
            <a:chOff x="300824" y="6389506"/>
            <a:chExt cx="11610761" cy="479839"/>
          </a:xfrm>
        </p:grpSpPr>
        <p:pic>
          <p:nvPicPr>
            <p:cNvPr id="10" name="Picture 2" descr="\\winsrv2\users\hasegawa\2017 RIAMフォーラム\logo.png">
              <a:extLst>
                <a:ext uri="{FF2B5EF4-FFF2-40B4-BE49-F238E27FC236}">
                  <a16:creationId xmlns:a16="http://schemas.microsoft.com/office/drawing/2014/main" id="{FE2C51AD-02FE-CE35-5C97-1FE6AE42CA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7393E536-C1CC-3328-DE47-B7BAA8C27416}"/>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87FB51FF-034A-E6C7-7D07-B0771E6F36AC}"/>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13" name="正方形/長方形 12">
              <a:extLst>
                <a:ext uri="{FF2B5EF4-FFF2-40B4-BE49-F238E27FC236}">
                  <a16:creationId xmlns:a16="http://schemas.microsoft.com/office/drawing/2014/main" id="{F85205C7-0055-30D1-FEB2-2D99327B0A25}"/>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14" name="正方形/長方形 13">
              <a:extLst>
                <a:ext uri="{FF2B5EF4-FFF2-40B4-BE49-F238E27FC236}">
                  <a16:creationId xmlns:a16="http://schemas.microsoft.com/office/drawing/2014/main" id="{CB5BAF1E-9954-4283-28A1-25FCDCB6DED7}"/>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grpSp>
        <p:nvGrpSpPr>
          <p:cNvPr id="16" name="グループ化 15">
            <a:extLst>
              <a:ext uri="{FF2B5EF4-FFF2-40B4-BE49-F238E27FC236}">
                <a16:creationId xmlns:a16="http://schemas.microsoft.com/office/drawing/2014/main" id="{068ED274-2215-4131-9DAD-268B03513495}"/>
              </a:ext>
            </a:extLst>
          </p:cNvPr>
          <p:cNvGrpSpPr/>
          <p:nvPr/>
        </p:nvGrpSpPr>
        <p:grpSpPr>
          <a:xfrm>
            <a:off x="785635" y="745942"/>
            <a:ext cx="11304363" cy="5876033"/>
            <a:chOff x="785635" y="745942"/>
            <a:chExt cx="11304363" cy="5876033"/>
          </a:xfrm>
        </p:grpSpPr>
        <p:pic>
          <p:nvPicPr>
            <p:cNvPr id="6" name="図 5">
              <a:extLst>
                <a:ext uri="{FF2B5EF4-FFF2-40B4-BE49-F238E27FC236}">
                  <a16:creationId xmlns:a16="http://schemas.microsoft.com/office/drawing/2014/main" id="{40540069-B5C5-BFBE-4BE4-B683AB113B01}"/>
                </a:ext>
              </a:extLst>
            </p:cNvPr>
            <p:cNvPicPr>
              <a:picLocks noChangeAspect="1"/>
            </p:cNvPicPr>
            <p:nvPr/>
          </p:nvPicPr>
          <p:blipFill>
            <a:blip r:embed="rId3"/>
            <a:stretch>
              <a:fillRect/>
            </a:stretch>
          </p:blipFill>
          <p:spPr>
            <a:xfrm>
              <a:off x="7395695" y="988668"/>
              <a:ext cx="3901894" cy="5633307"/>
            </a:xfrm>
            <a:prstGeom prst="rect">
              <a:avLst/>
            </a:prstGeom>
          </p:spPr>
        </p:pic>
        <p:sp>
          <p:nvSpPr>
            <p:cNvPr id="7" name="テキスト ボックス 6">
              <a:extLst>
                <a:ext uri="{FF2B5EF4-FFF2-40B4-BE49-F238E27FC236}">
                  <a16:creationId xmlns:a16="http://schemas.microsoft.com/office/drawing/2014/main" id="{EC2D919E-D7FC-B011-B81B-F892329C4AB2}"/>
                </a:ext>
              </a:extLst>
            </p:cNvPr>
            <p:cNvSpPr txBox="1"/>
            <p:nvPr/>
          </p:nvSpPr>
          <p:spPr>
            <a:xfrm>
              <a:off x="8249841" y="745942"/>
              <a:ext cx="1800493" cy="369332"/>
            </a:xfrm>
            <a:prstGeom prst="rect">
              <a:avLst/>
            </a:prstGeom>
            <a:noFill/>
          </p:spPr>
          <p:txBody>
            <a:bodyPr wrap="none" rtlCol="0">
              <a:spAutoFit/>
            </a:bodyPr>
            <a:lstStyle/>
            <a:p>
              <a:r>
                <a:rPr kumimoji="1" lang="ja-JP" altLang="en-US" u="sng" dirty="0">
                  <a:latin typeface="Times New Roman" panose="02020603050405020304" pitchFamily="18" charset="0"/>
                  <a:cs typeface="Times New Roman" panose="02020603050405020304" pitchFamily="18" charset="0"/>
                </a:rPr>
                <a:t>平衡計算の手順</a:t>
              </a:r>
            </a:p>
          </p:txBody>
        </p:sp>
        <p:sp>
          <p:nvSpPr>
            <p:cNvPr id="8" name="テキスト ボックス 7">
              <a:extLst>
                <a:ext uri="{FF2B5EF4-FFF2-40B4-BE49-F238E27FC236}">
                  <a16:creationId xmlns:a16="http://schemas.microsoft.com/office/drawing/2014/main" id="{220A1252-5040-3001-5375-2CBDBA448348}"/>
                </a:ext>
              </a:extLst>
            </p:cNvPr>
            <p:cNvSpPr txBox="1"/>
            <p:nvPr/>
          </p:nvSpPr>
          <p:spPr>
            <a:xfrm>
              <a:off x="9624768" y="2138782"/>
              <a:ext cx="2465230" cy="1200329"/>
            </a:xfrm>
            <a:prstGeom prst="rect">
              <a:avLst/>
            </a:prstGeom>
            <a:solidFill>
              <a:schemeClr val="bg1">
                <a:alpha val="70000"/>
              </a:schemeClr>
            </a:solid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平衡計算は</a:t>
              </a:r>
              <a:r>
                <a:rPr lang="ja-JP" altLang="en-US" b="1" dirty="0">
                  <a:latin typeface="Times New Roman" panose="02020603050405020304" pitchFamily="18" charset="0"/>
                  <a:cs typeface="Times New Roman" panose="02020603050405020304" pitchFamily="18" charset="0"/>
                </a:rPr>
                <a:t>繰り返し計算</a:t>
              </a:r>
              <a:r>
                <a:rPr lang="ja-JP" altLang="en-US" dirty="0">
                  <a:latin typeface="Times New Roman" panose="02020603050405020304" pitchFamily="18" charset="0"/>
                  <a:cs typeface="Times New Roman" panose="02020603050405020304" pitchFamily="18" charset="0"/>
                </a:rPr>
                <a:t>が必要であり、この計算に時間がかかる。</a:t>
              </a:r>
              <a:endParaRPr kumimoji="1" lang="ja-JP" altLang="en-US" dirty="0">
                <a:latin typeface="Times New Roman" panose="02020603050405020304" pitchFamily="18" charset="0"/>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80F9A22A-B413-7DB6-B9CF-22E2A3065CBA}"/>
                </a:ext>
              </a:extLst>
            </p:cNvPr>
            <p:cNvSpPr txBox="1"/>
            <p:nvPr/>
          </p:nvSpPr>
          <p:spPr>
            <a:xfrm>
              <a:off x="785635" y="2968408"/>
              <a:ext cx="6297106" cy="10156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2000" dirty="0">
                  <a:latin typeface="Times New Roman" panose="02020603050405020304" pitchFamily="18" charset="0"/>
                  <a:cs typeface="Times New Roman" panose="02020603050405020304" pitchFamily="18" charset="0"/>
                </a:rPr>
                <a:t>プラズマ位置・形状を求めるために、一般に</a:t>
              </a:r>
              <a:r>
                <a:rPr kumimoji="1" lang="ja-JP" altLang="en-US" sz="2000" b="1" dirty="0">
                  <a:latin typeface="Times New Roman" panose="02020603050405020304" pitchFamily="18" charset="0"/>
                  <a:cs typeface="Times New Roman" panose="02020603050405020304" pitchFamily="18" charset="0"/>
                </a:rPr>
                <a:t>力学的平衡計算</a:t>
              </a:r>
              <a:r>
                <a:rPr kumimoji="1" lang="ja-JP" altLang="en-US" sz="2000" dirty="0">
                  <a:latin typeface="Times New Roman" panose="02020603050405020304" pitchFamily="18" charset="0"/>
                  <a:cs typeface="Times New Roman" panose="02020603050405020304" pitchFamily="18" charset="0"/>
                </a:rPr>
                <a:t>を行うが、その計算は負荷が高く</a:t>
              </a:r>
              <a:r>
                <a:rPr kumimoji="1" lang="ja-JP" altLang="en-US" sz="2000" b="1" dirty="0">
                  <a:latin typeface="Times New Roman" panose="02020603050405020304" pitchFamily="18" charset="0"/>
                  <a:cs typeface="Times New Roman" panose="02020603050405020304" pitchFamily="18" charset="0"/>
                </a:rPr>
                <a:t>計算</a:t>
              </a:r>
              <a:r>
                <a:rPr lang="ja-JP" altLang="en-US" sz="2000" b="1" dirty="0">
                  <a:latin typeface="Times New Roman" panose="02020603050405020304" pitchFamily="18" charset="0"/>
                  <a:cs typeface="Times New Roman" panose="02020603050405020304" pitchFamily="18" charset="0"/>
                </a:rPr>
                <a:t>に</a:t>
              </a:r>
              <a:r>
                <a:rPr kumimoji="1" lang="ja-JP" altLang="en-US" sz="2000" b="1" dirty="0">
                  <a:latin typeface="Times New Roman" panose="02020603050405020304" pitchFamily="18" charset="0"/>
                  <a:cs typeface="Times New Roman" panose="02020603050405020304" pitchFamily="18" charset="0"/>
                </a:rPr>
                <a:t>時間がかかる</a:t>
              </a:r>
              <a:r>
                <a:rPr kumimoji="1" lang="en-US" altLang="ja-JP" sz="2000" b="1" dirty="0">
                  <a:latin typeface="Times New Roman" panose="02020603050405020304" pitchFamily="18" charset="0"/>
                  <a:cs typeface="Times New Roman" panose="02020603050405020304" pitchFamily="18" charset="0"/>
                </a:rPr>
                <a:t>(</a:t>
              </a:r>
              <a:r>
                <a:rPr kumimoji="1" lang="ja-JP" altLang="en-US" sz="2000" b="1" dirty="0">
                  <a:latin typeface="Times New Roman" panose="02020603050405020304" pitchFamily="18" charset="0"/>
                  <a:cs typeface="Times New Roman" panose="02020603050405020304" pitchFamily="18" charset="0"/>
                </a:rPr>
                <a:t>～</a:t>
              </a:r>
              <a:r>
                <a:rPr kumimoji="1" lang="en-US" altLang="ja-JP" sz="2000" b="1" dirty="0">
                  <a:latin typeface="Times New Roman" panose="02020603050405020304" pitchFamily="18" charset="0"/>
                  <a:cs typeface="Times New Roman" panose="02020603050405020304" pitchFamily="18" charset="0"/>
                </a:rPr>
                <a:t>sec)</a:t>
              </a:r>
              <a:r>
                <a:rPr kumimoji="1" lang="ja-JP" altLang="en-US" sz="2000" dirty="0">
                  <a:latin typeface="Times New Roman" panose="02020603050405020304" pitchFamily="18" charset="0"/>
                  <a:cs typeface="Times New Roman" panose="02020603050405020304" pitchFamily="18" charset="0"/>
                </a:rPr>
                <a:t>。</a:t>
              </a:r>
              <a:endParaRPr kumimoji="1" lang="en-US" altLang="ja-JP" sz="2000" dirty="0">
                <a:latin typeface="Times New Roman" panose="02020603050405020304" pitchFamily="18" charset="0"/>
                <a:cs typeface="Times New Roman" panose="02020603050405020304" pitchFamily="18" charset="0"/>
              </a:endParaRPr>
            </a:p>
          </p:txBody>
        </p:sp>
      </p:grpSp>
      <p:sp>
        <p:nvSpPr>
          <p:cNvPr id="3" name="スライド番号プレースホルダー 2">
            <a:extLst>
              <a:ext uri="{FF2B5EF4-FFF2-40B4-BE49-F238E27FC236}">
                <a16:creationId xmlns:a16="http://schemas.microsoft.com/office/drawing/2014/main" id="{4CF1D152-D92D-1BA4-A395-17610785D2F6}"/>
              </a:ext>
            </a:extLst>
          </p:cNvPr>
          <p:cNvSpPr>
            <a:spLocks noGrp="1"/>
          </p:cNvSpPr>
          <p:nvPr>
            <p:ph type="sldNum" sz="quarter" idx="12"/>
          </p:nvPr>
        </p:nvSpPr>
        <p:spPr/>
        <p:txBody>
          <a:bodyPr/>
          <a:lstStyle/>
          <a:p>
            <a:fld id="{2107F36D-B6D4-4812-968C-DF3BA2F8AFAD}" type="slidenum">
              <a:rPr kumimoji="1" lang="ja-JP" altLang="en-US" smtClean="0"/>
              <a:t>3</a:t>
            </a:fld>
            <a:endParaRPr kumimoji="1" lang="ja-JP" altLang="en-US"/>
          </a:p>
        </p:txBody>
      </p:sp>
      <p:grpSp>
        <p:nvGrpSpPr>
          <p:cNvPr id="19" name="グループ化 18">
            <a:extLst>
              <a:ext uri="{FF2B5EF4-FFF2-40B4-BE49-F238E27FC236}">
                <a16:creationId xmlns:a16="http://schemas.microsoft.com/office/drawing/2014/main" id="{F81FD553-AB8D-4343-B103-F7E17AF3D1B9}"/>
              </a:ext>
            </a:extLst>
          </p:cNvPr>
          <p:cNvGrpSpPr/>
          <p:nvPr/>
        </p:nvGrpSpPr>
        <p:grpSpPr>
          <a:xfrm>
            <a:off x="811837" y="4143571"/>
            <a:ext cx="6596678" cy="1920558"/>
            <a:chOff x="811837" y="4143571"/>
            <a:chExt cx="6596678" cy="1920558"/>
          </a:xfrm>
        </p:grpSpPr>
        <p:sp>
          <p:nvSpPr>
            <p:cNvPr id="18" name="矢印: 下 17">
              <a:extLst>
                <a:ext uri="{FF2B5EF4-FFF2-40B4-BE49-F238E27FC236}">
                  <a16:creationId xmlns:a16="http://schemas.microsoft.com/office/drawing/2014/main" id="{1648E99C-9A2C-7B54-3D89-63A5CFFACA5E}"/>
                </a:ext>
              </a:extLst>
            </p:cNvPr>
            <p:cNvSpPr/>
            <p:nvPr/>
          </p:nvSpPr>
          <p:spPr>
            <a:xfrm>
              <a:off x="3412503" y="4143571"/>
              <a:ext cx="377072" cy="571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5" name="テキスト ボックス 4">
              <a:extLst>
                <a:ext uri="{FF2B5EF4-FFF2-40B4-BE49-F238E27FC236}">
                  <a16:creationId xmlns:a16="http://schemas.microsoft.com/office/drawing/2014/main" id="{6361D9B1-A0A6-4C75-AD3C-4289F0C18BAB}"/>
                </a:ext>
              </a:extLst>
            </p:cNvPr>
            <p:cNvSpPr txBox="1"/>
            <p:nvPr/>
          </p:nvSpPr>
          <p:spPr>
            <a:xfrm>
              <a:off x="811837" y="4666908"/>
              <a:ext cx="6596678" cy="707886"/>
            </a:xfrm>
            <a:prstGeom prst="rect">
              <a:avLst/>
            </a:prstGeom>
            <a:noFill/>
          </p:spPr>
          <p:txBody>
            <a:bodyPr wrap="none" rtlCol="0">
              <a:spAutoFit/>
            </a:bodyPr>
            <a:lstStyle/>
            <a:p>
              <a:r>
                <a:rPr kumimoji="1" lang="ja-JP" altLang="en-US" sz="2000" dirty="0"/>
                <a:t>目的：</a:t>
              </a:r>
              <a:endParaRPr kumimoji="1" lang="en-US" altLang="ja-JP" sz="2000" dirty="0"/>
            </a:p>
            <a:p>
              <a:r>
                <a:rPr lang="ja-JP" altLang="en-US" sz="2000" b="1" dirty="0"/>
                <a:t>高速にプラズマ形状を同定</a:t>
              </a:r>
              <a:r>
                <a:rPr lang="ja-JP" altLang="en-US" sz="2000" dirty="0"/>
                <a:t>できる機械学習モデルの作成</a:t>
              </a:r>
              <a:endParaRPr kumimoji="1" lang="ja-JP" altLang="en-US" sz="2000" dirty="0"/>
            </a:p>
          </p:txBody>
        </p:sp>
        <p:sp>
          <p:nvSpPr>
            <p:cNvPr id="15" name="テキスト ボックス 14">
              <a:extLst>
                <a:ext uri="{FF2B5EF4-FFF2-40B4-BE49-F238E27FC236}">
                  <a16:creationId xmlns:a16="http://schemas.microsoft.com/office/drawing/2014/main" id="{DD31FBD4-0485-4B42-AA7F-E90286D4A677}"/>
                </a:ext>
              </a:extLst>
            </p:cNvPr>
            <p:cNvSpPr txBox="1"/>
            <p:nvPr/>
          </p:nvSpPr>
          <p:spPr>
            <a:xfrm>
              <a:off x="1200150" y="5356243"/>
              <a:ext cx="5089855" cy="707886"/>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2000" dirty="0"/>
                <a:t>大量の平衡計算のデータセットを作成</a:t>
              </a:r>
              <a:endParaRPr kumimoji="1" lang="en-US" altLang="ja-JP" sz="2000" dirty="0"/>
            </a:p>
            <a:p>
              <a:pPr marL="285750" indent="-285750">
                <a:buFont typeface="Arial" panose="020B0604020202020204" pitchFamily="34" charset="0"/>
                <a:buChar char="•"/>
              </a:pPr>
              <a:r>
                <a:rPr lang="ja-JP" altLang="en-US" sz="2000" dirty="0"/>
                <a:t>ニューラルネットワークによる機械学習</a:t>
              </a:r>
              <a:endParaRPr kumimoji="1" lang="ja-JP" altLang="en-US" sz="2000" dirty="0"/>
            </a:p>
          </p:txBody>
        </p:sp>
      </p:grpSp>
    </p:spTree>
    <p:extLst>
      <p:ext uri="{BB962C8B-B14F-4D97-AF65-F5344CB8AC3E}">
        <p14:creationId xmlns:p14="http://schemas.microsoft.com/office/powerpoint/2010/main" val="1727550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8FEB4656-7EF7-BB2C-868C-FB7CB2E4002F}"/>
              </a:ext>
            </a:extLst>
          </p:cNvPr>
          <p:cNvGrpSpPr/>
          <p:nvPr/>
        </p:nvGrpSpPr>
        <p:grpSpPr>
          <a:xfrm>
            <a:off x="300824" y="6389506"/>
            <a:ext cx="11610761" cy="479839"/>
            <a:chOff x="300824" y="6389506"/>
            <a:chExt cx="11610761" cy="479839"/>
          </a:xfrm>
        </p:grpSpPr>
        <p:pic>
          <p:nvPicPr>
            <p:cNvPr id="16" name="Picture 2" descr="\\winsrv2\users\hasegawa\2017 RIAMフォーラム\logo.png">
              <a:extLst>
                <a:ext uri="{FF2B5EF4-FFF2-40B4-BE49-F238E27FC236}">
                  <a16:creationId xmlns:a16="http://schemas.microsoft.com/office/drawing/2014/main" id="{03B9EBC7-2796-CDD0-C3A3-77D3341D67E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a:extLst>
                <a:ext uri="{FF2B5EF4-FFF2-40B4-BE49-F238E27FC236}">
                  <a16:creationId xmlns:a16="http://schemas.microsoft.com/office/drawing/2014/main" id="{8B3C4277-B72E-FC27-1106-E8D133976462}"/>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18D3537-1610-AEA2-3A59-04446D1DBF9F}"/>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22" name="正方形/長方形 21">
              <a:extLst>
                <a:ext uri="{FF2B5EF4-FFF2-40B4-BE49-F238E27FC236}">
                  <a16:creationId xmlns:a16="http://schemas.microsoft.com/office/drawing/2014/main" id="{7B69C52D-6846-80FB-2770-516A6F123786}"/>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3" name="正方形/長方形 22">
              <a:extLst>
                <a:ext uri="{FF2B5EF4-FFF2-40B4-BE49-F238E27FC236}">
                  <a16:creationId xmlns:a16="http://schemas.microsoft.com/office/drawing/2014/main" id="{30F35437-C760-FBB8-6EB1-16E4F6785B88}"/>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3" name="テキスト ボックス 2">
            <a:extLst>
              <a:ext uri="{FF2B5EF4-FFF2-40B4-BE49-F238E27FC236}">
                <a16:creationId xmlns:a16="http://schemas.microsoft.com/office/drawing/2014/main" id="{E95FED97-F81B-42FE-A8A0-78598114778F}"/>
              </a:ext>
            </a:extLst>
          </p:cNvPr>
          <p:cNvSpPr txBox="1"/>
          <p:nvPr/>
        </p:nvSpPr>
        <p:spPr>
          <a:xfrm>
            <a:off x="564467" y="160020"/>
            <a:ext cx="5109091"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ダイバータ配位の生成手順</a:t>
            </a:r>
          </a:p>
        </p:txBody>
      </p:sp>
      <p:pic>
        <p:nvPicPr>
          <p:cNvPr id="6" name="図 5">
            <a:extLst>
              <a:ext uri="{FF2B5EF4-FFF2-40B4-BE49-F238E27FC236}">
                <a16:creationId xmlns:a16="http://schemas.microsoft.com/office/drawing/2014/main" id="{5C888249-462F-440C-BC55-169AD8ED9C86}"/>
              </a:ext>
            </a:extLst>
          </p:cNvPr>
          <p:cNvPicPr>
            <a:picLocks noChangeAspect="1"/>
          </p:cNvPicPr>
          <p:nvPr/>
        </p:nvPicPr>
        <p:blipFill>
          <a:blip r:embed="rId3"/>
          <a:stretch>
            <a:fillRect/>
          </a:stretch>
        </p:blipFill>
        <p:spPr>
          <a:xfrm>
            <a:off x="2603668" y="3061179"/>
            <a:ext cx="2835631" cy="3765728"/>
          </a:xfrm>
          <a:prstGeom prst="rect">
            <a:avLst/>
          </a:prstGeom>
        </p:spPr>
      </p:pic>
      <p:pic>
        <p:nvPicPr>
          <p:cNvPr id="7" name="図 6">
            <a:extLst>
              <a:ext uri="{FF2B5EF4-FFF2-40B4-BE49-F238E27FC236}">
                <a16:creationId xmlns:a16="http://schemas.microsoft.com/office/drawing/2014/main" id="{56E482C7-ECC4-4A41-8A41-69A42D913AC7}"/>
              </a:ext>
            </a:extLst>
          </p:cNvPr>
          <p:cNvPicPr>
            <a:picLocks noChangeAspect="1"/>
          </p:cNvPicPr>
          <p:nvPr/>
        </p:nvPicPr>
        <p:blipFill>
          <a:blip r:embed="rId4"/>
          <a:stretch>
            <a:fillRect/>
          </a:stretch>
        </p:blipFill>
        <p:spPr>
          <a:xfrm>
            <a:off x="5070874" y="3102782"/>
            <a:ext cx="2835631" cy="3765728"/>
          </a:xfrm>
          <a:prstGeom prst="rect">
            <a:avLst/>
          </a:prstGeom>
        </p:spPr>
      </p:pic>
      <p:pic>
        <p:nvPicPr>
          <p:cNvPr id="8" name="図 7">
            <a:extLst>
              <a:ext uri="{FF2B5EF4-FFF2-40B4-BE49-F238E27FC236}">
                <a16:creationId xmlns:a16="http://schemas.microsoft.com/office/drawing/2014/main" id="{9A96463A-1D0D-4542-A1F2-D2216469DF8F}"/>
              </a:ext>
            </a:extLst>
          </p:cNvPr>
          <p:cNvPicPr>
            <a:picLocks noChangeAspect="1"/>
          </p:cNvPicPr>
          <p:nvPr/>
        </p:nvPicPr>
        <p:blipFill>
          <a:blip r:embed="rId5"/>
          <a:stretch>
            <a:fillRect/>
          </a:stretch>
        </p:blipFill>
        <p:spPr>
          <a:xfrm>
            <a:off x="7560575" y="3092272"/>
            <a:ext cx="2834335" cy="3765728"/>
          </a:xfrm>
          <a:prstGeom prst="rect">
            <a:avLst/>
          </a:prstGeom>
        </p:spPr>
      </p:pic>
      <p:grpSp>
        <p:nvGrpSpPr>
          <p:cNvPr id="18" name="グループ化 17">
            <a:extLst>
              <a:ext uri="{FF2B5EF4-FFF2-40B4-BE49-F238E27FC236}">
                <a16:creationId xmlns:a16="http://schemas.microsoft.com/office/drawing/2014/main" id="{4BAFC698-DF41-4B76-826D-2A7F3836D485}"/>
              </a:ext>
            </a:extLst>
          </p:cNvPr>
          <p:cNvGrpSpPr/>
          <p:nvPr/>
        </p:nvGrpSpPr>
        <p:grpSpPr>
          <a:xfrm>
            <a:off x="136462" y="3039516"/>
            <a:ext cx="2835631" cy="3765728"/>
            <a:chOff x="756138" y="2977972"/>
            <a:chExt cx="2835631" cy="3765728"/>
          </a:xfrm>
        </p:grpSpPr>
        <p:pic>
          <p:nvPicPr>
            <p:cNvPr id="5" name="図 4">
              <a:extLst>
                <a:ext uri="{FF2B5EF4-FFF2-40B4-BE49-F238E27FC236}">
                  <a16:creationId xmlns:a16="http://schemas.microsoft.com/office/drawing/2014/main" id="{A7612712-8079-4BB5-BE22-FFABDDEACFF1}"/>
                </a:ext>
              </a:extLst>
            </p:cNvPr>
            <p:cNvPicPr>
              <a:picLocks noChangeAspect="1"/>
            </p:cNvPicPr>
            <p:nvPr/>
          </p:nvPicPr>
          <p:blipFill>
            <a:blip r:embed="rId6"/>
            <a:stretch>
              <a:fillRect/>
            </a:stretch>
          </p:blipFill>
          <p:spPr>
            <a:xfrm>
              <a:off x="756138" y="2977972"/>
              <a:ext cx="2835631" cy="3765728"/>
            </a:xfrm>
            <a:prstGeom prst="rect">
              <a:avLst/>
            </a:prstGeom>
          </p:spPr>
        </p:pic>
        <p:sp>
          <p:nvSpPr>
            <p:cNvPr id="9" name="テキスト ボックス 8">
              <a:extLst>
                <a:ext uri="{FF2B5EF4-FFF2-40B4-BE49-F238E27FC236}">
                  <a16:creationId xmlns:a16="http://schemas.microsoft.com/office/drawing/2014/main" id="{A283CA1D-9932-4C84-BAC3-21D361D7DF79}"/>
                </a:ext>
              </a:extLst>
            </p:cNvPr>
            <p:cNvSpPr txBox="1"/>
            <p:nvPr/>
          </p:nvSpPr>
          <p:spPr>
            <a:xfrm>
              <a:off x="2782901" y="4365123"/>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PF1</a:t>
              </a:r>
              <a:endParaRPr kumimoji="1" lang="ja-JP" altLang="en-US" sz="1600">
                <a:latin typeface="Times New Roman" panose="02020603050405020304" pitchFamily="18" charset="0"/>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5B69AC65-1450-473F-BC0D-B7EAF7A62E30}"/>
                </a:ext>
              </a:extLst>
            </p:cNvPr>
            <p:cNvSpPr txBox="1"/>
            <p:nvPr/>
          </p:nvSpPr>
          <p:spPr>
            <a:xfrm>
              <a:off x="2525457" y="3625116"/>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PF2</a:t>
              </a:r>
              <a:endParaRPr kumimoji="1" lang="ja-JP" altLang="en-US" sz="1600">
                <a:latin typeface="Times New Roman" panose="02020603050405020304" pitchFamily="18" charset="0"/>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A57E456C-205A-40E9-A9A1-111036FAA910}"/>
                </a:ext>
              </a:extLst>
            </p:cNvPr>
            <p:cNvSpPr txBox="1"/>
            <p:nvPr/>
          </p:nvSpPr>
          <p:spPr>
            <a:xfrm>
              <a:off x="1690753" y="3162888"/>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PF3</a:t>
              </a:r>
              <a:endParaRPr kumimoji="1" lang="ja-JP" altLang="en-US" sz="160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C255FC15-7D2D-4219-B180-85CEC4C2D587}"/>
                </a:ext>
              </a:extLst>
            </p:cNvPr>
            <p:cNvSpPr txBox="1"/>
            <p:nvPr/>
          </p:nvSpPr>
          <p:spPr>
            <a:xfrm rot="16200000">
              <a:off x="1122578" y="4805858"/>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PF4</a:t>
              </a:r>
              <a:endParaRPr kumimoji="1" lang="ja-JP" altLang="en-US" sz="1600">
                <a:latin typeface="Times New Roman" panose="02020603050405020304" pitchFamily="18" charset="0"/>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7519DC73-80B6-456A-A62F-B5D700BD015D}"/>
                </a:ext>
              </a:extLst>
            </p:cNvPr>
            <p:cNvSpPr txBox="1"/>
            <p:nvPr/>
          </p:nvSpPr>
          <p:spPr>
            <a:xfrm>
              <a:off x="1622485" y="6264093"/>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PF5</a:t>
              </a:r>
              <a:endParaRPr kumimoji="1" lang="ja-JP" altLang="en-US" sz="160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AB51EBB5-39E1-4382-A9E0-E9D008D9F663}"/>
                </a:ext>
              </a:extLst>
            </p:cNvPr>
            <p:cNvSpPr txBox="1"/>
            <p:nvPr/>
          </p:nvSpPr>
          <p:spPr>
            <a:xfrm>
              <a:off x="2525458" y="5794777"/>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PF6</a:t>
              </a:r>
              <a:endParaRPr kumimoji="1" lang="ja-JP" altLang="en-US" sz="160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75631B5E-2B4E-46FB-9CCA-AFD5D22AD734}"/>
                </a:ext>
              </a:extLst>
            </p:cNvPr>
            <p:cNvSpPr txBox="1"/>
            <p:nvPr/>
          </p:nvSpPr>
          <p:spPr>
            <a:xfrm>
              <a:off x="2782901" y="5184408"/>
              <a:ext cx="514885" cy="338554"/>
            </a:xfrm>
            <a:prstGeom prst="rect">
              <a:avLst/>
            </a:prstGeom>
            <a:solidFill>
              <a:schemeClr val="bg1">
                <a:alpha val="70000"/>
              </a:schemeClr>
            </a:solidFill>
          </p:spPr>
          <p:txBody>
            <a:bodyPr wrap="none" rtlCol="0">
              <a:spAutoFit/>
            </a:bodyPr>
            <a:lstStyle/>
            <a:p>
              <a:r>
                <a:rPr kumimoji="1" lang="en-US" altLang="ja-JP" sz="1600">
                  <a:latin typeface="Times New Roman" panose="02020603050405020304" pitchFamily="18" charset="0"/>
                  <a:cs typeface="Times New Roman" panose="02020603050405020304" pitchFamily="18" charset="0"/>
                </a:rPr>
                <a:t>PF7</a:t>
              </a:r>
              <a:endParaRPr kumimoji="1" lang="ja-JP" altLang="en-US" sz="1600">
                <a:latin typeface="Times New Roman" panose="02020603050405020304" pitchFamily="18" charset="0"/>
                <a:cs typeface="Times New Roman" panose="02020603050405020304" pitchFamily="18" charset="0"/>
              </a:endParaRPr>
            </a:p>
          </p:txBody>
        </p:sp>
      </p:grpSp>
      <p:sp>
        <p:nvSpPr>
          <p:cNvPr id="17" name="テキスト ボックス 16">
            <a:extLst>
              <a:ext uri="{FF2B5EF4-FFF2-40B4-BE49-F238E27FC236}">
                <a16:creationId xmlns:a16="http://schemas.microsoft.com/office/drawing/2014/main" id="{81177B54-C02C-40D4-BDE6-023E3C429DA0}"/>
              </a:ext>
            </a:extLst>
          </p:cNvPr>
          <p:cNvSpPr txBox="1"/>
          <p:nvPr/>
        </p:nvSpPr>
        <p:spPr>
          <a:xfrm>
            <a:off x="7351741" y="843677"/>
            <a:ext cx="4840259" cy="2462213"/>
          </a:xfrm>
          <a:prstGeom prst="rect">
            <a:avLst/>
          </a:prstGeom>
          <a:noFill/>
        </p:spPr>
        <p:txBody>
          <a:bodyPr wrap="square" rtlCol="0">
            <a:spAutoFit/>
          </a:bodyPr>
          <a:lstStyle/>
          <a:p>
            <a:pPr marL="358775" indent="-358775">
              <a:spcBef>
                <a:spcPts val="600"/>
              </a:spcBef>
            </a:pPr>
            <a:r>
              <a:rPr kumimoji="1" lang="ja-JP" altLang="en-US" dirty="0"/>
              <a:t>⓪→①：</a:t>
            </a:r>
            <a:r>
              <a:rPr lang="ja-JP" altLang="en-US" dirty="0"/>
              <a:t>大きな</a:t>
            </a:r>
            <a:r>
              <a:rPr lang="en-US" altLang="ja-JP" dirty="0"/>
              <a:t>decay index</a:t>
            </a:r>
            <a:r>
              <a:rPr lang="ja-JP" altLang="en-US" dirty="0"/>
              <a:t>をもつ</a:t>
            </a:r>
            <a:r>
              <a:rPr lang="en-US" altLang="ja-JP" dirty="0"/>
              <a:t>PF26</a:t>
            </a:r>
            <a:r>
              <a:rPr lang="ja-JP" altLang="en-US" dirty="0"/>
              <a:t>コイルによる</a:t>
            </a:r>
            <a:r>
              <a:rPr lang="ja-JP" altLang="en-US" b="1" dirty="0"/>
              <a:t>安定なプラズマ立ち上げ</a:t>
            </a:r>
            <a:endParaRPr kumimoji="1" lang="en-US" altLang="ja-JP" b="1" dirty="0"/>
          </a:p>
          <a:p>
            <a:pPr marL="358775" indent="-358775">
              <a:spcBef>
                <a:spcPts val="600"/>
              </a:spcBef>
            </a:pPr>
            <a:r>
              <a:rPr kumimoji="1" lang="ja-JP" altLang="en-US" dirty="0"/>
              <a:t>①→②：</a:t>
            </a:r>
            <a:r>
              <a:rPr kumimoji="1" lang="en-US" altLang="ja-JP" dirty="0"/>
              <a:t>PF17</a:t>
            </a:r>
            <a:r>
              <a:rPr kumimoji="1" lang="ja-JP" altLang="en-US" dirty="0"/>
              <a:t>コイルを用いて外側から押し、</a:t>
            </a:r>
            <a:r>
              <a:rPr kumimoji="1" lang="en-US" altLang="ja-JP" dirty="0"/>
              <a:t>PF35</a:t>
            </a:r>
            <a:r>
              <a:rPr kumimoji="1" lang="ja-JP" altLang="en-US" dirty="0"/>
              <a:t>コイルを用いて上下に引っ張り、</a:t>
            </a:r>
            <a:r>
              <a:rPr kumimoji="1" lang="ja-JP" altLang="en-US" b="1" dirty="0"/>
              <a:t>高楕円度のプラズマ</a:t>
            </a:r>
            <a:r>
              <a:rPr kumimoji="1" lang="ja-JP" altLang="en-US" dirty="0"/>
              <a:t>生成</a:t>
            </a:r>
            <a:endParaRPr kumimoji="1" lang="en-US" altLang="ja-JP" dirty="0"/>
          </a:p>
          <a:p>
            <a:pPr marL="358775" indent="-358775">
              <a:spcBef>
                <a:spcPts val="600"/>
              </a:spcBef>
            </a:pPr>
            <a:r>
              <a:rPr kumimoji="1" lang="ja-JP" altLang="en-US" dirty="0"/>
              <a:t>②→③：</a:t>
            </a:r>
            <a:r>
              <a:rPr kumimoji="1" lang="en-US" altLang="ja-JP" dirty="0"/>
              <a:t>PF4</a:t>
            </a:r>
            <a:r>
              <a:rPr kumimoji="1" lang="ja-JP" altLang="en-US" dirty="0"/>
              <a:t>コイルを用いて内側から押して、プラズマを真空容器から離すことにより、</a:t>
            </a:r>
            <a:r>
              <a:rPr kumimoji="1" lang="ja-JP" altLang="en-US" b="1" dirty="0"/>
              <a:t>ダイバータ配位</a:t>
            </a:r>
            <a:r>
              <a:rPr kumimoji="1" lang="ja-JP" altLang="en-US" dirty="0"/>
              <a:t>を形成</a:t>
            </a:r>
          </a:p>
        </p:txBody>
      </p:sp>
      <p:pic>
        <p:nvPicPr>
          <p:cNvPr id="2" name="図 1">
            <a:extLst>
              <a:ext uri="{FF2B5EF4-FFF2-40B4-BE49-F238E27FC236}">
                <a16:creationId xmlns:a16="http://schemas.microsoft.com/office/drawing/2014/main" id="{DAC6E7B9-D8A4-44F3-AA7C-7A1375422D4F}"/>
              </a:ext>
            </a:extLst>
          </p:cNvPr>
          <p:cNvPicPr>
            <a:picLocks noChangeAspect="1"/>
          </p:cNvPicPr>
          <p:nvPr/>
        </p:nvPicPr>
        <p:blipFill>
          <a:blip r:embed="rId7"/>
          <a:stretch>
            <a:fillRect/>
          </a:stretch>
        </p:blipFill>
        <p:spPr>
          <a:xfrm>
            <a:off x="338685" y="851879"/>
            <a:ext cx="7123495" cy="2292506"/>
          </a:xfrm>
          <a:prstGeom prst="rect">
            <a:avLst/>
          </a:prstGeom>
        </p:spPr>
      </p:pic>
      <p:sp>
        <p:nvSpPr>
          <p:cNvPr id="19" name="テキスト ボックス 18">
            <a:extLst>
              <a:ext uri="{FF2B5EF4-FFF2-40B4-BE49-F238E27FC236}">
                <a16:creationId xmlns:a16="http://schemas.microsoft.com/office/drawing/2014/main" id="{BD90CE22-7019-46C3-88C4-48BC66D59EC4}"/>
              </a:ext>
            </a:extLst>
          </p:cNvPr>
          <p:cNvSpPr txBox="1"/>
          <p:nvPr/>
        </p:nvSpPr>
        <p:spPr>
          <a:xfrm>
            <a:off x="10031098" y="3727490"/>
            <a:ext cx="2092322" cy="1200329"/>
          </a:xfrm>
          <a:prstGeom prst="rect">
            <a:avLst/>
          </a:prstGeom>
          <a:noFill/>
        </p:spPr>
        <p:txBody>
          <a:bodyPr wrap="square" rtlCol="0">
            <a:spAutoFit/>
          </a:bodyPr>
          <a:lstStyle/>
          <a:p>
            <a:r>
              <a:rPr kumimoji="1" lang="ja-JP" altLang="en-US" dirty="0">
                <a:latin typeface="Times New Roman" panose="02020603050405020304" pitchFamily="18" charset="0"/>
                <a:cs typeface="Times New Roman" panose="02020603050405020304" pitchFamily="18" charset="0"/>
              </a:rPr>
              <a:t>垂直位置が制御可能な範囲に収まるように</a:t>
            </a:r>
            <a:r>
              <a:rPr kumimoji="1" lang="en-US" altLang="ja-JP" dirty="0">
                <a:latin typeface="Times New Roman" panose="02020603050405020304" pitchFamily="18" charset="0"/>
                <a:cs typeface="Times New Roman" panose="02020603050405020304" pitchFamily="18" charset="0"/>
              </a:rPr>
              <a:t>PF4</a:t>
            </a:r>
            <a:r>
              <a:rPr kumimoji="1" lang="ja-JP" altLang="en-US" dirty="0">
                <a:latin typeface="Times New Roman" panose="02020603050405020304" pitchFamily="18" charset="0"/>
                <a:cs typeface="Times New Roman" panose="02020603050405020304" pitchFamily="18" charset="0"/>
              </a:rPr>
              <a:t>コイルの電流を調整</a:t>
            </a:r>
          </a:p>
        </p:txBody>
      </p:sp>
      <p:sp>
        <p:nvSpPr>
          <p:cNvPr id="24" name="スライド番号プレースホルダー 23">
            <a:extLst>
              <a:ext uri="{FF2B5EF4-FFF2-40B4-BE49-F238E27FC236}">
                <a16:creationId xmlns:a16="http://schemas.microsoft.com/office/drawing/2014/main" id="{E286ED71-BC90-A001-1A57-1DF1630A244B}"/>
              </a:ext>
            </a:extLst>
          </p:cNvPr>
          <p:cNvSpPr>
            <a:spLocks noGrp="1"/>
          </p:cNvSpPr>
          <p:nvPr>
            <p:ph type="sldNum" sz="quarter" idx="12"/>
          </p:nvPr>
        </p:nvSpPr>
        <p:spPr/>
        <p:txBody>
          <a:bodyPr/>
          <a:lstStyle/>
          <a:p>
            <a:fld id="{2107F36D-B6D4-4812-968C-DF3BA2F8AFAD}" type="slidenum">
              <a:rPr kumimoji="1" lang="ja-JP" altLang="en-US" smtClean="0"/>
              <a:t>4</a:t>
            </a:fld>
            <a:endParaRPr kumimoji="1" lang="ja-JP" altLang="en-US"/>
          </a:p>
        </p:txBody>
      </p:sp>
      <p:sp>
        <p:nvSpPr>
          <p:cNvPr id="25" name="矢印: 右 24">
            <a:extLst>
              <a:ext uri="{FF2B5EF4-FFF2-40B4-BE49-F238E27FC236}">
                <a16:creationId xmlns:a16="http://schemas.microsoft.com/office/drawing/2014/main" id="{CEBA53C3-FF7E-4EE0-916C-F76BCCFF7705}"/>
              </a:ext>
            </a:extLst>
          </p:cNvPr>
          <p:cNvSpPr/>
          <p:nvPr/>
        </p:nvSpPr>
        <p:spPr>
          <a:xfrm rot="10800000">
            <a:off x="6532579" y="4905139"/>
            <a:ext cx="351239" cy="17397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C5CEC2F8-34B0-424B-9228-EC16D68288B7}"/>
              </a:ext>
            </a:extLst>
          </p:cNvPr>
          <p:cNvSpPr/>
          <p:nvPr/>
        </p:nvSpPr>
        <p:spPr>
          <a:xfrm rot="16200000">
            <a:off x="6007370" y="4291193"/>
            <a:ext cx="351239" cy="17397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0BC2EEA6-C2EA-4884-9E37-D40CD98865D7}"/>
              </a:ext>
            </a:extLst>
          </p:cNvPr>
          <p:cNvSpPr/>
          <p:nvPr/>
        </p:nvSpPr>
        <p:spPr>
          <a:xfrm rot="5400000">
            <a:off x="6029066" y="5523369"/>
            <a:ext cx="351239" cy="17397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F947A550-DB9A-427A-8E1C-A3C77D4ACB35}"/>
              </a:ext>
            </a:extLst>
          </p:cNvPr>
          <p:cNvSpPr/>
          <p:nvPr/>
        </p:nvSpPr>
        <p:spPr>
          <a:xfrm>
            <a:off x="8305917" y="4880866"/>
            <a:ext cx="351239" cy="17397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99685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B3BE318-8A7E-7219-D508-49E64F3D145A}"/>
              </a:ext>
            </a:extLst>
          </p:cNvPr>
          <p:cNvSpPr txBox="1"/>
          <p:nvPr/>
        </p:nvSpPr>
        <p:spPr>
          <a:xfrm>
            <a:off x="518747" y="142581"/>
            <a:ext cx="6019597" cy="584775"/>
          </a:xfrm>
          <a:prstGeom prst="rect">
            <a:avLst/>
          </a:prstGeom>
          <a:noFill/>
        </p:spPr>
        <p:txBody>
          <a:bodyPr wrap="none" rtlCol="0">
            <a:spAutoFit/>
          </a:bodyPr>
          <a:lstStyle/>
          <a:p>
            <a:r>
              <a:rPr lang="en-US" altLang="ja-JP" sz="3200" dirty="0">
                <a:latin typeface="Times New Roman" panose="02020603050405020304" pitchFamily="18" charset="0"/>
                <a:cs typeface="Times New Roman" panose="02020603050405020304" pitchFamily="18" charset="0"/>
              </a:rPr>
              <a:t>QUEST</a:t>
            </a:r>
            <a:r>
              <a:rPr lang="ja-JP" altLang="en-US" sz="3200" dirty="0">
                <a:latin typeface="Times New Roman" panose="02020603050405020304" pitchFamily="18" charset="0"/>
                <a:cs typeface="Times New Roman" panose="02020603050405020304" pitchFamily="18" charset="0"/>
              </a:rPr>
              <a:t>のプラズマ制御システム</a:t>
            </a:r>
            <a:endParaRPr lang="en-US" altLang="ja-JP" sz="3200" dirty="0">
              <a:latin typeface="Times New Roman" panose="02020603050405020304" pitchFamily="18" charset="0"/>
              <a:cs typeface="Times New Roman" panose="02020603050405020304" pitchFamily="18" charset="0"/>
            </a:endParaRPr>
          </a:p>
        </p:txBody>
      </p:sp>
      <p:pic>
        <p:nvPicPr>
          <p:cNvPr id="3" name="図 2">
            <a:extLst>
              <a:ext uri="{FF2B5EF4-FFF2-40B4-BE49-F238E27FC236}">
                <a16:creationId xmlns:a16="http://schemas.microsoft.com/office/drawing/2014/main" id="{EED81862-A897-270C-9FAE-F100A7EA9A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81" y="1116997"/>
            <a:ext cx="4011911" cy="5349213"/>
          </a:xfrm>
          <a:prstGeom prst="rect">
            <a:avLst/>
          </a:prstGeom>
        </p:spPr>
      </p:pic>
      <p:sp>
        <p:nvSpPr>
          <p:cNvPr id="4" name="円/楕円 4">
            <a:extLst>
              <a:ext uri="{FF2B5EF4-FFF2-40B4-BE49-F238E27FC236}">
                <a16:creationId xmlns:a16="http://schemas.microsoft.com/office/drawing/2014/main" id="{886FAA7F-5CFA-2D1E-5AAC-B3713CC78D48}"/>
              </a:ext>
            </a:extLst>
          </p:cNvPr>
          <p:cNvSpPr/>
          <p:nvPr/>
        </p:nvSpPr>
        <p:spPr>
          <a:xfrm>
            <a:off x="2168894" y="1947596"/>
            <a:ext cx="2016224" cy="144016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5" name="円/楕円 5">
            <a:extLst>
              <a:ext uri="{FF2B5EF4-FFF2-40B4-BE49-F238E27FC236}">
                <a16:creationId xmlns:a16="http://schemas.microsoft.com/office/drawing/2014/main" id="{28378758-DD32-110D-3B82-3A52A62B1753}"/>
              </a:ext>
            </a:extLst>
          </p:cNvPr>
          <p:cNvSpPr/>
          <p:nvPr/>
        </p:nvSpPr>
        <p:spPr>
          <a:xfrm>
            <a:off x="248681" y="2619671"/>
            <a:ext cx="1056117" cy="864096"/>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400">
              <a:latin typeface="Times New Roman" panose="02020603050405020304" pitchFamily="18" charset="0"/>
              <a:cs typeface="Times New Roman" panose="02020603050405020304" pitchFamily="18" charset="0"/>
            </a:endParaRPr>
          </a:p>
        </p:txBody>
      </p:sp>
      <p:sp>
        <p:nvSpPr>
          <p:cNvPr id="6" name="テキスト ボックス 5">
            <a:extLst>
              <a:ext uri="{FF2B5EF4-FFF2-40B4-BE49-F238E27FC236}">
                <a16:creationId xmlns:a16="http://schemas.microsoft.com/office/drawing/2014/main" id="{BF69DC29-4B93-11AD-CE80-6370108DD0E3}"/>
              </a:ext>
            </a:extLst>
          </p:cNvPr>
          <p:cNvSpPr txBox="1"/>
          <p:nvPr/>
        </p:nvSpPr>
        <p:spPr>
          <a:xfrm>
            <a:off x="615478" y="1315989"/>
            <a:ext cx="3262432" cy="461665"/>
          </a:xfrm>
          <a:prstGeom prst="rect">
            <a:avLst/>
          </a:prstGeom>
          <a:solidFill>
            <a:schemeClr val="bg1">
              <a:alpha val="70000"/>
            </a:schemeClr>
          </a:solidFill>
        </p:spPr>
        <p:txBody>
          <a:bodyPr wrap="none" rtlCol="0">
            <a:spAutoFit/>
          </a:bodyPr>
          <a:lstStyle/>
          <a:p>
            <a:r>
              <a:rPr lang="ja-JP" altLang="en-US" sz="2400" dirty="0">
                <a:latin typeface="Times New Roman" panose="02020603050405020304" pitchFamily="18" charset="0"/>
                <a:cs typeface="Times New Roman" panose="02020603050405020304" pitchFamily="18" charset="0"/>
              </a:rPr>
              <a:t>プラズマ制御システム</a:t>
            </a:r>
          </a:p>
        </p:txBody>
      </p:sp>
      <p:sp>
        <p:nvSpPr>
          <p:cNvPr id="7" name="テキスト ボックス 6">
            <a:extLst>
              <a:ext uri="{FF2B5EF4-FFF2-40B4-BE49-F238E27FC236}">
                <a16:creationId xmlns:a16="http://schemas.microsoft.com/office/drawing/2014/main" id="{E9D83391-9CFB-6BB2-CD04-7BF040DDEDB8}"/>
              </a:ext>
            </a:extLst>
          </p:cNvPr>
          <p:cNvSpPr txBox="1"/>
          <p:nvPr/>
        </p:nvSpPr>
        <p:spPr>
          <a:xfrm>
            <a:off x="332716" y="4617033"/>
            <a:ext cx="3707786" cy="1446550"/>
          </a:xfrm>
          <a:prstGeom prst="rect">
            <a:avLst/>
          </a:prstGeom>
          <a:solidFill>
            <a:schemeClr val="bg1">
              <a:alpha val="70000"/>
            </a:schemeClr>
          </a:solidFill>
        </p:spPr>
        <p:txBody>
          <a:bodyPr wrap="square" rtlCol="0">
            <a:spAutoFit/>
          </a:bodyPr>
          <a:lstStyle/>
          <a:p>
            <a:r>
              <a:rPr lang="en-US" altLang="ja-JP" sz="2200" dirty="0">
                <a:latin typeface="Times New Roman" panose="02020603050405020304" pitchFamily="18" charset="0"/>
                <a:cs typeface="Times New Roman" panose="02020603050405020304" pitchFamily="18" charset="0"/>
              </a:rPr>
              <a:t> </a:t>
            </a:r>
            <a:r>
              <a:rPr lang="ja-JP" altLang="en-US" sz="2200" dirty="0">
                <a:latin typeface="Times New Roman" panose="02020603050405020304" pitchFamily="18" charset="0"/>
                <a:cs typeface="Times New Roman" panose="02020603050405020304" pitchFamily="18" charset="0"/>
              </a:rPr>
              <a:t>リフレクティブメモリを用いて二つの</a:t>
            </a:r>
            <a:r>
              <a:rPr lang="en-US" altLang="ja-JP" sz="2200" dirty="0">
                <a:latin typeface="Times New Roman" panose="02020603050405020304" pitchFamily="18" charset="0"/>
                <a:cs typeface="Times New Roman" panose="02020603050405020304" pitchFamily="18" charset="0"/>
              </a:rPr>
              <a:t>PXI</a:t>
            </a:r>
            <a:r>
              <a:rPr lang="ja-JP" altLang="en-US" sz="2200" dirty="0">
                <a:latin typeface="Times New Roman" panose="02020603050405020304" pitchFamily="18" charset="0"/>
                <a:cs typeface="Times New Roman" panose="02020603050405020304" pitchFamily="18" charset="0"/>
              </a:rPr>
              <a:t>システムを同期させてプラズマ制御システムを構成</a:t>
            </a:r>
          </a:p>
        </p:txBody>
      </p:sp>
      <p:cxnSp>
        <p:nvCxnSpPr>
          <p:cNvPr id="8" name="直線矢印コネクタ 7">
            <a:extLst>
              <a:ext uri="{FF2B5EF4-FFF2-40B4-BE49-F238E27FC236}">
                <a16:creationId xmlns:a16="http://schemas.microsoft.com/office/drawing/2014/main" id="{97EE739F-7489-18CF-7D7C-0DAC90EB95FA}"/>
              </a:ext>
            </a:extLst>
          </p:cNvPr>
          <p:cNvCxnSpPr/>
          <p:nvPr/>
        </p:nvCxnSpPr>
        <p:spPr>
          <a:xfrm flipV="1">
            <a:off x="2529507" y="3387756"/>
            <a:ext cx="566967" cy="1162852"/>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2775BA31-580D-9A41-06D6-25FB84EF9B42}"/>
              </a:ext>
            </a:extLst>
          </p:cNvPr>
          <p:cNvCxnSpPr/>
          <p:nvPr/>
        </p:nvCxnSpPr>
        <p:spPr>
          <a:xfrm flipH="1" flipV="1">
            <a:off x="1035243" y="3457442"/>
            <a:ext cx="476904" cy="1093166"/>
          </a:xfrm>
          <a:prstGeom prst="straightConnector1">
            <a:avLst/>
          </a:prstGeom>
          <a:ln w="381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9E51D372-E7D3-6F44-27CF-27F03C27F233}"/>
              </a:ext>
            </a:extLst>
          </p:cNvPr>
          <p:cNvPicPr>
            <a:picLocks noChangeAspect="1"/>
          </p:cNvPicPr>
          <p:nvPr/>
        </p:nvPicPr>
        <p:blipFill>
          <a:blip r:embed="rId3"/>
          <a:stretch>
            <a:fillRect/>
          </a:stretch>
        </p:blipFill>
        <p:spPr>
          <a:xfrm>
            <a:off x="4389285" y="3731461"/>
            <a:ext cx="2980667" cy="2813418"/>
          </a:xfrm>
          <a:prstGeom prst="rect">
            <a:avLst/>
          </a:prstGeom>
        </p:spPr>
      </p:pic>
      <p:graphicFrame>
        <p:nvGraphicFramePr>
          <p:cNvPr id="11" name="表 11">
            <a:extLst>
              <a:ext uri="{FF2B5EF4-FFF2-40B4-BE49-F238E27FC236}">
                <a16:creationId xmlns:a16="http://schemas.microsoft.com/office/drawing/2014/main" id="{6B5A1EEA-3DBE-B96A-DF71-35B8B61A2C7C}"/>
              </a:ext>
            </a:extLst>
          </p:cNvPr>
          <p:cNvGraphicFramePr>
            <a:graphicFrameLocks noGrp="1"/>
          </p:cNvGraphicFramePr>
          <p:nvPr>
            <p:extLst>
              <p:ext uri="{D42A27DB-BD31-4B8C-83A1-F6EECF244321}">
                <p14:modId xmlns:p14="http://schemas.microsoft.com/office/powerpoint/2010/main" val="282691076"/>
              </p:ext>
            </p:extLst>
          </p:nvPr>
        </p:nvGraphicFramePr>
        <p:xfrm>
          <a:off x="4392396" y="951732"/>
          <a:ext cx="4460740" cy="2270760"/>
        </p:xfrm>
        <a:graphic>
          <a:graphicData uri="http://schemas.openxmlformats.org/drawingml/2006/table">
            <a:tbl>
              <a:tblPr firstRow="1" bandRow="1">
                <a:tableStyleId>{5C22544A-7EE6-4342-B048-85BDC9FD1C3A}</a:tableStyleId>
              </a:tblPr>
              <a:tblGrid>
                <a:gridCol w="1670887">
                  <a:extLst>
                    <a:ext uri="{9D8B030D-6E8A-4147-A177-3AD203B41FA5}">
                      <a16:colId xmlns:a16="http://schemas.microsoft.com/office/drawing/2014/main" val="4168955056"/>
                    </a:ext>
                  </a:extLst>
                </a:gridCol>
                <a:gridCol w="2789853">
                  <a:extLst>
                    <a:ext uri="{9D8B030D-6E8A-4147-A177-3AD203B41FA5}">
                      <a16:colId xmlns:a16="http://schemas.microsoft.com/office/drawing/2014/main" val="2470005801"/>
                    </a:ext>
                  </a:extLst>
                </a:gridCol>
              </a:tblGrid>
              <a:tr h="370840">
                <a:tc>
                  <a:txBody>
                    <a:bodyPr/>
                    <a:lstStyle/>
                    <a:p>
                      <a:r>
                        <a:rPr kumimoji="1" lang="en-US" altLang="ja-JP" sz="1600">
                          <a:latin typeface="Times New Roman" panose="02020603050405020304" pitchFamily="18" charset="0"/>
                          <a:cs typeface="Times New Roman" panose="02020603050405020304" pitchFamily="18" charset="0"/>
                        </a:rPr>
                        <a:t>Name</a:t>
                      </a:r>
                      <a:endParaRPr kumimoji="1" lang="ja-JP" altLang="en-US" sz="1600">
                        <a:latin typeface="Times New Roman" panose="02020603050405020304" pitchFamily="18" charset="0"/>
                        <a:cs typeface="Times New Roman" panose="02020603050405020304" pitchFamily="18" charset="0"/>
                      </a:endParaRPr>
                    </a:p>
                  </a:txBody>
                  <a:tcPr/>
                </a:tc>
                <a:tc>
                  <a:txBody>
                    <a:bodyPr/>
                    <a:lstStyle/>
                    <a:p>
                      <a:r>
                        <a:rPr kumimoji="1" lang="en-US" altLang="ja-JP" sz="1600">
                          <a:latin typeface="Times New Roman" panose="02020603050405020304" pitchFamily="18" charset="0"/>
                          <a:cs typeface="Times New Roman" panose="02020603050405020304" pitchFamily="18" charset="0"/>
                        </a:rPr>
                        <a:t>Value</a:t>
                      </a:r>
                      <a:endParaRPr kumimoji="1" lang="ja-JP" alt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02971556"/>
                  </a:ext>
                </a:extLst>
              </a:tr>
              <a:tr h="370840">
                <a:tc>
                  <a:txBody>
                    <a:bodyPr/>
                    <a:lstStyle/>
                    <a:p>
                      <a:r>
                        <a:rPr kumimoji="1" lang="en-US" altLang="ja-JP" sz="1600">
                          <a:latin typeface="Times New Roman" panose="02020603050405020304" pitchFamily="18" charset="0"/>
                          <a:cs typeface="Times New Roman" panose="02020603050405020304" pitchFamily="18" charset="0"/>
                        </a:rPr>
                        <a:t>OS</a:t>
                      </a:r>
                      <a:endParaRPr kumimoji="1" lang="ja-JP" altLang="en-US" sz="1600">
                        <a:latin typeface="Times New Roman" panose="02020603050405020304" pitchFamily="18" charset="0"/>
                        <a:cs typeface="Times New Roman" panose="02020603050405020304" pitchFamily="18" charset="0"/>
                      </a:endParaRPr>
                    </a:p>
                  </a:txBody>
                  <a:tcPr/>
                </a:tc>
                <a:tc>
                  <a:txBody>
                    <a:bodyPr/>
                    <a:lstStyle/>
                    <a:p>
                      <a:r>
                        <a:rPr kumimoji="1" lang="en-US" altLang="ja-JP" sz="1600" dirty="0">
                          <a:latin typeface="Times New Roman" panose="02020603050405020304" pitchFamily="18" charset="0"/>
                          <a:cs typeface="Times New Roman" panose="02020603050405020304" pitchFamily="18" charset="0"/>
                        </a:rPr>
                        <a:t>LabVIEW Realtime OS</a:t>
                      </a:r>
                      <a:endParaRPr kumimoji="1" lang="ja-JP"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52246159"/>
                  </a:ext>
                </a:extLst>
              </a:tr>
              <a:tr h="370840">
                <a:tc>
                  <a:txBody>
                    <a:bodyPr/>
                    <a:lstStyle/>
                    <a:p>
                      <a:r>
                        <a:rPr kumimoji="1" lang="ja-JP" altLang="en-US" sz="1600" dirty="0">
                          <a:latin typeface="Times New Roman" panose="02020603050405020304" pitchFamily="18" charset="0"/>
                          <a:cs typeface="Times New Roman" panose="02020603050405020304" pitchFamily="18" charset="0"/>
                        </a:rPr>
                        <a:t>制御周期</a:t>
                      </a:r>
                    </a:p>
                  </a:txBody>
                  <a:tcPr/>
                </a:tc>
                <a:tc>
                  <a:txBody>
                    <a:bodyPr/>
                    <a:lstStyle/>
                    <a:p>
                      <a:r>
                        <a:rPr kumimoji="1" lang="en-US" altLang="ja-JP" sz="1600">
                          <a:latin typeface="Times New Roman" panose="02020603050405020304" pitchFamily="18" charset="0"/>
                          <a:cs typeface="Times New Roman" panose="02020603050405020304" pitchFamily="18" charset="0"/>
                        </a:rPr>
                        <a:t>4 kHz</a:t>
                      </a:r>
                      <a:endParaRPr kumimoji="1" lang="ja-JP" alt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4363603"/>
                  </a:ext>
                </a:extLst>
              </a:tr>
              <a:tr h="370840">
                <a:tc>
                  <a:txBody>
                    <a:bodyPr/>
                    <a:lstStyle/>
                    <a:p>
                      <a:r>
                        <a:rPr kumimoji="1" lang="ja-JP" altLang="en-US" sz="1600" dirty="0">
                          <a:latin typeface="Times New Roman" panose="02020603050405020304" pitchFamily="18" charset="0"/>
                          <a:cs typeface="Times New Roman" panose="02020603050405020304" pitchFamily="18" charset="0"/>
                        </a:rPr>
                        <a:t>入力内容</a:t>
                      </a:r>
                    </a:p>
                  </a:txBody>
                  <a:tcPr/>
                </a:tc>
                <a:tc>
                  <a:txBody>
                    <a:bodyPr/>
                    <a:lstStyle/>
                    <a:p>
                      <a:r>
                        <a:rPr kumimoji="1" lang="en-US" altLang="ja-JP" sz="1600" dirty="0">
                          <a:latin typeface="Times New Roman" panose="02020603050405020304" pitchFamily="18" charset="0"/>
                          <a:cs typeface="Times New Roman" panose="02020603050405020304" pitchFamily="18" charset="0"/>
                        </a:rPr>
                        <a:t>TF&amp;PF</a:t>
                      </a:r>
                      <a:r>
                        <a:rPr kumimoji="1" lang="ja-JP" altLang="en-US" sz="1600" dirty="0">
                          <a:latin typeface="Times New Roman" panose="02020603050405020304" pitchFamily="18" charset="0"/>
                          <a:cs typeface="Times New Roman" panose="02020603050405020304" pitchFamily="18" charset="0"/>
                        </a:rPr>
                        <a:t>電流</a:t>
                      </a:r>
                      <a:r>
                        <a:rPr kumimoji="1" lang="en-US" altLang="ja-JP" sz="1600" dirty="0">
                          <a:latin typeface="Times New Roman" panose="02020603050405020304" pitchFamily="18" charset="0"/>
                          <a:cs typeface="Times New Roman" panose="02020603050405020304" pitchFamily="18" charset="0"/>
                        </a:rPr>
                        <a:t>, </a:t>
                      </a:r>
                      <a:r>
                        <a:rPr kumimoji="1" lang="ja-JP" altLang="en-US" sz="1600" dirty="0">
                          <a:latin typeface="Times New Roman" panose="02020603050405020304" pitchFamily="18" charset="0"/>
                          <a:cs typeface="Times New Roman" panose="02020603050405020304" pitchFamily="18" charset="0"/>
                        </a:rPr>
                        <a:t>磁気計測</a:t>
                      </a:r>
                      <a:r>
                        <a:rPr kumimoji="1" lang="en-US" altLang="ja-JP" sz="1600" dirty="0">
                          <a:latin typeface="Times New Roman" panose="02020603050405020304" pitchFamily="18" charset="0"/>
                          <a:cs typeface="Times New Roman" panose="02020603050405020304" pitchFamily="18" charset="0"/>
                        </a:rPr>
                        <a:t> (</a:t>
                      </a:r>
                      <a:r>
                        <a:rPr kumimoji="1" lang="ja-JP" altLang="en-US" sz="1600" b="1" dirty="0">
                          <a:latin typeface="Times New Roman" panose="02020603050405020304" pitchFamily="18" charset="0"/>
                          <a:cs typeface="Times New Roman" panose="02020603050405020304" pitchFamily="18" charset="0"/>
                        </a:rPr>
                        <a:t>ホール素子</a:t>
                      </a:r>
                      <a:r>
                        <a:rPr kumimoji="1" lang="en-US" altLang="ja-JP" sz="1600" dirty="0">
                          <a:latin typeface="Times New Roman" panose="02020603050405020304" pitchFamily="18" charset="0"/>
                          <a:cs typeface="Times New Roman" panose="02020603050405020304" pitchFamily="18" charset="0"/>
                        </a:rPr>
                        <a:t>), </a:t>
                      </a:r>
                      <a:r>
                        <a:rPr kumimoji="1" lang="ja-JP" altLang="en-US" sz="1600" dirty="0">
                          <a:latin typeface="Times New Roman" panose="02020603050405020304" pitchFamily="18" charset="0"/>
                          <a:cs typeface="Times New Roman" panose="02020603050405020304" pitchFamily="18" charset="0"/>
                        </a:rPr>
                        <a:t>可視光</a:t>
                      </a:r>
                      <a:r>
                        <a:rPr kumimoji="1" lang="en-US" altLang="ja-JP" sz="1600" dirty="0">
                          <a:latin typeface="Times New Roman" panose="02020603050405020304" pitchFamily="18" charset="0"/>
                          <a:cs typeface="Times New Roman" panose="02020603050405020304" pitchFamily="18" charset="0"/>
                        </a:rPr>
                        <a:t>, </a:t>
                      </a:r>
                      <a:r>
                        <a:rPr kumimoji="1" lang="ja-JP" altLang="en-US" sz="1600" dirty="0">
                          <a:latin typeface="Times New Roman" panose="02020603050405020304" pitchFamily="18" charset="0"/>
                          <a:cs typeface="Times New Roman" panose="02020603050405020304" pitchFamily="18" charset="0"/>
                        </a:rPr>
                        <a:t>等</a:t>
                      </a:r>
                      <a:r>
                        <a:rPr kumimoji="1" lang="en-US" altLang="ja-JP" sz="1600" dirty="0">
                          <a:latin typeface="Times New Roman" panose="02020603050405020304" pitchFamily="18" charset="0"/>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85865624"/>
                  </a:ext>
                </a:extLst>
              </a:tr>
              <a:tr h="370840">
                <a:tc>
                  <a:txBody>
                    <a:bodyPr/>
                    <a:lstStyle/>
                    <a:p>
                      <a:r>
                        <a:rPr kumimoji="1" lang="ja-JP" altLang="en-US" sz="1600" dirty="0">
                          <a:latin typeface="Times New Roman" panose="02020603050405020304" pitchFamily="18" charset="0"/>
                          <a:cs typeface="Times New Roman" panose="02020603050405020304" pitchFamily="18" charset="0"/>
                        </a:rPr>
                        <a:t>制御内容</a:t>
                      </a:r>
                    </a:p>
                  </a:txBody>
                  <a:tcPr/>
                </a:tc>
                <a:tc>
                  <a:txBody>
                    <a:bodyPr/>
                    <a:lstStyle/>
                    <a:p>
                      <a:r>
                        <a:rPr kumimoji="1" lang="en-US" altLang="ja-JP" sz="1600" dirty="0">
                          <a:latin typeface="Times New Roman" panose="02020603050405020304" pitchFamily="18" charset="0"/>
                          <a:cs typeface="Times New Roman" panose="02020603050405020304" pitchFamily="18" charset="0"/>
                        </a:rPr>
                        <a:t>TF&amp;PF</a:t>
                      </a:r>
                      <a:r>
                        <a:rPr kumimoji="1" lang="ja-JP" altLang="en-US" sz="1600" dirty="0">
                          <a:latin typeface="Times New Roman" panose="02020603050405020304" pitchFamily="18" charset="0"/>
                          <a:cs typeface="Times New Roman" panose="02020603050405020304" pitchFamily="18" charset="0"/>
                        </a:rPr>
                        <a:t>コイル</a:t>
                      </a:r>
                      <a:r>
                        <a:rPr kumimoji="1" lang="en-US" altLang="ja-JP" sz="1600" dirty="0">
                          <a:latin typeface="Times New Roman" panose="02020603050405020304" pitchFamily="18" charset="0"/>
                          <a:cs typeface="Times New Roman" panose="02020603050405020304" pitchFamily="18" charset="0"/>
                        </a:rPr>
                        <a:t>, </a:t>
                      </a:r>
                      <a:r>
                        <a:rPr kumimoji="1" lang="ja-JP" altLang="en-US" sz="1600" dirty="0">
                          <a:latin typeface="Times New Roman" panose="02020603050405020304" pitchFamily="18" charset="0"/>
                          <a:cs typeface="Times New Roman" panose="02020603050405020304" pitchFamily="18" charset="0"/>
                        </a:rPr>
                        <a:t>粒子供給</a:t>
                      </a:r>
                      <a:r>
                        <a:rPr kumimoji="1" lang="en-US" altLang="ja-JP" sz="1600" dirty="0">
                          <a:latin typeface="Times New Roman" panose="02020603050405020304" pitchFamily="18" charset="0"/>
                          <a:cs typeface="Times New Roman" panose="02020603050405020304" pitchFamily="18" charset="0"/>
                        </a:rPr>
                        <a:t>, </a:t>
                      </a:r>
                    </a:p>
                    <a:p>
                      <a:r>
                        <a:rPr kumimoji="1" lang="ja-JP" altLang="en-US" sz="1600" dirty="0">
                          <a:latin typeface="Times New Roman" panose="02020603050405020304" pitchFamily="18" charset="0"/>
                          <a:cs typeface="Times New Roman" panose="02020603050405020304" pitchFamily="18" charset="0"/>
                        </a:rPr>
                        <a:t>加熱パワー</a:t>
                      </a:r>
                    </a:p>
                  </a:txBody>
                  <a:tcPr/>
                </a:tc>
                <a:extLst>
                  <a:ext uri="{0D108BD9-81ED-4DB2-BD59-A6C34878D82A}">
                    <a16:rowId xmlns:a16="http://schemas.microsoft.com/office/drawing/2014/main" val="3740519518"/>
                  </a:ext>
                </a:extLst>
              </a:tr>
            </a:tbl>
          </a:graphicData>
        </a:graphic>
      </p:graphicFrame>
      <p:grpSp>
        <p:nvGrpSpPr>
          <p:cNvPr id="12" name="グループ化 11">
            <a:extLst>
              <a:ext uri="{FF2B5EF4-FFF2-40B4-BE49-F238E27FC236}">
                <a16:creationId xmlns:a16="http://schemas.microsoft.com/office/drawing/2014/main" id="{A9F4B6FF-8C3B-FE51-DDA7-D8C1D1E0E776}"/>
              </a:ext>
            </a:extLst>
          </p:cNvPr>
          <p:cNvGrpSpPr/>
          <p:nvPr/>
        </p:nvGrpSpPr>
        <p:grpSpPr>
          <a:xfrm>
            <a:off x="7562422" y="3854942"/>
            <a:ext cx="1739112" cy="1391332"/>
            <a:chOff x="8136955" y="1457322"/>
            <a:chExt cx="1799944" cy="1440000"/>
          </a:xfrm>
        </p:grpSpPr>
        <p:pic>
          <p:nvPicPr>
            <p:cNvPr id="13" name="Picture 2" descr="C:\Users\hasegawa.QUEST\Dropbox\カメラアップロード\2014-05-30 18.27.44.jpg">
              <a:extLst>
                <a:ext uri="{FF2B5EF4-FFF2-40B4-BE49-F238E27FC236}">
                  <a16:creationId xmlns:a16="http://schemas.microsoft.com/office/drawing/2014/main" id="{5B39EEDD-7F77-1886-91BA-92A83F75C8E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968" t="41051" r="32681" b="28711"/>
            <a:stretch/>
          </p:blipFill>
          <p:spPr bwMode="auto">
            <a:xfrm>
              <a:off x="8136955" y="1457322"/>
              <a:ext cx="1799944"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9">
              <a:extLst>
                <a:ext uri="{FF2B5EF4-FFF2-40B4-BE49-F238E27FC236}">
                  <a16:creationId xmlns:a16="http://schemas.microsoft.com/office/drawing/2014/main" id="{8A82BEE4-FB45-4E7D-5C5A-97E1562B6D23}"/>
                </a:ext>
              </a:extLst>
            </p:cNvPr>
            <p:cNvSpPr/>
            <p:nvPr/>
          </p:nvSpPr>
          <p:spPr>
            <a:xfrm>
              <a:off x="8561920" y="1567542"/>
              <a:ext cx="662473" cy="44786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6EA5BD7-8825-14F1-6AD5-332858D90784}"/>
                </a:ext>
              </a:extLst>
            </p:cNvPr>
            <p:cNvSpPr txBox="1"/>
            <p:nvPr/>
          </p:nvSpPr>
          <p:spPr>
            <a:xfrm>
              <a:off x="8570393" y="2053388"/>
              <a:ext cx="1120207" cy="318543"/>
            </a:xfrm>
            <a:prstGeom prst="rect">
              <a:avLst/>
            </a:prstGeom>
            <a:solidFill>
              <a:schemeClr val="bg1">
                <a:alpha val="50000"/>
              </a:schemeClr>
            </a:solidFill>
          </p:spPr>
          <p:txBody>
            <a:bodyPr wrap="none" rtlCol="0">
              <a:spAutoFit/>
            </a:bodyPr>
            <a:lstStyle/>
            <a:p>
              <a:r>
                <a:rPr kumimoji="1" lang="ja-JP" altLang="en-US" sz="1400" b="1" dirty="0"/>
                <a:t>ホール素子</a:t>
              </a:r>
            </a:p>
          </p:txBody>
        </p:sp>
      </p:grpSp>
      <p:pic>
        <p:nvPicPr>
          <p:cNvPr id="16" name="図 15">
            <a:extLst>
              <a:ext uri="{FF2B5EF4-FFF2-40B4-BE49-F238E27FC236}">
                <a16:creationId xmlns:a16="http://schemas.microsoft.com/office/drawing/2014/main" id="{E0FD25B9-890D-B8AB-BCC7-C874C5575C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622" t="39489" r="5793" b="25078"/>
          <a:stretch/>
        </p:blipFill>
        <p:spPr>
          <a:xfrm>
            <a:off x="7562419" y="5259156"/>
            <a:ext cx="4023627" cy="1207054"/>
          </a:xfrm>
          <a:prstGeom prst="rect">
            <a:avLst/>
          </a:prstGeom>
        </p:spPr>
      </p:pic>
      <p:sp>
        <p:nvSpPr>
          <p:cNvPr id="17" name="テキスト ボックス 16">
            <a:extLst>
              <a:ext uri="{FF2B5EF4-FFF2-40B4-BE49-F238E27FC236}">
                <a16:creationId xmlns:a16="http://schemas.microsoft.com/office/drawing/2014/main" id="{8CF9151C-6616-2CBA-D09A-864A9FE9A411}"/>
              </a:ext>
            </a:extLst>
          </p:cNvPr>
          <p:cNvSpPr txBox="1"/>
          <p:nvPr/>
        </p:nvSpPr>
        <p:spPr>
          <a:xfrm>
            <a:off x="9301530" y="4735936"/>
            <a:ext cx="2582758" cy="523220"/>
          </a:xfrm>
          <a:prstGeom prst="rect">
            <a:avLst/>
          </a:prstGeom>
          <a:noFill/>
        </p:spPr>
        <p:txBody>
          <a:bodyPr wrap="none" rtlCol="0">
            <a:spAutoFit/>
          </a:bodyPr>
          <a:lstStyle/>
          <a:p>
            <a:r>
              <a:rPr kumimoji="1" lang="en-US" altLang="ja-JP" sz="1400" dirty="0">
                <a:latin typeface="Times New Roman" panose="02020603050405020304" pitchFamily="18" charset="0"/>
                <a:cs typeface="Times New Roman" panose="02020603050405020304" pitchFamily="18" charset="0"/>
              </a:rPr>
              <a:t>(</a:t>
            </a:r>
            <a:r>
              <a:rPr lang="ja-JP" altLang="en-US" sz="1400" dirty="0">
                <a:latin typeface="Times New Roman" panose="02020603050405020304" pitchFamily="18" charset="0"/>
                <a:cs typeface="Times New Roman" panose="02020603050405020304" pitchFamily="18" charset="0"/>
              </a:rPr>
              <a:t>左</a:t>
            </a:r>
            <a:r>
              <a:rPr kumimoji="1" lang="en-US" altLang="ja-JP" sz="1400" dirty="0">
                <a:latin typeface="Times New Roman" panose="02020603050405020304" pitchFamily="18" charset="0"/>
                <a:cs typeface="Times New Roman" panose="02020603050405020304" pitchFamily="18" charset="0"/>
              </a:rPr>
              <a:t>): </a:t>
            </a:r>
            <a:r>
              <a:rPr kumimoji="1" lang="ja-JP" altLang="en-US" sz="1400" dirty="0">
                <a:latin typeface="Times New Roman" panose="02020603050405020304" pitchFamily="18" charset="0"/>
                <a:cs typeface="Times New Roman" panose="02020603050405020304" pitchFamily="18" charset="0"/>
              </a:rPr>
              <a:t>プロトタイプのセンサー</a:t>
            </a:r>
            <a:endParaRPr kumimoji="1" lang="en-US" altLang="ja-JP" sz="1400" dirty="0">
              <a:latin typeface="Times New Roman" panose="02020603050405020304" pitchFamily="18" charset="0"/>
              <a:cs typeface="Times New Roman" panose="02020603050405020304" pitchFamily="18" charset="0"/>
            </a:endParaRPr>
          </a:p>
          <a:p>
            <a:r>
              <a:rPr lang="en-US" altLang="ja-JP" sz="1400" dirty="0">
                <a:latin typeface="Times New Roman" panose="02020603050405020304" pitchFamily="18" charset="0"/>
                <a:cs typeface="Times New Roman" panose="02020603050405020304" pitchFamily="18" charset="0"/>
              </a:rPr>
              <a:t>(</a:t>
            </a:r>
            <a:r>
              <a:rPr lang="ja-JP" altLang="en-US" sz="1400" dirty="0">
                <a:latin typeface="Times New Roman" panose="02020603050405020304" pitchFamily="18" charset="0"/>
                <a:cs typeface="Times New Roman" panose="02020603050405020304" pitchFamily="18" charset="0"/>
              </a:rPr>
              <a:t>下</a:t>
            </a:r>
            <a:r>
              <a:rPr lang="en-US" altLang="ja-JP" sz="1400" dirty="0">
                <a:latin typeface="Times New Roman" panose="02020603050405020304" pitchFamily="18" charset="0"/>
                <a:cs typeface="Times New Roman" panose="02020603050405020304" pitchFamily="18" charset="0"/>
              </a:rPr>
              <a:t>): </a:t>
            </a:r>
            <a:r>
              <a:rPr lang="ja-JP" altLang="en-US" sz="1400" dirty="0">
                <a:latin typeface="Times New Roman" panose="02020603050405020304" pitchFamily="18" charset="0"/>
                <a:cs typeface="Times New Roman" panose="02020603050405020304" pitchFamily="18" charset="0"/>
              </a:rPr>
              <a:t>現在の３軸センサー</a:t>
            </a:r>
            <a:endParaRPr kumimoji="1" lang="ja-JP" altLang="en-US" sz="1400" dirty="0">
              <a:latin typeface="Times New Roman" panose="02020603050405020304" pitchFamily="18" charset="0"/>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C2EA128A-8F2A-E5AA-85E4-7ACA1E00F01B}"/>
              </a:ext>
            </a:extLst>
          </p:cNvPr>
          <p:cNvSpPr txBox="1"/>
          <p:nvPr/>
        </p:nvSpPr>
        <p:spPr>
          <a:xfrm>
            <a:off x="8823490" y="1072203"/>
            <a:ext cx="3415645" cy="646331"/>
          </a:xfrm>
          <a:prstGeom prst="rect">
            <a:avLst/>
          </a:prstGeom>
          <a:noFill/>
        </p:spPr>
        <p:txBody>
          <a:bodyPr wrap="square" rtlCol="0">
            <a:spAutoFit/>
          </a:bodyPr>
          <a:lstStyle/>
          <a:p>
            <a:r>
              <a:rPr lang="ja-JP" altLang="en-US" dirty="0">
                <a:latin typeface="Times New Roman" panose="02020603050405020304" pitchFamily="18" charset="0"/>
                <a:cs typeface="Times New Roman" panose="02020603050405020304" pitchFamily="18" charset="0"/>
              </a:rPr>
              <a:t>クエスト計画の目的：</a:t>
            </a:r>
            <a:endParaRPr lang="en-US" altLang="ja-JP" dirty="0">
              <a:latin typeface="Times New Roman" panose="02020603050405020304" pitchFamily="18" charset="0"/>
              <a:cs typeface="Times New Roman" panose="02020603050405020304" pitchFamily="18" charset="0"/>
            </a:endParaRPr>
          </a:p>
          <a:p>
            <a:r>
              <a:rPr kumimoji="1" lang="ja-JP" altLang="en-US" dirty="0">
                <a:latin typeface="Times New Roman" panose="02020603050405020304" pitchFamily="18" charset="0"/>
                <a:cs typeface="Times New Roman" panose="02020603050405020304" pitchFamily="18" charset="0"/>
              </a:rPr>
              <a:t>高温壁を用いた</a:t>
            </a:r>
            <a:r>
              <a:rPr kumimoji="1" lang="ja-JP" altLang="en-US" b="1" dirty="0">
                <a:latin typeface="Times New Roman" panose="02020603050405020304" pitchFamily="18" charset="0"/>
                <a:cs typeface="Times New Roman" panose="02020603050405020304" pitchFamily="18" charset="0"/>
              </a:rPr>
              <a:t>定常運転</a:t>
            </a:r>
            <a:r>
              <a:rPr kumimoji="1" lang="ja-JP" altLang="en-US" dirty="0">
                <a:latin typeface="Times New Roman" panose="02020603050405020304" pitchFamily="18" charset="0"/>
                <a:cs typeface="Times New Roman" panose="02020603050405020304" pitchFamily="18" charset="0"/>
              </a:rPr>
              <a:t>の実現</a:t>
            </a:r>
            <a:endParaRPr kumimoji="1" lang="en-US" altLang="ja-JP" dirty="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8A28FA46-D41E-2408-A3BE-F978F3EA39D0}"/>
              </a:ext>
            </a:extLst>
          </p:cNvPr>
          <p:cNvSpPr txBox="1"/>
          <p:nvPr/>
        </p:nvSpPr>
        <p:spPr>
          <a:xfrm>
            <a:off x="8931086" y="2627559"/>
            <a:ext cx="3260914" cy="646331"/>
          </a:xfrm>
          <a:prstGeom prst="rect">
            <a:avLst/>
          </a:prstGeom>
          <a:noFill/>
        </p:spPr>
        <p:txBody>
          <a:bodyPr wrap="square" rtlCol="0">
            <a:spAutoFit/>
          </a:bodyPr>
          <a:lstStyle/>
          <a:p>
            <a:r>
              <a:rPr kumimoji="1" lang="ja-JP" altLang="en-US" b="1" dirty="0">
                <a:latin typeface="Times New Roman" panose="02020603050405020304" pitchFamily="18" charset="0"/>
                <a:cs typeface="Times New Roman" panose="02020603050405020304" pitchFamily="18" charset="0"/>
              </a:rPr>
              <a:t>定常磁気計測</a:t>
            </a:r>
            <a:r>
              <a:rPr kumimoji="1" lang="ja-JP" altLang="en-US" dirty="0">
                <a:latin typeface="Times New Roman" panose="02020603050405020304" pitchFamily="18" charset="0"/>
                <a:cs typeface="Times New Roman" panose="02020603050405020304" pitchFamily="18" charset="0"/>
              </a:rPr>
              <a:t>が可能なホール素子を真空容器の外に設置</a:t>
            </a:r>
            <a:endParaRPr kumimoji="1" lang="en-US" altLang="ja-JP" dirty="0">
              <a:latin typeface="Times New Roman" panose="02020603050405020304" pitchFamily="18" charset="0"/>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FBA8460C-0B34-7E34-C688-15714B2DEA6B}"/>
              </a:ext>
            </a:extLst>
          </p:cNvPr>
          <p:cNvSpPr txBox="1"/>
          <p:nvPr/>
        </p:nvSpPr>
        <p:spPr>
          <a:xfrm>
            <a:off x="4683590" y="3423684"/>
            <a:ext cx="2236510" cy="338554"/>
          </a:xfrm>
          <a:prstGeom prst="rect">
            <a:avLst/>
          </a:prstGeom>
          <a:no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ホール素子の設置位置</a:t>
            </a:r>
          </a:p>
        </p:txBody>
      </p:sp>
      <p:sp>
        <p:nvSpPr>
          <p:cNvPr id="23" name="矢印: 下 22">
            <a:extLst>
              <a:ext uri="{FF2B5EF4-FFF2-40B4-BE49-F238E27FC236}">
                <a16:creationId xmlns:a16="http://schemas.microsoft.com/office/drawing/2014/main" id="{98D2FF8D-EBF3-CB62-3AC4-790CD6B5DC87}"/>
              </a:ext>
            </a:extLst>
          </p:cNvPr>
          <p:cNvSpPr/>
          <p:nvPr/>
        </p:nvSpPr>
        <p:spPr>
          <a:xfrm>
            <a:off x="10142376" y="2075824"/>
            <a:ext cx="401216" cy="5802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BE3A8752-0203-5DAE-126B-5F261FACC7BE}"/>
              </a:ext>
            </a:extLst>
          </p:cNvPr>
          <p:cNvGrpSpPr/>
          <p:nvPr/>
        </p:nvGrpSpPr>
        <p:grpSpPr>
          <a:xfrm>
            <a:off x="300824" y="6389506"/>
            <a:ext cx="11610761" cy="479839"/>
            <a:chOff x="300824" y="6389506"/>
            <a:chExt cx="11610761" cy="479839"/>
          </a:xfrm>
        </p:grpSpPr>
        <p:pic>
          <p:nvPicPr>
            <p:cNvPr id="19" name="Picture 2" descr="\\winsrv2\users\hasegawa\2017 RIAMフォーラム\logo.png">
              <a:extLst>
                <a:ext uri="{FF2B5EF4-FFF2-40B4-BE49-F238E27FC236}">
                  <a16:creationId xmlns:a16="http://schemas.microsoft.com/office/drawing/2014/main" id="{721600AB-3680-F706-CD52-7C633CF5F8F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a:extLst>
                <a:ext uri="{FF2B5EF4-FFF2-40B4-BE49-F238E27FC236}">
                  <a16:creationId xmlns:a16="http://schemas.microsoft.com/office/drawing/2014/main" id="{B4DC4636-6B4F-44FF-900E-5A266ACB55FE}"/>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BED93EFE-2C16-1D29-BB14-61B1050129A3}"/>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26" name="正方形/長方形 25">
              <a:extLst>
                <a:ext uri="{FF2B5EF4-FFF2-40B4-BE49-F238E27FC236}">
                  <a16:creationId xmlns:a16="http://schemas.microsoft.com/office/drawing/2014/main" id="{F12112AA-7599-17CA-043E-95BBFB4BA704}"/>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7" name="正方形/長方形 26">
              <a:extLst>
                <a:ext uri="{FF2B5EF4-FFF2-40B4-BE49-F238E27FC236}">
                  <a16:creationId xmlns:a16="http://schemas.microsoft.com/office/drawing/2014/main" id="{0777B900-8D8D-852C-EED5-024BE828A1D0}"/>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28" name="スライド番号プレースホルダー 27">
            <a:extLst>
              <a:ext uri="{FF2B5EF4-FFF2-40B4-BE49-F238E27FC236}">
                <a16:creationId xmlns:a16="http://schemas.microsoft.com/office/drawing/2014/main" id="{7482C48E-BCC5-847A-75B7-94532695E4D5}"/>
              </a:ext>
            </a:extLst>
          </p:cNvPr>
          <p:cNvSpPr>
            <a:spLocks noGrp="1"/>
          </p:cNvSpPr>
          <p:nvPr>
            <p:ph type="sldNum" sz="quarter" idx="12"/>
          </p:nvPr>
        </p:nvSpPr>
        <p:spPr/>
        <p:txBody>
          <a:bodyPr/>
          <a:lstStyle/>
          <a:p>
            <a:fld id="{2107F36D-B6D4-4812-968C-DF3BA2F8AFAD}" type="slidenum">
              <a:rPr kumimoji="1" lang="ja-JP" altLang="en-US" smtClean="0"/>
              <a:t>5</a:t>
            </a:fld>
            <a:endParaRPr kumimoji="1" lang="ja-JP" altLang="en-US"/>
          </a:p>
        </p:txBody>
      </p:sp>
    </p:spTree>
    <p:extLst>
      <p:ext uri="{BB962C8B-B14F-4D97-AF65-F5344CB8AC3E}">
        <p14:creationId xmlns:p14="http://schemas.microsoft.com/office/powerpoint/2010/main" val="2770279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D87FE66-4CE3-4718-9F6A-C41138722A7F}"/>
              </a:ext>
            </a:extLst>
          </p:cNvPr>
          <p:cNvSpPr txBox="1"/>
          <p:nvPr/>
        </p:nvSpPr>
        <p:spPr>
          <a:xfrm>
            <a:off x="718772" y="114300"/>
            <a:ext cx="7160935"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機械学習のためのデータセットの作成</a:t>
            </a:r>
          </a:p>
        </p:txBody>
      </p:sp>
      <p:pic>
        <p:nvPicPr>
          <p:cNvPr id="7" name="図 6">
            <a:extLst>
              <a:ext uri="{FF2B5EF4-FFF2-40B4-BE49-F238E27FC236}">
                <a16:creationId xmlns:a16="http://schemas.microsoft.com/office/drawing/2014/main" id="{3C976915-5B99-4278-B399-4227827ED842}"/>
              </a:ext>
            </a:extLst>
          </p:cNvPr>
          <p:cNvPicPr>
            <a:picLocks noChangeAspect="1"/>
          </p:cNvPicPr>
          <p:nvPr/>
        </p:nvPicPr>
        <p:blipFill rotWithShape="1">
          <a:blip r:embed="rId2">
            <a:extLst>
              <a:ext uri="{28A0092B-C50C-407E-A947-70E740481C1C}">
                <a14:useLocalDpi xmlns:a14="http://schemas.microsoft.com/office/drawing/2010/main" val="0"/>
              </a:ext>
            </a:extLst>
          </a:blip>
          <a:srcRect t="8640" r="11955"/>
          <a:stretch/>
        </p:blipFill>
        <p:spPr>
          <a:xfrm>
            <a:off x="2270245" y="845465"/>
            <a:ext cx="2943591" cy="4272695"/>
          </a:xfrm>
          <a:prstGeom prst="rect">
            <a:avLst/>
          </a:prstGeom>
        </p:spPr>
      </p:pic>
      <p:sp>
        <p:nvSpPr>
          <p:cNvPr id="8" name="テキスト ボックス 7">
            <a:extLst>
              <a:ext uri="{FF2B5EF4-FFF2-40B4-BE49-F238E27FC236}">
                <a16:creationId xmlns:a16="http://schemas.microsoft.com/office/drawing/2014/main" id="{974728A2-F9A4-4227-A81A-E4504F1E0796}"/>
              </a:ext>
            </a:extLst>
          </p:cNvPr>
          <p:cNvSpPr txBox="1"/>
          <p:nvPr/>
        </p:nvSpPr>
        <p:spPr>
          <a:xfrm>
            <a:off x="149472" y="1055075"/>
            <a:ext cx="2056973" cy="2862322"/>
          </a:xfrm>
          <a:prstGeom prst="rect">
            <a:avLst/>
          </a:prstGeom>
          <a:noFill/>
        </p:spPr>
        <p:txBody>
          <a:bodyPr wrap="none" rtlCol="0">
            <a:spAutoFit/>
          </a:bodyPr>
          <a:lstStyle/>
          <a:p>
            <a:r>
              <a:rPr kumimoji="1" lang="en-US" altLang="ja-JP">
                <a:latin typeface="Times New Roman" panose="02020603050405020304" pitchFamily="18" charset="0"/>
                <a:cs typeface="Times New Roman" panose="02020603050405020304" pitchFamily="18" charset="0"/>
              </a:rPr>
              <a:t>Plasma current:</a:t>
            </a:r>
          </a:p>
          <a:p>
            <a:r>
              <a:rPr lang="en-US" altLang="ja-JP">
                <a:latin typeface="Times New Roman" panose="02020603050405020304" pitchFamily="18" charset="0"/>
                <a:cs typeface="Times New Roman" panose="02020603050405020304" pitchFamily="18" charset="0"/>
              </a:rPr>
              <a:t>Ip: 100kA (Fix)</a:t>
            </a:r>
          </a:p>
          <a:p>
            <a:r>
              <a:rPr lang="en-US" altLang="ja-JP">
                <a:latin typeface="Times New Roman" panose="02020603050405020304" pitchFamily="18" charset="0"/>
                <a:cs typeface="Times New Roman" panose="02020603050405020304" pitchFamily="18" charset="0"/>
              </a:rPr>
              <a:t>Rp: 0.5</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1.0m</a:t>
            </a:r>
          </a:p>
          <a:p>
            <a:endParaRPr lang="en-US" altLang="ja-JP">
              <a:latin typeface="Times New Roman" panose="02020603050405020304" pitchFamily="18" charset="0"/>
              <a:cs typeface="Times New Roman" panose="02020603050405020304" pitchFamily="18" charset="0"/>
            </a:endParaRPr>
          </a:p>
          <a:p>
            <a:r>
              <a:rPr kumimoji="1" lang="en-US" altLang="ja-JP">
                <a:latin typeface="Times New Roman" panose="02020603050405020304" pitchFamily="18" charset="0"/>
                <a:cs typeface="Times New Roman" panose="02020603050405020304" pitchFamily="18" charset="0"/>
              </a:rPr>
              <a:t>PF coils:</a:t>
            </a:r>
          </a:p>
          <a:p>
            <a:r>
              <a:rPr lang="en-US" altLang="ja-JP">
                <a:latin typeface="Times New Roman" panose="02020603050405020304" pitchFamily="18" charset="0"/>
                <a:cs typeface="Times New Roman" panose="02020603050405020304" pitchFamily="18" charset="0"/>
              </a:rPr>
              <a:t>PF17: -8.0</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0.0 kA</a:t>
            </a:r>
          </a:p>
          <a:p>
            <a:r>
              <a:rPr lang="en-US" altLang="ja-JP">
                <a:latin typeface="Times New Roman" panose="02020603050405020304" pitchFamily="18" charset="0"/>
                <a:cs typeface="Times New Roman" panose="02020603050405020304" pitchFamily="18" charset="0"/>
              </a:rPr>
              <a:t>PF26: -8.0</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0.0 kA</a:t>
            </a:r>
          </a:p>
          <a:p>
            <a:r>
              <a:rPr lang="en-US" altLang="ja-JP">
                <a:latin typeface="Times New Roman" panose="02020603050405020304" pitchFamily="18" charset="0"/>
                <a:cs typeface="Times New Roman" panose="02020603050405020304" pitchFamily="18" charset="0"/>
              </a:rPr>
              <a:t>PF4:   -8.0</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0.0 kA</a:t>
            </a:r>
          </a:p>
          <a:p>
            <a:r>
              <a:rPr lang="en-US" altLang="ja-JP">
                <a:latin typeface="Times New Roman" panose="02020603050405020304" pitchFamily="18" charset="0"/>
                <a:cs typeface="Times New Roman" panose="02020603050405020304" pitchFamily="18" charset="0"/>
              </a:rPr>
              <a:t>PF351: 0.0</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8.0 kA</a:t>
            </a:r>
          </a:p>
          <a:p>
            <a:r>
              <a:rPr lang="en-US" altLang="ja-JP">
                <a:latin typeface="Times New Roman" panose="02020603050405020304" pitchFamily="18" charset="0"/>
                <a:cs typeface="Times New Roman" panose="02020603050405020304" pitchFamily="18" charset="0"/>
              </a:rPr>
              <a:t>PF352: 0.0</a:t>
            </a:r>
            <a:r>
              <a:rPr lang="ja-JP" altLang="en-US">
                <a:latin typeface="Times New Roman" panose="02020603050405020304" pitchFamily="18" charset="0"/>
                <a:cs typeface="Times New Roman" panose="02020603050405020304" pitchFamily="18" charset="0"/>
              </a:rPr>
              <a:t>～</a:t>
            </a:r>
            <a:r>
              <a:rPr lang="en-US" altLang="ja-JP">
                <a:latin typeface="Times New Roman" panose="02020603050405020304" pitchFamily="18" charset="0"/>
                <a:cs typeface="Times New Roman" panose="02020603050405020304" pitchFamily="18" charset="0"/>
              </a:rPr>
              <a:t>8.0 kA</a:t>
            </a:r>
          </a:p>
        </p:txBody>
      </p:sp>
      <p:sp>
        <p:nvSpPr>
          <p:cNvPr id="10" name="テキスト ボックス 9">
            <a:extLst>
              <a:ext uri="{FF2B5EF4-FFF2-40B4-BE49-F238E27FC236}">
                <a16:creationId xmlns:a16="http://schemas.microsoft.com/office/drawing/2014/main" id="{7E2349A2-6D71-4904-8675-09E18A620B0A}"/>
              </a:ext>
            </a:extLst>
          </p:cNvPr>
          <p:cNvSpPr txBox="1"/>
          <p:nvPr/>
        </p:nvSpPr>
        <p:spPr>
          <a:xfrm>
            <a:off x="131885" y="760622"/>
            <a:ext cx="1800493" cy="369332"/>
          </a:xfrm>
          <a:prstGeom prst="rect">
            <a:avLst/>
          </a:prstGeom>
          <a:noFill/>
        </p:spPr>
        <p:txBody>
          <a:bodyPr wrap="none" rtlCol="0">
            <a:spAutoFit/>
          </a:bodyPr>
          <a:lstStyle/>
          <a:p>
            <a:r>
              <a:rPr kumimoji="1" lang="ja-JP" altLang="en-US" b="1" dirty="0">
                <a:latin typeface="Times New Roman" panose="02020603050405020304" pitchFamily="18" charset="0"/>
                <a:cs typeface="Times New Roman" panose="02020603050405020304" pitchFamily="18" charset="0"/>
              </a:rPr>
              <a:t>パラメータ範囲</a:t>
            </a:r>
            <a:endParaRPr kumimoji="1" lang="en-US" altLang="ja-JP" b="1"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FDF76D2C-A511-401D-951C-4D6C59665B73}"/>
              </a:ext>
            </a:extLst>
          </p:cNvPr>
          <p:cNvSpPr txBox="1"/>
          <p:nvPr/>
        </p:nvSpPr>
        <p:spPr>
          <a:xfrm>
            <a:off x="-10105" y="3997202"/>
            <a:ext cx="2815208" cy="923330"/>
          </a:xfrm>
          <a:prstGeom prst="rect">
            <a:avLst/>
          </a:prstGeom>
          <a:noFill/>
        </p:spPr>
        <p:txBody>
          <a:bodyPr wrap="square" rtlCol="0">
            <a:spAutoFit/>
          </a:bodyPr>
          <a:lstStyle/>
          <a:p>
            <a:r>
              <a:rPr kumimoji="1" lang="ja-JP" altLang="en-US" dirty="0">
                <a:latin typeface="Times New Roman" panose="02020603050405020304" pitchFamily="18" charset="0"/>
                <a:cs typeface="Times New Roman" panose="02020603050405020304" pitchFamily="18" charset="0"/>
              </a:rPr>
              <a:t>このパラメータ範囲からランダムに値を抽出して平衡計算を行う。</a:t>
            </a:r>
          </a:p>
        </p:txBody>
      </p:sp>
      <p:grpSp>
        <p:nvGrpSpPr>
          <p:cNvPr id="26" name="グループ化 25">
            <a:extLst>
              <a:ext uri="{FF2B5EF4-FFF2-40B4-BE49-F238E27FC236}">
                <a16:creationId xmlns:a16="http://schemas.microsoft.com/office/drawing/2014/main" id="{68303151-04B3-46A5-967F-FFE54F6194EB}"/>
              </a:ext>
            </a:extLst>
          </p:cNvPr>
          <p:cNvGrpSpPr/>
          <p:nvPr/>
        </p:nvGrpSpPr>
        <p:grpSpPr>
          <a:xfrm>
            <a:off x="5188262" y="1007990"/>
            <a:ext cx="6891974" cy="3358662"/>
            <a:chOff x="5188262" y="1007990"/>
            <a:chExt cx="6891974" cy="3358662"/>
          </a:xfrm>
        </p:grpSpPr>
        <p:grpSp>
          <p:nvGrpSpPr>
            <p:cNvPr id="13" name="グループ化 12">
              <a:extLst>
                <a:ext uri="{FF2B5EF4-FFF2-40B4-BE49-F238E27FC236}">
                  <a16:creationId xmlns:a16="http://schemas.microsoft.com/office/drawing/2014/main" id="{0FE8BF1D-80CC-4278-9939-F77F813C172C}"/>
                </a:ext>
              </a:extLst>
            </p:cNvPr>
            <p:cNvGrpSpPr/>
            <p:nvPr/>
          </p:nvGrpSpPr>
          <p:grpSpPr>
            <a:xfrm>
              <a:off x="5188262" y="1007990"/>
              <a:ext cx="6891974" cy="3358662"/>
              <a:chOff x="5150554" y="1217638"/>
              <a:chExt cx="6891974" cy="3358662"/>
            </a:xfrm>
          </p:grpSpPr>
          <p:pic>
            <p:nvPicPr>
              <p:cNvPr id="5" name="図 4">
                <a:extLst>
                  <a:ext uri="{FF2B5EF4-FFF2-40B4-BE49-F238E27FC236}">
                    <a16:creationId xmlns:a16="http://schemas.microsoft.com/office/drawing/2014/main" id="{BDE15D35-28E1-4EF8-8EAB-19A16779BB98}"/>
                  </a:ext>
                </a:extLst>
              </p:cNvPr>
              <p:cNvPicPr>
                <a:picLocks noChangeAspect="1"/>
              </p:cNvPicPr>
              <p:nvPr/>
            </p:nvPicPr>
            <p:blipFill rotWithShape="1">
              <a:blip r:embed="rId3">
                <a:extLst>
                  <a:ext uri="{28A0092B-C50C-407E-A947-70E740481C1C}">
                    <a14:useLocalDpi xmlns:a14="http://schemas.microsoft.com/office/drawing/2010/main" val="0"/>
                  </a:ext>
                </a:extLst>
              </a:blip>
              <a:srcRect t="11816" r="2122" b="3812"/>
              <a:stretch/>
            </p:blipFill>
            <p:spPr>
              <a:xfrm>
                <a:off x="5150554" y="1217638"/>
                <a:ext cx="6891974" cy="3358662"/>
              </a:xfrm>
              <a:prstGeom prst="rect">
                <a:avLst/>
              </a:prstGeom>
            </p:spPr>
          </p:pic>
          <p:sp>
            <p:nvSpPr>
              <p:cNvPr id="11" name="テキスト ボックス 10">
                <a:extLst>
                  <a:ext uri="{FF2B5EF4-FFF2-40B4-BE49-F238E27FC236}">
                    <a16:creationId xmlns:a16="http://schemas.microsoft.com/office/drawing/2014/main" id="{E9935BC7-5534-4009-A2B3-220A0A19B92D}"/>
                  </a:ext>
                </a:extLst>
              </p:cNvPr>
              <p:cNvSpPr txBox="1"/>
              <p:nvPr/>
            </p:nvSpPr>
            <p:spPr>
              <a:xfrm>
                <a:off x="7224429" y="4206850"/>
                <a:ext cx="2037737" cy="369332"/>
              </a:xfrm>
              <a:prstGeom prst="rect">
                <a:avLst/>
              </a:prstGeom>
              <a:solidFill>
                <a:schemeClr val="bg1"/>
              </a:solid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プラズマ体積</a:t>
                </a:r>
                <a:r>
                  <a:rPr kumimoji="1" lang="en-US" altLang="ja-JP" dirty="0">
                    <a:latin typeface="Times New Roman" panose="02020603050405020304" pitchFamily="18" charset="0"/>
                    <a:cs typeface="Times New Roman" panose="02020603050405020304" pitchFamily="18" charset="0"/>
                  </a:rPr>
                  <a:t> (m</a:t>
                </a:r>
                <a:r>
                  <a:rPr kumimoji="1" lang="en-US" altLang="ja-JP" baseline="30000" dirty="0">
                    <a:latin typeface="Times New Roman" panose="02020603050405020304" pitchFamily="18" charset="0"/>
                    <a:cs typeface="Times New Roman" panose="02020603050405020304" pitchFamily="18" charset="0"/>
                  </a:rPr>
                  <a:t>3</a:t>
                </a:r>
                <a:r>
                  <a:rPr kumimoji="1" lang="en-US" altLang="ja-JP" dirty="0">
                    <a:latin typeface="Times New Roman" panose="02020603050405020304" pitchFamily="18" charset="0"/>
                    <a:cs typeface="Times New Roman" panose="02020603050405020304" pitchFamily="18" charset="0"/>
                  </a:rPr>
                  <a:t>)</a:t>
                </a:r>
                <a:endParaRPr kumimoji="1" lang="ja-JP" altLang="en-US" dirty="0">
                  <a:latin typeface="Times New Roman" panose="02020603050405020304" pitchFamily="18" charset="0"/>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671B3864-5C43-4FE7-8CCC-2B76E01653B0}"/>
                  </a:ext>
                </a:extLst>
              </p:cNvPr>
              <p:cNvSpPr txBox="1"/>
              <p:nvPr/>
            </p:nvSpPr>
            <p:spPr>
              <a:xfrm rot="16200000">
                <a:off x="4585657" y="2583687"/>
                <a:ext cx="1499128" cy="369332"/>
              </a:xfrm>
              <a:prstGeom prst="rect">
                <a:avLst/>
              </a:prstGeom>
              <a:solidFill>
                <a:schemeClr val="bg1"/>
              </a:solidFill>
            </p:spPr>
            <p:txBody>
              <a:bodyPr wrap="none" rtlCol="0">
                <a:spAutoFit/>
              </a:bodyPr>
              <a:lstStyle/>
              <a:p>
                <a:r>
                  <a:rPr lang="ja-JP" altLang="en-US" dirty="0">
                    <a:solidFill>
                      <a:schemeClr val="accent4">
                        <a:lumMod val="75000"/>
                      </a:schemeClr>
                    </a:solidFill>
                    <a:latin typeface="Times New Roman" panose="02020603050405020304" pitchFamily="18" charset="0"/>
                    <a:cs typeface="Times New Roman" panose="02020603050405020304" pitchFamily="18" charset="0"/>
                  </a:rPr>
                  <a:t>内側位置</a:t>
                </a:r>
                <a:r>
                  <a:rPr lang="en-US" altLang="ja-JP" dirty="0">
                    <a:solidFill>
                      <a:schemeClr val="accent4">
                        <a:lumMod val="75000"/>
                      </a:schemeClr>
                    </a:solidFill>
                    <a:latin typeface="Times New Roman" panose="02020603050405020304" pitchFamily="18" charset="0"/>
                    <a:cs typeface="Times New Roman" panose="02020603050405020304" pitchFamily="18" charset="0"/>
                  </a:rPr>
                  <a:t> (m)</a:t>
                </a:r>
                <a:endParaRPr kumimoji="1" lang="ja-JP" altLang="en-US" dirty="0">
                  <a:solidFill>
                    <a:schemeClr val="accent4">
                      <a:lumMod val="75000"/>
                    </a:schemeClr>
                  </a:solidFill>
                  <a:latin typeface="Times New Roman" panose="02020603050405020304" pitchFamily="18" charset="0"/>
                  <a:cs typeface="Times New Roman" panose="02020603050405020304" pitchFamily="18" charset="0"/>
                </a:endParaRPr>
              </a:p>
            </p:txBody>
          </p:sp>
        </p:grpSp>
        <p:sp>
          <p:nvSpPr>
            <p:cNvPr id="15" name="テキスト ボックス 14">
              <a:extLst>
                <a:ext uri="{FF2B5EF4-FFF2-40B4-BE49-F238E27FC236}">
                  <a16:creationId xmlns:a16="http://schemas.microsoft.com/office/drawing/2014/main" id="{0ABF3D80-F761-402A-8EB0-A00CDA4C8E55}"/>
                </a:ext>
              </a:extLst>
            </p:cNvPr>
            <p:cNvSpPr txBox="1"/>
            <p:nvPr/>
          </p:nvSpPr>
          <p:spPr>
            <a:xfrm>
              <a:off x="9515233" y="3098597"/>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51476</a:t>
              </a:r>
              <a:endParaRPr kumimoji="1" lang="ja-JP" altLang="en-US" sz="1400">
                <a:latin typeface="Times New Roman" panose="02020603050405020304" pitchFamily="18" charset="0"/>
                <a:cs typeface="Times New Roman" panose="02020603050405020304" pitchFamily="18" charset="0"/>
              </a:endParaRPr>
            </a:p>
          </p:txBody>
        </p:sp>
        <p:sp>
          <p:nvSpPr>
            <p:cNvPr id="17" name="乗算記号 16">
              <a:extLst>
                <a:ext uri="{FF2B5EF4-FFF2-40B4-BE49-F238E27FC236}">
                  <a16:creationId xmlns:a16="http://schemas.microsoft.com/office/drawing/2014/main" id="{301D4FD9-B9B0-4188-9544-5188D82B65AD}"/>
                </a:ext>
              </a:extLst>
            </p:cNvPr>
            <p:cNvSpPr/>
            <p:nvPr/>
          </p:nvSpPr>
          <p:spPr>
            <a:xfrm>
              <a:off x="9246332" y="2983585"/>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乗算記号 17">
              <a:extLst>
                <a:ext uri="{FF2B5EF4-FFF2-40B4-BE49-F238E27FC236}">
                  <a16:creationId xmlns:a16="http://schemas.microsoft.com/office/drawing/2014/main" id="{242C38B8-AAF1-4B6C-8FEA-00E2096583DE}"/>
                </a:ext>
              </a:extLst>
            </p:cNvPr>
            <p:cNvSpPr/>
            <p:nvPr/>
          </p:nvSpPr>
          <p:spPr>
            <a:xfrm>
              <a:off x="7980267" y="3490969"/>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乗算記号 18">
              <a:extLst>
                <a:ext uri="{FF2B5EF4-FFF2-40B4-BE49-F238E27FC236}">
                  <a16:creationId xmlns:a16="http://schemas.microsoft.com/office/drawing/2014/main" id="{55B6AD78-9C7E-4E9B-93BE-C8FCE3C36225}"/>
                </a:ext>
              </a:extLst>
            </p:cNvPr>
            <p:cNvSpPr/>
            <p:nvPr/>
          </p:nvSpPr>
          <p:spPr>
            <a:xfrm>
              <a:off x="7980267" y="2974060"/>
              <a:ext cx="268900" cy="268900"/>
            </a:xfrm>
            <a:prstGeom prst="mathMultiply">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4B7B8981-34FD-4867-9E7C-4B32B75E5E09}"/>
                </a:ext>
              </a:extLst>
            </p:cNvPr>
            <p:cNvSpPr txBox="1"/>
            <p:nvPr/>
          </p:nvSpPr>
          <p:spPr>
            <a:xfrm>
              <a:off x="8155810" y="2730511"/>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13255</a:t>
              </a:r>
              <a:endParaRPr kumimoji="1" lang="ja-JP" altLang="en-US" sz="1400">
                <a:latin typeface="Times New Roman" panose="02020603050405020304" pitchFamily="18" charset="0"/>
                <a:cs typeface="Times New Roman" panose="02020603050405020304" pitchFamily="18" charset="0"/>
              </a:endParaRPr>
            </a:p>
          </p:txBody>
        </p:sp>
        <p:sp>
          <p:nvSpPr>
            <p:cNvPr id="21" name="テキスト ボックス 20">
              <a:extLst>
                <a:ext uri="{FF2B5EF4-FFF2-40B4-BE49-F238E27FC236}">
                  <a16:creationId xmlns:a16="http://schemas.microsoft.com/office/drawing/2014/main" id="{DD946B54-6606-4DD9-802E-85AB2F0FEBF7}"/>
                </a:ext>
              </a:extLst>
            </p:cNvPr>
            <p:cNvSpPr txBox="1"/>
            <p:nvPr/>
          </p:nvSpPr>
          <p:spPr>
            <a:xfrm>
              <a:off x="8272044" y="3319996"/>
              <a:ext cx="917239" cy="307777"/>
            </a:xfrm>
            <a:prstGeom prst="rect">
              <a:avLst/>
            </a:prstGeom>
            <a:solidFill>
              <a:schemeClr val="bg1">
                <a:alpha val="70000"/>
              </a:schemeClr>
            </a:solidFill>
          </p:spPr>
          <p:txBody>
            <a:bodyPr wrap="none" rtlCol="0">
              <a:spAutoFit/>
            </a:bodyPr>
            <a:lstStyle/>
            <a:p>
              <a:r>
                <a:rPr lang="en-US" altLang="ja-JP" sz="1400">
                  <a:latin typeface="Times New Roman" panose="02020603050405020304" pitchFamily="18" charset="0"/>
                  <a:cs typeface="Times New Roman" panose="02020603050405020304" pitchFamily="18" charset="0"/>
                </a:rPr>
                <a:t>ID</a:t>
              </a:r>
              <a:r>
                <a:rPr kumimoji="1" lang="en-US" altLang="ja-JP" sz="1400">
                  <a:latin typeface="Times New Roman" panose="02020603050405020304" pitchFamily="18" charset="0"/>
                  <a:cs typeface="Times New Roman" panose="02020603050405020304" pitchFamily="18" charset="0"/>
                </a:rPr>
                <a:t>: 54352</a:t>
              </a:r>
              <a:endParaRPr kumimoji="1" lang="ja-JP" altLang="en-US" sz="1400">
                <a:latin typeface="Times New Roman" panose="02020603050405020304" pitchFamily="18" charset="0"/>
                <a:cs typeface="Times New Roman" panose="02020603050405020304" pitchFamily="18" charset="0"/>
              </a:endParaRPr>
            </a:p>
          </p:txBody>
        </p:sp>
      </p:grpSp>
      <p:cxnSp>
        <p:nvCxnSpPr>
          <p:cNvPr id="30" name="直線矢印コネクタ 29">
            <a:extLst>
              <a:ext uri="{FF2B5EF4-FFF2-40B4-BE49-F238E27FC236}">
                <a16:creationId xmlns:a16="http://schemas.microsoft.com/office/drawing/2014/main" id="{7DCA8170-BA92-4CF8-888A-A746D44CD8F5}"/>
              </a:ext>
            </a:extLst>
          </p:cNvPr>
          <p:cNvCxnSpPr>
            <a:cxnSpLocks/>
          </p:cNvCxnSpPr>
          <p:nvPr/>
        </p:nvCxnSpPr>
        <p:spPr>
          <a:xfrm flipH="1">
            <a:off x="6334147" y="3687667"/>
            <a:ext cx="1646121" cy="9944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07C84E9E-E26D-4C67-8798-9C0C7480E359}"/>
              </a:ext>
            </a:extLst>
          </p:cNvPr>
          <p:cNvCxnSpPr>
            <a:cxnSpLocks/>
            <a:endCxn id="25" idx="0"/>
          </p:cNvCxnSpPr>
          <p:nvPr/>
        </p:nvCxnSpPr>
        <p:spPr>
          <a:xfrm>
            <a:off x="9408663" y="3100085"/>
            <a:ext cx="1325136" cy="15556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202C9381-A484-4BB4-8FE9-C2EE220E9D05}"/>
              </a:ext>
            </a:extLst>
          </p:cNvPr>
          <p:cNvGrpSpPr/>
          <p:nvPr/>
        </p:nvGrpSpPr>
        <p:grpSpPr>
          <a:xfrm>
            <a:off x="4808966" y="4655777"/>
            <a:ext cx="7276849" cy="1938008"/>
            <a:chOff x="4808966" y="4808177"/>
            <a:chExt cx="7276849" cy="1938008"/>
          </a:xfrm>
        </p:grpSpPr>
        <p:pic>
          <p:nvPicPr>
            <p:cNvPr id="23" name="図 22">
              <a:extLst>
                <a:ext uri="{FF2B5EF4-FFF2-40B4-BE49-F238E27FC236}">
                  <a16:creationId xmlns:a16="http://schemas.microsoft.com/office/drawing/2014/main" id="{B5E484A2-1BBB-41D9-86CA-EF013D9E1D17}"/>
                </a:ext>
              </a:extLst>
            </p:cNvPr>
            <p:cNvPicPr>
              <a:picLocks noChangeAspect="1"/>
            </p:cNvPicPr>
            <p:nvPr/>
          </p:nvPicPr>
          <p:blipFill rotWithShape="1">
            <a:blip r:embed="rId4">
              <a:extLst>
                <a:ext uri="{28A0092B-C50C-407E-A947-70E740481C1C}">
                  <a14:useLocalDpi xmlns:a14="http://schemas.microsoft.com/office/drawing/2010/main" val="0"/>
                </a:ext>
              </a:extLst>
            </a:blip>
            <a:srcRect l="6000" t="33250" r="23538" b="33050"/>
            <a:stretch/>
          </p:blipFill>
          <p:spPr>
            <a:xfrm>
              <a:off x="7168683" y="4815854"/>
              <a:ext cx="2349050" cy="1916373"/>
            </a:xfrm>
            <a:prstGeom prst="rect">
              <a:avLst/>
            </a:prstGeom>
          </p:spPr>
        </p:pic>
        <p:pic>
          <p:nvPicPr>
            <p:cNvPr id="25" name="図 24">
              <a:extLst>
                <a:ext uri="{FF2B5EF4-FFF2-40B4-BE49-F238E27FC236}">
                  <a16:creationId xmlns:a16="http://schemas.microsoft.com/office/drawing/2014/main" id="{3B33E147-56A4-4E01-A9F9-B1952C17CB9D}"/>
                </a:ext>
              </a:extLst>
            </p:cNvPr>
            <p:cNvPicPr>
              <a:picLocks noChangeAspect="1"/>
            </p:cNvPicPr>
            <p:nvPr/>
          </p:nvPicPr>
          <p:blipFill rotWithShape="1">
            <a:blip r:embed="rId5">
              <a:extLst>
                <a:ext uri="{28A0092B-C50C-407E-A947-70E740481C1C}">
                  <a14:useLocalDpi xmlns:a14="http://schemas.microsoft.com/office/drawing/2010/main" val="0"/>
                </a:ext>
              </a:extLst>
            </a:blip>
            <a:srcRect l="4932" t="33585" r="23538" b="32580"/>
            <a:stretch/>
          </p:blipFill>
          <p:spPr>
            <a:xfrm>
              <a:off x="9541484" y="4808177"/>
              <a:ext cx="2384630" cy="1924050"/>
            </a:xfrm>
            <a:prstGeom prst="rect">
              <a:avLst/>
            </a:prstGeom>
          </p:spPr>
        </p:pic>
        <p:pic>
          <p:nvPicPr>
            <p:cNvPr id="28" name="図 27">
              <a:extLst>
                <a:ext uri="{FF2B5EF4-FFF2-40B4-BE49-F238E27FC236}">
                  <a16:creationId xmlns:a16="http://schemas.microsoft.com/office/drawing/2014/main" id="{D8E6C508-D157-4CB4-AD27-908A12330BC6}"/>
                </a:ext>
              </a:extLst>
            </p:cNvPr>
            <p:cNvPicPr>
              <a:picLocks noChangeAspect="1"/>
            </p:cNvPicPr>
            <p:nvPr/>
          </p:nvPicPr>
          <p:blipFill rotWithShape="1">
            <a:blip r:embed="rId6">
              <a:extLst>
                <a:ext uri="{28A0092B-C50C-407E-A947-70E740481C1C}">
                  <a14:useLocalDpi xmlns:a14="http://schemas.microsoft.com/office/drawing/2010/main" val="0"/>
                </a:ext>
              </a:extLst>
            </a:blip>
            <a:srcRect l="4932" t="33250" r="24998" b="33511"/>
            <a:stretch/>
          </p:blipFill>
          <p:spPr>
            <a:xfrm>
              <a:off x="4808966" y="4834498"/>
              <a:ext cx="2335966" cy="1890152"/>
            </a:xfrm>
            <a:prstGeom prst="rect">
              <a:avLst/>
            </a:prstGeom>
          </p:spPr>
        </p:pic>
        <p:cxnSp>
          <p:nvCxnSpPr>
            <p:cNvPr id="36" name="直線矢印コネクタ 35">
              <a:extLst>
                <a:ext uri="{FF2B5EF4-FFF2-40B4-BE49-F238E27FC236}">
                  <a16:creationId xmlns:a16="http://schemas.microsoft.com/office/drawing/2014/main" id="{EAE83D50-B144-42C5-A981-BF948816879C}"/>
                </a:ext>
              </a:extLst>
            </p:cNvPr>
            <p:cNvCxnSpPr>
              <a:cxnSpLocks/>
            </p:cNvCxnSpPr>
            <p:nvPr/>
          </p:nvCxnSpPr>
          <p:spPr>
            <a:xfrm>
              <a:off x="7467600" y="5779574"/>
              <a:ext cx="438150" cy="0"/>
            </a:xfrm>
            <a:prstGeom prst="straightConnector1">
              <a:avLst/>
            </a:prstGeom>
            <a:ln w="38100">
              <a:solidFill>
                <a:schemeClr val="accent4">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0930A3A1-A414-409B-9966-E0B503470BC3}"/>
                </a:ext>
              </a:extLst>
            </p:cNvPr>
            <p:cNvSpPr txBox="1"/>
            <p:nvPr/>
          </p:nvSpPr>
          <p:spPr>
            <a:xfrm>
              <a:off x="7174401" y="5856351"/>
              <a:ext cx="800219" cy="276999"/>
            </a:xfrm>
            <a:prstGeom prst="rect">
              <a:avLst/>
            </a:prstGeom>
            <a:solidFill>
              <a:schemeClr val="bg1">
                <a:alpha val="70000"/>
              </a:schemeClr>
            </a:solidFill>
          </p:spPr>
          <p:txBody>
            <a:bodyPr wrap="none" rtlCol="0">
              <a:spAutoFit/>
            </a:bodyPr>
            <a:lstStyle/>
            <a:p>
              <a:r>
                <a:rPr lang="ja-JP" altLang="en-US" sz="1200" dirty="0">
                  <a:solidFill>
                    <a:schemeClr val="accent4">
                      <a:lumMod val="75000"/>
                    </a:schemeClr>
                  </a:solidFill>
                  <a:latin typeface="Times New Roman" panose="02020603050405020304" pitchFamily="18" charset="0"/>
                  <a:cs typeface="Times New Roman" panose="02020603050405020304" pitchFamily="18" charset="0"/>
                </a:rPr>
                <a:t>内側位置</a:t>
              </a:r>
              <a:endParaRPr kumimoji="1" lang="ja-JP" altLang="en-US" sz="12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C53EE1D0-A466-4945-9B08-72F10BFC1B75}"/>
                </a:ext>
              </a:extLst>
            </p:cNvPr>
            <p:cNvSpPr txBox="1"/>
            <p:nvPr/>
          </p:nvSpPr>
          <p:spPr>
            <a:xfrm>
              <a:off x="6181747" y="6386096"/>
              <a:ext cx="1005403" cy="338554"/>
            </a:xfrm>
            <a:prstGeom prst="rect">
              <a:avLst/>
            </a:prstGeom>
            <a:solidFill>
              <a:schemeClr val="bg1">
                <a:alpha val="70000"/>
              </a:schemeClr>
            </a:solidFill>
          </p:spPr>
          <p:txBody>
            <a:bodyPr wrap="none" rtlCol="0">
              <a:spAutoFit/>
            </a:bodyPr>
            <a:lstStyle/>
            <a:p>
              <a:r>
                <a:rPr kumimoji="1" lang="ja-JP" altLang="en-US" sz="1600" dirty="0">
                  <a:latin typeface="Times New Roman" panose="02020603050405020304" pitchFamily="18" charset="0"/>
                  <a:cs typeface="Times New Roman" panose="02020603050405020304" pitchFamily="18" charset="0"/>
                </a:rPr>
                <a:t>リミター</a:t>
              </a:r>
            </a:p>
          </p:txBody>
        </p:sp>
        <p:sp>
          <p:nvSpPr>
            <p:cNvPr id="40" name="テキスト ボックス 39">
              <a:extLst>
                <a:ext uri="{FF2B5EF4-FFF2-40B4-BE49-F238E27FC236}">
                  <a16:creationId xmlns:a16="http://schemas.microsoft.com/office/drawing/2014/main" id="{78539159-9ECD-4E73-AFA1-4CB3AEABB64E}"/>
                </a:ext>
              </a:extLst>
            </p:cNvPr>
            <p:cNvSpPr txBox="1"/>
            <p:nvPr/>
          </p:nvSpPr>
          <p:spPr>
            <a:xfrm>
              <a:off x="8451087" y="6393673"/>
              <a:ext cx="1210588" cy="338554"/>
            </a:xfrm>
            <a:prstGeom prst="rect">
              <a:avLst/>
            </a:prstGeom>
            <a:solidFill>
              <a:schemeClr val="bg1">
                <a:alpha val="70000"/>
              </a:schemeClr>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ダイバータ</a:t>
              </a:r>
              <a:endParaRPr kumimoji="1" lang="ja-JP" altLang="en-US" sz="1600" dirty="0">
                <a:latin typeface="Times New Roman" panose="02020603050405020304" pitchFamily="18" charset="0"/>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BEC607A6-CCA3-4B8C-A224-E3810F3446B3}"/>
                </a:ext>
              </a:extLst>
            </p:cNvPr>
            <p:cNvSpPr txBox="1"/>
            <p:nvPr/>
          </p:nvSpPr>
          <p:spPr>
            <a:xfrm>
              <a:off x="10875227" y="6407631"/>
              <a:ext cx="1210588" cy="338554"/>
            </a:xfrm>
            <a:prstGeom prst="rect">
              <a:avLst/>
            </a:prstGeom>
            <a:solidFill>
              <a:schemeClr val="bg1">
                <a:alpha val="70000"/>
              </a:schemeClr>
            </a:solidFill>
          </p:spPr>
          <p:txBody>
            <a:bodyPr wrap="none" rtlCol="0">
              <a:spAutoFit/>
            </a:bodyPr>
            <a:lstStyle/>
            <a:p>
              <a:r>
                <a:rPr lang="ja-JP" altLang="en-US" sz="1600" dirty="0">
                  <a:latin typeface="Times New Roman" panose="02020603050405020304" pitchFamily="18" charset="0"/>
                  <a:cs typeface="Times New Roman" panose="02020603050405020304" pitchFamily="18" charset="0"/>
                </a:rPr>
                <a:t>ダイバータ</a:t>
              </a:r>
              <a:endParaRPr kumimoji="1" lang="ja-JP" altLang="en-US" sz="1600" dirty="0">
                <a:latin typeface="Times New Roman" panose="02020603050405020304" pitchFamily="18" charset="0"/>
                <a:cs typeface="Times New Roman" panose="02020603050405020304" pitchFamily="18" charset="0"/>
              </a:endParaRPr>
            </a:p>
          </p:txBody>
        </p:sp>
      </p:grpSp>
      <p:sp>
        <p:nvSpPr>
          <p:cNvPr id="42" name="テキスト ボックス 41">
            <a:extLst>
              <a:ext uri="{FF2B5EF4-FFF2-40B4-BE49-F238E27FC236}">
                <a16:creationId xmlns:a16="http://schemas.microsoft.com/office/drawing/2014/main" id="{A45DD1B4-107F-4F1F-A419-B9B692F018D5}"/>
              </a:ext>
            </a:extLst>
          </p:cNvPr>
          <p:cNvSpPr txBox="1"/>
          <p:nvPr/>
        </p:nvSpPr>
        <p:spPr>
          <a:xfrm>
            <a:off x="149472" y="5948885"/>
            <a:ext cx="3039615" cy="461665"/>
          </a:xfrm>
          <a:prstGeom prst="rect">
            <a:avLst/>
          </a:prstGeom>
          <a:noFill/>
        </p:spPr>
        <p:txBody>
          <a:bodyPr wrap="none" rtlCol="0">
            <a:spAutoFit/>
          </a:bodyPr>
          <a:lstStyle/>
          <a:p>
            <a:r>
              <a:rPr kumimoji="1" lang="ja-JP" altLang="en-US" sz="2400" dirty="0">
                <a:latin typeface="Times New Roman" panose="02020603050405020304" pitchFamily="18" charset="0"/>
                <a:cs typeface="Times New Roman" panose="02020603050405020304" pitchFamily="18" charset="0"/>
              </a:rPr>
              <a:t>全データ数</a:t>
            </a:r>
            <a:r>
              <a:rPr kumimoji="1" lang="en-US" altLang="ja-JP" sz="2400" dirty="0">
                <a:latin typeface="Times New Roman" panose="02020603050405020304" pitchFamily="18" charset="0"/>
                <a:cs typeface="Times New Roman" panose="02020603050405020304" pitchFamily="18" charset="0"/>
              </a:rPr>
              <a:t>: </a:t>
            </a:r>
            <a:r>
              <a:rPr kumimoji="1" lang="ja-JP" altLang="en-US" sz="2400" dirty="0">
                <a:latin typeface="Times New Roman" panose="02020603050405020304" pitchFamily="18" charset="0"/>
                <a:cs typeface="Times New Roman" panose="02020603050405020304" pitchFamily="18" charset="0"/>
              </a:rPr>
              <a:t>～</a:t>
            </a:r>
            <a:r>
              <a:rPr kumimoji="1" lang="en-US" altLang="ja-JP" sz="2400" dirty="0">
                <a:latin typeface="Times New Roman" panose="02020603050405020304" pitchFamily="18" charset="0"/>
                <a:cs typeface="Times New Roman" panose="02020603050405020304" pitchFamily="18" charset="0"/>
              </a:rPr>
              <a:t>39,000</a:t>
            </a:r>
            <a:endParaRPr kumimoji="1" lang="ja-JP" altLang="en-US" sz="2400" dirty="0">
              <a:latin typeface="Times New Roman" panose="02020603050405020304" pitchFamily="18" charset="0"/>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E35B93A4-2662-4D33-AE0E-9F7A49D74A00}"/>
              </a:ext>
            </a:extLst>
          </p:cNvPr>
          <p:cNvSpPr txBox="1"/>
          <p:nvPr/>
        </p:nvSpPr>
        <p:spPr>
          <a:xfrm>
            <a:off x="-1" y="5040192"/>
            <a:ext cx="4886326" cy="923330"/>
          </a:xfrm>
          <a:prstGeom prst="rect">
            <a:avLst/>
          </a:prstGeom>
          <a:noFill/>
        </p:spPr>
        <p:txBody>
          <a:bodyPr wrap="square" rtlCol="0">
            <a:spAutoFit/>
          </a:bodyPr>
          <a:lstStyle/>
          <a:p>
            <a:r>
              <a:rPr lang="en-US" altLang="ja-JP" dirty="0">
                <a:latin typeface="Times New Roman" panose="02020603050405020304" pitchFamily="18" charset="0"/>
                <a:cs typeface="Times New Roman" panose="02020603050405020304" pitchFamily="18" charset="0"/>
              </a:rPr>
              <a:t>95,000</a:t>
            </a:r>
            <a:r>
              <a:rPr lang="ja-JP" altLang="en-US" dirty="0">
                <a:latin typeface="Times New Roman" panose="02020603050405020304" pitchFamily="18" charset="0"/>
                <a:cs typeface="Times New Roman" panose="02020603050405020304" pitchFamily="18" charset="0"/>
              </a:rPr>
              <a:t>個のデータのうち、</a:t>
            </a:r>
            <a:r>
              <a:rPr lang="en-US" altLang="ja-JP" dirty="0">
                <a:latin typeface="Times New Roman" panose="02020603050405020304" pitchFamily="18" charset="0"/>
                <a:cs typeface="Times New Roman" panose="02020603050405020304" pitchFamily="18" charset="0"/>
              </a:rPr>
              <a:t>39,000</a:t>
            </a:r>
            <a:r>
              <a:rPr lang="ja-JP" altLang="en-US" dirty="0">
                <a:latin typeface="Times New Roman" panose="02020603050405020304" pitchFamily="18" charset="0"/>
                <a:cs typeface="Times New Roman" panose="02020603050405020304" pitchFamily="18" charset="0"/>
              </a:rPr>
              <a:t>個のデータがリミター配位、またはダイバータ配位として計算が収束</a:t>
            </a:r>
            <a:endParaRPr kumimoji="1" lang="ja-JP" altLang="en-US" dirty="0">
              <a:latin typeface="Times New Roman" panose="02020603050405020304" pitchFamily="18" charset="0"/>
              <a:cs typeface="Times New Roman" panose="02020603050405020304" pitchFamily="18" charset="0"/>
            </a:endParaRPr>
          </a:p>
        </p:txBody>
      </p:sp>
      <p:grpSp>
        <p:nvGrpSpPr>
          <p:cNvPr id="46" name="グループ化 45">
            <a:extLst>
              <a:ext uri="{FF2B5EF4-FFF2-40B4-BE49-F238E27FC236}">
                <a16:creationId xmlns:a16="http://schemas.microsoft.com/office/drawing/2014/main" id="{683C4221-5C9A-4849-95C4-6D20AF4C73B9}"/>
              </a:ext>
            </a:extLst>
          </p:cNvPr>
          <p:cNvGrpSpPr/>
          <p:nvPr/>
        </p:nvGrpSpPr>
        <p:grpSpPr>
          <a:xfrm>
            <a:off x="300824" y="6389506"/>
            <a:ext cx="11610761" cy="479839"/>
            <a:chOff x="300824" y="6389506"/>
            <a:chExt cx="11610761" cy="479839"/>
          </a:xfrm>
        </p:grpSpPr>
        <p:pic>
          <p:nvPicPr>
            <p:cNvPr id="47" name="Picture 2" descr="\\winsrv2\users\hasegawa\2017 RIAMフォーラム\logo.png">
              <a:extLst>
                <a:ext uri="{FF2B5EF4-FFF2-40B4-BE49-F238E27FC236}">
                  <a16:creationId xmlns:a16="http://schemas.microsoft.com/office/drawing/2014/main" id="{4257E8FA-EFE8-43AA-AD09-18884B7F954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48" name="正方形/長方形 47">
              <a:extLst>
                <a:ext uri="{FF2B5EF4-FFF2-40B4-BE49-F238E27FC236}">
                  <a16:creationId xmlns:a16="http://schemas.microsoft.com/office/drawing/2014/main" id="{A259D515-DC03-40BB-8D27-F4D525320F66}"/>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F2ED3871-1FBF-4FB6-95F5-BF5AE79C53C8}"/>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50" name="正方形/長方形 49">
              <a:extLst>
                <a:ext uri="{FF2B5EF4-FFF2-40B4-BE49-F238E27FC236}">
                  <a16:creationId xmlns:a16="http://schemas.microsoft.com/office/drawing/2014/main" id="{FDC66FB8-7172-41C2-BD4A-EF96D1D70F39}"/>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69D86CE3-1BD1-4D43-A76F-EEFA3DB3C360}"/>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a:extLst>
              <a:ext uri="{FF2B5EF4-FFF2-40B4-BE49-F238E27FC236}">
                <a16:creationId xmlns:a16="http://schemas.microsoft.com/office/drawing/2014/main" id="{6DE4FF3D-B8A1-4C94-883D-3E2953D6DFD7}"/>
              </a:ext>
            </a:extLst>
          </p:cNvPr>
          <p:cNvSpPr txBox="1"/>
          <p:nvPr/>
        </p:nvSpPr>
        <p:spPr>
          <a:xfrm>
            <a:off x="6997216" y="763774"/>
            <a:ext cx="2351926" cy="369332"/>
          </a:xfrm>
          <a:prstGeom prst="rect">
            <a:avLst/>
          </a:prstGeom>
          <a:noFill/>
        </p:spPr>
        <p:txBody>
          <a:bodyPr wrap="none" rtlCol="0">
            <a:spAutoFit/>
          </a:bodyPr>
          <a:lstStyle/>
          <a:p>
            <a:r>
              <a:rPr kumimoji="1" lang="en-US" altLang="ja-JP">
                <a:latin typeface="Times New Roman" panose="02020603050405020304" pitchFamily="18" charset="0"/>
                <a:cs typeface="Times New Roman" panose="02020603050405020304" pitchFamily="18" charset="0"/>
              </a:rPr>
              <a:t>Datasets of equilibrium</a:t>
            </a:r>
            <a:endParaRPr kumimoji="1" lang="ja-JP" altLang="en-US">
              <a:latin typeface="Times New Roman" panose="02020603050405020304" pitchFamily="18" charset="0"/>
              <a:cs typeface="Times New Roman" panose="02020603050405020304" pitchFamily="18" charset="0"/>
            </a:endParaRPr>
          </a:p>
        </p:txBody>
      </p:sp>
      <p:sp>
        <p:nvSpPr>
          <p:cNvPr id="3" name="スライド番号プレースホルダー 2">
            <a:extLst>
              <a:ext uri="{FF2B5EF4-FFF2-40B4-BE49-F238E27FC236}">
                <a16:creationId xmlns:a16="http://schemas.microsoft.com/office/drawing/2014/main" id="{AC80D8D3-A811-C1FC-1E4E-D97BE4F255D1}"/>
              </a:ext>
            </a:extLst>
          </p:cNvPr>
          <p:cNvSpPr>
            <a:spLocks noGrp="1"/>
          </p:cNvSpPr>
          <p:nvPr>
            <p:ph type="sldNum" sz="quarter" idx="12"/>
          </p:nvPr>
        </p:nvSpPr>
        <p:spPr/>
        <p:txBody>
          <a:bodyPr/>
          <a:lstStyle/>
          <a:p>
            <a:fld id="{2107F36D-B6D4-4812-968C-DF3BA2F8AFAD}" type="slidenum">
              <a:rPr kumimoji="1" lang="ja-JP" altLang="en-US" smtClean="0"/>
              <a:t>6</a:t>
            </a:fld>
            <a:endParaRPr kumimoji="1" lang="ja-JP" altLang="en-US" dirty="0"/>
          </a:p>
        </p:txBody>
      </p:sp>
    </p:spTree>
    <p:extLst>
      <p:ext uri="{BB962C8B-B14F-4D97-AF65-F5344CB8AC3E}">
        <p14:creationId xmlns:p14="http://schemas.microsoft.com/office/powerpoint/2010/main" val="83455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59060E1-565F-3EC9-86F3-A42BBF63890D}"/>
              </a:ext>
            </a:extLst>
          </p:cNvPr>
          <p:cNvGrpSpPr/>
          <p:nvPr/>
        </p:nvGrpSpPr>
        <p:grpSpPr>
          <a:xfrm>
            <a:off x="300824" y="6389506"/>
            <a:ext cx="11610761" cy="479839"/>
            <a:chOff x="300824" y="6389506"/>
            <a:chExt cx="11610761" cy="479839"/>
          </a:xfrm>
        </p:grpSpPr>
        <p:pic>
          <p:nvPicPr>
            <p:cNvPr id="11" name="Picture 2" descr="\\winsrv2\users\hasegawa\2017 RIAMフォーラム\logo.png">
              <a:extLst>
                <a:ext uri="{FF2B5EF4-FFF2-40B4-BE49-F238E27FC236}">
                  <a16:creationId xmlns:a16="http://schemas.microsoft.com/office/drawing/2014/main" id="{764899D2-79A4-1605-A243-BE300A0330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B4053A14-7FD0-69D1-167C-A43FA906991C}"/>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82328F3B-BC7D-B1CD-120A-EEA15E3483D7}"/>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25" name="正方形/長方形 24">
              <a:extLst>
                <a:ext uri="{FF2B5EF4-FFF2-40B4-BE49-F238E27FC236}">
                  <a16:creationId xmlns:a16="http://schemas.microsoft.com/office/drawing/2014/main" id="{36F3AAF4-35F4-A83E-3BCE-2F7704B115EC}"/>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26" name="正方形/長方形 25">
              <a:extLst>
                <a:ext uri="{FF2B5EF4-FFF2-40B4-BE49-F238E27FC236}">
                  <a16:creationId xmlns:a16="http://schemas.microsoft.com/office/drawing/2014/main" id="{1252E606-E85A-0CEF-E821-63EB6B8C83A0}"/>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2" name="テキスト ボックス 1">
            <a:extLst>
              <a:ext uri="{FF2B5EF4-FFF2-40B4-BE49-F238E27FC236}">
                <a16:creationId xmlns:a16="http://schemas.microsoft.com/office/drawing/2014/main" id="{0AB828A2-9DC9-4687-8E67-A7C282D46141}"/>
              </a:ext>
            </a:extLst>
          </p:cNvPr>
          <p:cNvSpPr txBox="1"/>
          <p:nvPr/>
        </p:nvSpPr>
        <p:spPr>
          <a:xfrm>
            <a:off x="485306" y="77647"/>
            <a:ext cx="7571303"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プラズマ形状を同定する機械学習の手順</a:t>
            </a:r>
          </a:p>
        </p:txBody>
      </p:sp>
      <p:grpSp>
        <p:nvGrpSpPr>
          <p:cNvPr id="27" name="グループ化 26">
            <a:extLst>
              <a:ext uri="{FF2B5EF4-FFF2-40B4-BE49-F238E27FC236}">
                <a16:creationId xmlns:a16="http://schemas.microsoft.com/office/drawing/2014/main" id="{8DE815C7-9018-DB9F-0DCB-06A7CCE37F17}"/>
              </a:ext>
            </a:extLst>
          </p:cNvPr>
          <p:cNvGrpSpPr/>
          <p:nvPr/>
        </p:nvGrpSpPr>
        <p:grpSpPr>
          <a:xfrm>
            <a:off x="392956" y="3107142"/>
            <a:ext cx="4455986" cy="3407549"/>
            <a:chOff x="392956" y="3342817"/>
            <a:chExt cx="4455986" cy="3407549"/>
          </a:xfrm>
        </p:grpSpPr>
        <p:sp>
          <p:nvSpPr>
            <p:cNvPr id="10" name="正方形/長方形 9">
              <a:extLst>
                <a:ext uri="{FF2B5EF4-FFF2-40B4-BE49-F238E27FC236}">
                  <a16:creationId xmlns:a16="http://schemas.microsoft.com/office/drawing/2014/main" id="{8A8D153A-FCE4-495A-A9B4-652EEA4FEC5C}"/>
                </a:ext>
              </a:extLst>
            </p:cNvPr>
            <p:cNvSpPr/>
            <p:nvPr/>
          </p:nvSpPr>
          <p:spPr>
            <a:xfrm>
              <a:off x="392956" y="3342817"/>
              <a:ext cx="4455986" cy="34075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E7BDA517-0D90-42C7-BB0F-E24E53D63577}"/>
                </a:ext>
              </a:extLst>
            </p:cNvPr>
            <p:cNvPicPr>
              <a:picLocks noChangeAspect="1"/>
            </p:cNvPicPr>
            <p:nvPr/>
          </p:nvPicPr>
          <p:blipFill rotWithShape="1">
            <a:blip r:embed="rId3"/>
            <a:srcRect t="3571" b="713"/>
            <a:stretch/>
          </p:blipFill>
          <p:spPr>
            <a:xfrm>
              <a:off x="471978" y="3365372"/>
              <a:ext cx="4178811" cy="2412000"/>
            </a:xfrm>
            <a:prstGeom prst="rect">
              <a:avLst/>
            </a:prstGeom>
            <a:solidFill>
              <a:schemeClr val="bg1"/>
            </a:solidFill>
          </p:spPr>
        </p:pic>
        <p:sp>
          <p:nvSpPr>
            <p:cNvPr id="8" name="正方形/長方形 7">
              <a:extLst>
                <a:ext uri="{FF2B5EF4-FFF2-40B4-BE49-F238E27FC236}">
                  <a16:creationId xmlns:a16="http://schemas.microsoft.com/office/drawing/2014/main" id="{4C7B554B-CD0B-428F-B4F3-E3F7DE8BDFBD}"/>
                </a:ext>
              </a:extLst>
            </p:cNvPr>
            <p:cNvSpPr/>
            <p:nvPr/>
          </p:nvSpPr>
          <p:spPr>
            <a:xfrm>
              <a:off x="591110" y="6380100"/>
              <a:ext cx="4059679" cy="246221"/>
            </a:xfrm>
            <a:prstGeom prst="rect">
              <a:avLst/>
            </a:prstGeom>
            <a:solidFill>
              <a:schemeClr val="bg1"/>
            </a:solidFill>
          </p:spPr>
          <p:txBody>
            <a:bodyPr wrap="square">
              <a:spAutoFit/>
            </a:bodyPr>
            <a:lstStyle/>
            <a:p>
              <a:r>
                <a:rPr lang="ja-JP" altLang="en-US" sz="1000"/>
                <a:t>https://atmarkit.itmedia.co.jp/ait/articles/1811/20/news012.html</a:t>
              </a:r>
            </a:p>
          </p:txBody>
        </p:sp>
        <p:pic>
          <p:nvPicPr>
            <p:cNvPr id="9" name="図 8">
              <a:extLst>
                <a:ext uri="{FF2B5EF4-FFF2-40B4-BE49-F238E27FC236}">
                  <a16:creationId xmlns:a16="http://schemas.microsoft.com/office/drawing/2014/main" id="{83AC4C8B-6EFE-4DD3-AE1D-877E2FAF2628}"/>
                </a:ext>
              </a:extLst>
            </p:cNvPr>
            <p:cNvPicPr>
              <a:picLocks noChangeAspect="1"/>
            </p:cNvPicPr>
            <p:nvPr/>
          </p:nvPicPr>
          <p:blipFill>
            <a:blip r:embed="rId4"/>
            <a:stretch>
              <a:fillRect/>
            </a:stretch>
          </p:blipFill>
          <p:spPr>
            <a:xfrm>
              <a:off x="1096083" y="5957937"/>
              <a:ext cx="2661070" cy="452779"/>
            </a:xfrm>
            <a:prstGeom prst="rect">
              <a:avLst/>
            </a:prstGeom>
            <a:solidFill>
              <a:schemeClr val="bg1"/>
            </a:solidFill>
          </p:spPr>
        </p:pic>
        <p:sp>
          <p:nvSpPr>
            <p:cNvPr id="12" name="テキスト ボックス 11">
              <a:extLst>
                <a:ext uri="{FF2B5EF4-FFF2-40B4-BE49-F238E27FC236}">
                  <a16:creationId xmlns:a16="http://schemas.microsoft.com/office/drawing/2014/main" id="{2B220337-41F6-4EB4-B1A5-0EE369AFA7CD}"/>
                </a:ext>
              </a:extLst>
            </p:cNvPr>
            <p:cNvSpPr txBox="1"/>
            <p:nvPr/>
          </p:nvSpPr>
          <p:spPr>
            <a:xfrm>
              <a:off x="2199743" y="539934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隠れ層</a:t>
              </a:r>
            </a:p>
          </p:txBody>
        </p:sp>
        <p:sp>
          <p:nvSpPr>
            <p:cNvPr id="13" name="テキスト ボックス 12">
              <a:extLst>
                <a:ext uri="{FF2B5EF4-FFF2-40B4-BE49-F238E27FC236}">
                  <a16:creationId xmlns:a16="http://schemas.microsoft.com/office/drawing/2014/main" id="{D5EAA8A8-835D-4FAC-8C8A-FDABA3EDE816}"/>
                </a:ext>
              </a:extLst>
            </p:cNvPr>
            <p:cNvSpPr txBox="1"/>
            <p:nvPr/>
          </p:nvSpPr>
          <p:spPr>
            <a:xfrm>
              <a:off x="1080438" y="5456497"/>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入力層</a:t>
              </a:r>
              <a:endParaRPr kumimoji="1" lang="en-US" altLang="ja-JP" sz="1400" dirty="0">
                <a:latin typeface="Times New Roman" panose="02020603050405020304" pitchFamily="18" charset="0"/>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2DF1B1D-9D9F-40C7-8FF5-CCBA903E3252}"/>
                </a:ext>
              </a:extLst>
            </p:cNvPr>
            <p:cNvSpPr txBox="1"/>
            <p:nvPr/>
          </p:nvSpPr>
          <p:spPr>
            <a:xfrm>
              <a:off x="3363938" y="520978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出力層</a:t>
              </a:r>
              <a:endParaRPr kumimoji="1" lang="en-US" altLang="ja-JP" sz="1400" dirty="0">
                <a:latin typeface="Times New Roman" panose="02020603050405020304" pitchFamily="18" charset="0"/>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FC6301C6-DFD6-434E-BCEC-AA17A9FDF8E1}"/>
                </a:ext>
              </a:extLst>
            </p:cNvPr>
            <p:cNvSpPr txBox="1"/>
            <p:nvPr/>
          </p:nvSpPr>
          <p:spPr>
            <a:xfrm>
              <a:off x="490115" y="3902049"/>
              <a:ext cx="543739"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a:t>
              </a:r>
              <a:endParaRPr kumimoji="1" lang="en-US" altLang="ja-JP" sz="1400" dirty="0">
                <a:latin typeface="Times New Roman" panose="02020603050405020304" pitchFamily="18" charset="0"/>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B47191FD-46F2-4982-9058-522B62CB24E0}"/>
                </a:ext>
              </a:extLst>
            </p:cNvPr>
            <p:cNvSpPr txBox="1"/>
            <p:nvPr/>
          </p:nvSpPr>
          <p:spPr>
            <a:xfrm>
              <a:off x="4106257" y="3857366"/>
              <a:ext cx="543739" cy="307777"/>
            </a:xfrm>
            <a:prstGeom prst="rect">
              <a:avLst/>
            </a:prstGeom>
            <a:solidFill>
              <a:schemeClr val="bg1"/>
            </a:solidFill>
          </p:spPr>
          <p:txBody>
            <a:bodyPr wrap="none" rtlCol="0">
              <a:spAutoFit/>
            </a:bodyPr>
            <a:lstStyle/>
            <a:p>
              <a:pPr algn="ctr"/>
              <a:r>
                <a:rPr lang="ja-JP" altLang="en-US" sz="1400" dirty="0">
                  <a:latin typeface="Times New Roman" panose="02020603050405020304" pitchFamily="18" charset="0"/>
                  <a:cs typeface="Times New Roman" panose="02020603050405020304" pitchFamily="18" charset="0"/>
                </a:rPr>
                <a:t>出力</a:t>
              </a:r>
              <a:endParaRPr kumimoji="1" lang="en-US" altLang="ja-JP" sz="1400" dirty="0">
                <a:latin typeface="Times New Roman" panose="02020603050405020304" pitchFamily="18" charset="0"/>
                <a:cs typeface="Times New Roman" panose="02020603050405020304" pitchFamily="18" charset="0"/>
              </a:endParaRPr>
            </a:p>
          </p:txBody>
        </p:sp>
      </p:grpSp>
      <p:sp>
        <p:nvSpPr>
          <p:cNvPr id="18" name="テキスト ボックス 17">
            <a:extLst>
              <a:ext uri="{FF2B5EF4-FFF2-40B4-BE49-F238E27FC236}">
                <a16:creationId xmlns:a16="http://schemas.microsoft.com/office/drawing/2014/main" id="{B38AF3B4-C452-428F-9732-8A0D655EBFC3}"/>
              </a:ext>
            </a:extLst>
          </p:cNvPr>
          <p:cNvSpPr txBox="1"/>
          <p:nvPr/>
        </p:nvSpPr>
        <p:spPr>
          <a:xfrm>
            <a:off x="398561" y="1097123"/>
            <a:ext cx="4769254" cy="1785104"/>
          </a:xfrm>
          <a:prstGeom prst="rect">
            <a:avLst/>
          </a:prstGeom>
          <a:noFill/>
        </p:spPr>
        <p:txBody>
          <a:bodyPr wrap="none" rtlCol="0">
            <a:spAutoFit/>
          </a:bodyPr>
          <a:lstStyle/>
          <a:p>
            <a:r>
              <a:rPr lang="ja-JP" altLang="en-US" sz="2000" b="1" u="sng" dirty="0">
                <a:latin typeface="Times New Roman" panose="02020603050405020304" pitchFamily="18" charset="0"/>
                <a:cs typeface="Times New Roman" panose="02020603050405020304" pitchFamily="18" charset="0"/>
              </a:rPr>
              <a:t>ニューラルネットワークモデル</a:t>
            </a:r>
            <a:endParaRPr kumimoji="1" lang="ja-JP" altLang="en-US" sz="2000" b="1" u="sng"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入力数</a:t>
            </a:r>
            <a:r>
              <a:rPr lang="en-US" altLang="ja-JP" dirty="0">
                <a:latin typeface="Times New Roman" panose="02020603050405020304" pitchFamily="18" charset="0"/>
                <a:cs typeface="Times New Roman" panose="02020603050405020304" pitchFamily="18" charset="0"/>
              </a:rPr>
              <a:t>: 13 (5 PF</a:t>
            </a:r>
            <a:r>
              <a:rPr lang="ja-JP" altLang="en-US" dirty="0">
                <a:latin typeface="Times New Roman" panose="02020603050405020304" pitchFamily="18" charset="0"/>
                <a:cs typeface="Times New Roman" panose="02020603050405020304" pitchFamily="18" charset="0"/>
              </a:rPr>
              <a:t>コイル電流</a:t>
            </a:r>
            <a:r>
              <a:rPr lang="en-US" altLang="ja-JP" dirty="0">
                <a:latin typeface="Times New Roman" panose="02020603050405020304" pitchFamily="18" charset="0"/>
                <a:cs typeface="Times New Roman" panose="02020603050405020304" pitchFamily="18" charset="0"/>
              </a:rPr>
              <a:t>, 8 </a:t>
            </a:r>
            <a:r>
              <a:rPr lang="ja-JP" altLang="en-US" dirty="0">
                <a:latin typeface="Times New Roman" panose="02020603050405020304" pitchFamily="18" charset="0"/>
                <a:cs typeface="Times New Roman" panose="02020603050405020304" pitchFamily="18" charset="0"/>
              </a:rPr>
              <a:t>ホール素子</a:t>
            </a:r>
            <a:r>
              <a:rPr lang="en-US" altLang="ja-JP" dirty="0">
                <a:latin typeface="Times New Roman" panose="02020603050405020304" pitchFamily="18" charset="0"/>
                <a:cs typeface="Times New Roman" panose="02020603050405020304" pitchFamily="18" charset="0"/>
              </a:rPr>
              <a:t>)</a:t>
            </a:r>
          </a:p>
          <a:p>
            <a:r>
              <a:rPr kumimoji="1" lang="ja-JP" altLang="en-US" dirty="0">
                <a:latin typeface="Times New Roman" panose="02020603050405020304" pitchFamily="18" charset="0"/>
                <a:cs typeface="Times New Roman" panose="02020603050405020304" pitchFamily="18" charset="0"/>
              </a:rPr>
              <a:t>出力数</a:t>
            </a:r>
            <a:r>
              <a:rPr lang="en-US" altLang="ja-JP" dirty="0">
                <a:latin typeface="Times New Roman" panose="02020603050405020304" pitchFamily="18" charset="0"/>
                <a:cs typeface="Times New Roman" panose="02020603050405020304" pitchFamily="18" charset="0"/>
              </a:rPr>
              <a:t>: 15 (</a:t>
            </a:r>
            <a:r>
              <a:rPr lang="ja-JP" altLang="en-US" dirty="0">
                <a:latin typeface="Times New Roman" panose="02020603050405020304" pitchFamily="18" charset="0"/>
                <a:cs typeface="Times New Roman" panose="02020603050405020304" pitchFamily="18" charset="0"/>
              </a:rPr>
              <a:t>プラズマ電流</a:t>
            </a:r>
            <a:r>
              <a:rPr lang="en-US" altLang="ja-JP" dirty="0">
                <a:latin typeface="Times New Roman" panose="02020603050405020304" pitchFamily="18" charset="0"/>
                <a:cs typeface="Times New Roman" panose="02020603050405020304" pitchFamily="18" charset="0"/>
              </a:rPr>
              <a:t>, 4 </a:t>
            </a:r>
            <a:r>
              <a:rPr lang="ja-JP" altLang="en-US" dirty="0">
                <a:latin typeface="Times New Roman" panose="02020603050405020304" pitchFamily="18" charset="0"/>
                <a:cs typeface="Times New Roman" panose="02020603050405020304" pitchFamily="18" charset="0"/>
              </a:rPr>
              <a:t>形状パラメータ</a:t>
            </a:r>
            <a:r>
              <a:rPr lang="en-US" altLang="ja-JP" dirty="0">
                <a:latin typeface="Times New Roman" panose="02020603050405020304" pitchFamily="18" charset="0"/>
                <a:cs typeface="Times New Roman" panose="02020603050405020304" pitchFamily="18" charset="0"/>
              </a:rPr>
              <a:t>, </a:t>
            </a:r>
          </a:p>
          <a:p>
            <a:pPr marL="1162050"/>
            <a:r>
              <a:rPr lang="en-US" altLang="ja-JP" dirty="0">
                <a:latin typeface="Times New Roman" panose="02020603050405020304" pitchFamily="18" charset="0"/>
                <a:cs typeface="Times New Roman" panose="02020603050405020304" pitchFamily="18" charset="0"/>
              </a:rPr>
              <a:t>5 </a:t>
            </a:r>
            <a:r>
              <a:rPr lang="ja-JP" altLang="en-US" dirty="0">
                <a:latin typeface="Times New Roman" panose="02020603050405020304" pitchFamily="18" charset="0"/>
                <a:cs typeface="Times New Roman" panose="02020603050405020304" pitchFamily="18" charset="0"/>
              </a:rPr>
              <a:t>代表点</a:t>
            </a:r>
            <a:r>
              <a:rPr lang="en-US" altLang="ja-JP" dirty="0">
                <a:latin typeface="Times New Roman" panose="02020603050405020304" pitchFamily="18" charset="0"/>
                <a:cs typeface="Times New Roman" panose="02020603050405020304" pitchFamily="18" charset="0"/>
              </a:rPr>
              <a:t> (R, z))</a:t>
            </a:r>
          </a:p>
          <a:p>
            <a:r>
              <a:rPr lang="ja-JP" altLang="en-US" dirty="0">
                <a:latin typeface="Times New Roman" panose="02020603050405020304" pitchFamily="18" charset="0"/>
                <a:cs typeface="Times New Roman" panose="02020603050405020304" pitchFamily="18" charset="0"/>
              </a:rPr>
              <a:t>隠れ層</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2 </a:t>
            </a:r>
            <a:r>
              <a:rPr lang="ja-JP" altLang="en-US" dirty="0">
                <a:latin typeface="Times New Roman" panose="02020603050405020304" pitchFamily="18" charset="0"/>
                <a:cs typeface="Times New Roman" panose="02020603050405020304" pitchFamily="18" charset="0"/>
              </a:rPr>
              <a:t>層</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ノード数</a:t>
            </a:r>
            <a:r>
              <a:rPr lang="en-US" altLang="ja-JP" dirty="0">
                <a:latin typeface="Times New Roman" panose="02020603050405020304" pitchFamily="18" charset="0"/>
                <a:cs typeface="Times New Roman" panose="02020603050405020304" pitchFamily="18" charset="0"/>
              </a:rPr>
              <a:t>:  32 </a:t>
            </a:r>
            <a:r>
              <a:rPr lang="ja-JP" altLang="en-US" dirty="0">
                <a:latin typeface="Times New Roman" panose="02020603050405020304" pitchFamily="18" charset="0"/>
                <a:cs typeface="Times New Roman" panose="02020603050405020304" pitchFamily="18" charset="0"/>
              </a:rPr>
              <a:t>ノード</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層</a:t>
            </a:r>
            <a:endParaRPr kumimoji="1" lang="ja-JP" altLang="en-US" dirty="0">
              <a:latin typeface="Times New Roman" panose="02020603050405020304" pitchFamily="18" charset="0"/>
              <a:cs typeface="Times New Roman" panose="02020603050405020304" pitchFamily="18" charset="0"/>
            </a:endParaRPr>
          </a:p>
        </p:txBody>
      </p:sp>
      <p:sp>
        <p:nvSpPr>
          <p:cNvPr id="19" name="テキスト ボックス 18">
            <a:extLst>
              <a:ext uri="{FF2B5EF4-FFF2-40B4-BE49-F238E27FC236}">
                <a16:creationId xmlns:a16="http://schemas.microsoft.com/office/drawing/2014/main" id="{3519ECAF-A9A7-4119-BDC8-544B24D2A4A0}"/>
              </a:ext>
            </a:extLst>
          </p:cNvPr>
          <p:cNvSpPr txBox="1"/>
          <p:nvPr/>
        </p:nvSpPr>
        <p:spPr>
          <a:xfrm>
            <a:off x="911033" y="614419"/>
            <a:ext cx="7571303" cy="461665"/>
          </a:xfrm>
          <a:prstGeom prst="rect">
            <a:avLst/>
          </a:prstGeom>
          <a:noFill/>
        </p:spPr>
        <p:txBody>
          <a:bodyPr wrap="none" rtlCol="0">
            <a:spAutoFit/>
          </a:bodyPr>
          <a:lstStyle/>
          <a:p>
            <a:r>
              <a:rPr kumimoji="1" lang="ja-JP" altLang="en-US" sz="2400" dirty="0">
                <a:latin typeface="Times New Roman" panose="02020603050405020304" pitchFamily="18" charset="0"/>
                <a:cs typeface="Times New Roman" panose="02020603050405020304" pitchFamily="18" charset="0"/>
              </a:rPr>
              <a:t>ニューラルネットワーク回帰によるプラズマ形状同定</a:t>
            </a:r>
          </a:p>
        </p:txBody>
      </p:sp>
      <p:pic>
        <p:nvPicPr>
          <p:cNvPr id="17" name="図 16">
            <a:extLst>
              <a:ext uri="{FF2B5EF4-FFF2-40B4-BE49-F238E27FC236}">
                <a16:creationId xmlns:a16="http://schemas.microsoft.com/office/drawing/2014/main" id="{5814580D-F2EB-42ED-8C0F-07638DA89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2129" y="4241289"/>
            <a:ext cx="2365122" cy="2435125"/>
          </a:xfrm>
          <a:prstGeom prst="rect">
            <a:avLst/>
          </a:prstGeom>
        </p:spPr>
      </p:pic>
      <p:pic>
        <p:nvPicPr>
          <p:cNvPr id="22" name="図 21">
            <a:extLst>
              <a:ext uri="{FF2B5EF4-FFF2-40B4-BE49-F238E27FC236}">
                <a16:creationId xmlns:a16="http://schemas.microsoft.com/office/drawing/2014/main" id="{6F4D9090-029A-4CA3-8FEA-D46C9E1A5B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622" y="4119953"/>
            <a:ext cx="3619906" cy="2435124"/>
          </a:xfrm>
          <a:prstGeom prst="rect">
            <a:avLst/>
          </a:prstGeom>
        </p:spPr>
      </p:pic>
      <p:pic>
        <p:nvPicPr>
          <p:cNvPr id="5" name="図 4">
            <a:extLst>
              <a:ext uri="{FF2B5EF4-FFF2-40B4-BE49-F238E27FC236}">
                <a16:creationId xmlns:a16="http://schemas.microsoft.com/office/drawing/2014/main" id="{DB9CE757-746C-45F1-A3B8-C7C26EF2251F}"/>
              </a:ext>
            </a:extLst>
          </p:cNvPr>
          <p:cNvPicPr>
            <a:picLocks noChangeAspect="1"/>
          </p:cNvPicPr>
          <p:nvPr/>
        </p:nvPicPr>
        <p:blipFill rotWithShape="1">
          <a:blip r:embed="rId7">
            <a:extLst>
              <a:ext uri="{28A0092B-C50C-407E-A947-70E740481C1C}">
                <a14:useLocalDpi xmlns:a14="http://schemas.microsoft.com/office/drawing/2010/main" val="0"/>
              </a:ext>
            </a:extLst>
          </a:blip>
          <a:srcRect t="24367" r="10954" b="23979"/>
          <a:stretch/>
        </p:blipFill>
        <p:spPr>
          <a:xfrm>
            <a:off x="6479932" y="1442610"/>
            <a:ext cx="3018240" cy="2449170"/>
          </a:xfrm>
          <a:prstGeom prst="rect">
            <a:avLst/>
          </a:prstGeom>
        </p:spPr>
      </p:pic>
      <p:sp>
        <p:nvSpPr>
          <p:cNvPr id="6" name="テキスト ボックス 5">
            <a:extLst>
              <a:ext uri="{FF2B5EF4-FFF2-40B4-BE49-F238E27FC236}">
                <a16:creationId xmlns:a16="http://schemas.microsoft.com/office/drawing/2014/main" id="{ADFE33E6-24F6-4F8B-BAF5-A91FCEE1077C}"/>
              </a:ext>
            </a:extLst>
          </p:cNvPr>
          <p:cNvSpPr txBox="1"/>
          <p:nvPr/>
        </p:nvSpPr>
        <p:spPr>
          <a:xfrm>
            <a:off x="9357261" y="1419885"/>
            <a:ext cx="2351927" cy="646331"/>
          </a:xfrm>
          <a:prstGeom prst="rect">
            <a:avLst/>
          </a:prstGeom>
          <a:noFill/>
        </p:spPr>
        <p:txBody>
          <a:bodyPr wrap="square" rtlCol="0">
            <a:spAutoFit/>
          </a:bodyPr>
          <a:lstStyle/>
          <a:p>
            <a:r>
              <a:rPr kumimoji="1" lang="en-US" altLang="ja-JP" dirty="0" err="1">
                <a:latin typeface="Times New Roman" panose="02020603050405020304" pitchFamily="18" charset="0"/>
                <a:cs typeface="Times New Roman" panose="02020603050405020304" pitchFamily="18" charset="0"/>
              </a:rPr>
              <a:t>Bz</a:t>
            </a:r>
            <a:r>
              <a:rPr lang="ja-JP" altLang="en-US" dirty="0">
                <a:latin typeface="Times New Roman" panose="02020603050405020304" pitchFamily="18" charset="0"/>
                <a:cs typeface="Times New Roman" panose="02020603050405020304" pitchFamily="18" charset="0"/>
              </a:rPr>
              <a:t>を計測する</a:t>
            </a:r>
            <a:r>
              <a:rPr lang="en-US" altLang="ja-JP" dirty="0">
                <a:latin typeface="Times New Roman" panose="02020603050405020304" pitchFamily="18" charset="0"/>
                <a:cs typeface="Times New Roman" panose="02020603050405020304" pitchFamily="18" charset="0"/>
              </a:rPr>
              <a:t>8</a:t>
            </a:r>
            <a:r>
              <a:rPr lang="ja-JP" altLang="en-US" dirty="0">
                <a:latin typeface="Times New Roman" panose="02020603050405020304" pitchFamily="18" charset="0"/>
                <a:cs typeface="Times New Roman" panose="02020603050405020304" pitchFamily="18" charset="0"/>
              </a:rPr>
              <a:t>つのホール素子位置</a:t>
            </a:r>
            <a:endParaRPr kumimoji="1" lang="en-US" altLang="ja-JP" dirty="0">
              <a:latin typeface="Times New Roman" panose="02020603050405020304" pitchFamily="18" charset="0"/>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59933D3-8280-40C7-8F7F-ECF59E5B47FD}"/>
              </a:ext>
            </a:extLst>
          </p:cNvPr>
          <p:cNvSpPr txBox="1"/>
          <p:nvPr/>
        </p:nvSpPr>
        <p:spPr>
          <a:xfrm>
            <a:off x="9464360" y="3931231"/>
            <a:ext cx="1050288"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5 </a:t>
            </a:r>
            <a:r>
              <a:rPr kumimoji="1" lang="ja-JP" altLang="en-US" dirty="0">
                <a:latin typeface="Times New Roman" panose="02020603050405020304" pitchFamily="18" charset="0"/>
                <a:cs typeface="Times New Roman" panose="02020603050405020304" pitchFamily="18" charset="0"/>
              </a:rPr>
              <a:t>代表点</a:t>
            </a:r>
          </a:p>
        </p:txBody>
      </p:sp>
      <p:sp>
        <p:nvSpPr>
          <p:cNvPr id="23" name="テキスト ボックス 22">
            <a:extLst>
              <a:ext uri="{FF2B5EF4-FFF2-40B4-BE49-F238E27FC236}">
                <a16:creationId xmlns:a16="http://schemas.microsoft.com/office/drawing/2014/main" id="{470078BB-B8AD-4A0E-AEE5-F12F57B34B55}"/>
              </a:ext>
            </a:extLst>
          </p:cNvPr>
          <p:cNvSpPr txBox="1"/>
          <p:nvPr/>
        </p:nvSpPr>
        <p:spPr>
          <a:xfrm>
            <a:off x="5466443" y="3917273"/>
            <a:ext cx="1800493" cy="369332"/>
          </a:xfrm>
          <a:prstGeom prst="rect">
            <a:avLst/>
          </a:prstGeom>
          <a:noFill/>
        </p:spPr>
        <p:txBody>
          <a:bodyPr wrap="none" rtlCol="0">
            <a:spAutoFit/>
          </a:bodyPr>
          <a:lstStyle/>
          <a:p>
            <a:r>
              <a:rPr kumimoji="1" lang="ja-JP" altLang="en-US" dirty="0">
                <a:latin typeface="Times New Roman" panose="02020603050405020304" pitchFamily="18" charset="0"/>
                <a:cs typeface="Times New Roman" panose="02020603050405020304" pitchFamily="18" charset="0"/>
              </a:rPr>
              <a:t>形状パラメータ</a:t>
            </a:r>
          </a:p>
        </p:txBody>
      </p:sp>
      <p:sp>
        <p:nvSpPr>
          <p:cNvPr id="20" name="スライド番号プレースホルダー 19">
            <a:extLst>
              <a:ext uri="{FF2B5EF4-FFF2-40B4-BE49-F238E27FC236}">
                <a16:creationId xmlns:a16="http://schemas.microsoft.com/office/drawing/2014/main" id="{474E4FEC-B0FF-7A5F-0006-0B06731DA6E2}"/>
              </a:ext>
            </a:extLst>
          </p:cNvPr>
          <p:cNvSpPr>
            <a:spLocks noGrp="1"/>
          </p:cNvSpPr>
          <p:nvPr>
            <p:ph type="sldNum" sz="quarter" idx="12"/>
          </p:nvPr>
        </p:nvSpPr>
        <p:spPr/>
        <p:txBody>
          <a:bodyPr/>
          <a:lstStyle/>
          <a:p>
            <a:fld id="{2107F36D-B6D4-4812-968C-DF3BA2F8AFAD}" type="slidenum">
              <a:rPr kumimoji="1" lang="ja-JP" altLang="en-US" smtClean="0"/>
              <a:t>7</a:t>
            </a:fld>
            <a:endParaRPr kumimoji="1" lang="ja-JP" altLang="en-US"/>
          </a:p>
        </p:txBody>
      </p:sp>
      <p:sp>
        <p:nvSpPr>
          <p:cNvPr id="28" name="テキスト ボックス 27">
            <a:extLst>
              <a:ext uri="{FF2B5EF4-FFF2-40B4-BE49-F238E27FC236}">
                <a16:creationId xmlns:a16="http://schemas.microsoft.com/office/drawing/2014/main" id="{1B58B137-4E98-4A22-AD3F-8E583D844A38}"/>
              </a:ext>
            </a:extLst>
          </p:cNvPr>
          <p:cNvSpPr txBox="1"/>
          <p:nvPr/>
        </p:nvSpPr>
        <p:spPr>
          <a:xfrm>
            <a:off x="7228956" y="4312098"/>
            <a:ext cx="1595309" cy="1169551"/>
          </a:xfrm>
          <a:prstGeom prst="rect">
            <a:avLst/>
          </a:prstGeom>
          <a:solidFill>
            <a:schemeClr val="bg1"/>
          </a:solidFill>
        </p:spPr>
        <p:txBody>
          <a:bodyPr wrap="none" rtlCol="0">
            <a:spAutoFit/>
          </a:bodyPr>
          <a:lstStyle/>
          <a:p>
            <a:r>
              <a:rPr kumimoji="1" lang="ja-JP" altLang="en-US" sz="1400" u="sng" dirty="0"/>
              <a:t>形状パラメータ</a:t>
            </a:r>
            <a:endParaRPr kumimoji="1" lang="en-US" altLang="ja-JP" sz="1400" u="sng" dirty="0"/>
          </a:p>
          <a:p>
            <a:r>
              <a:rPr lang="ja-JP" altLang="en-US" sz="1400" dirty="0"/>
              <a:t>大半径：</a:t>
            </a:r>
            <a:r>
              <a:rPr lang="en-US" altLang="ja-JP" sz="1400" i="1" dirty="0">
                <a:latin typeface="Times New Roman" panose="02020603050405020304" pitchFamily="18" charset="0"/>
                <a:cs typeface="Times New Roman" panose="02020603050405020304" pitchFamily="18" charset="0"/>
              </a:rPr>
              <a:t>R             </a:t>
            </a:r>
          </a:p>
          <a:p>
            <a:r>
              <a:rPr kumimoji="1" lang="ja-JP" altLang="en-US" sz="1400" dirty="0"/>
              <a:t>小半径：</a:t>
            </a:r>
            <a:r>
              <a:rPr kumimoji="1" lang="en-US" altLang="ja-JP" sz="1400" i="1" dirty="0">
                <a:latin typeface="Times New Roman" panose="02020603050405020304" pitchFamily="18" charset="0"/>
                <a:cs typeface="Times New Roman" panose="02020603050405020304" pitchFamily="18" charset="0"/>
              </a:rPr>
              <a:t>a</a:t>
            </a:r>
          </a:p>
          <a:p>
            <a:r>
              <a:rPr lang="ja-JP" altLang="en-US" sz="1400" dirty="0"/>
              <a:t>楕円度：</a:t>
            </a:r>
            <a:r>
              <a:rPr lang="en-US" altLang="ja-JP" sz="1400" i="1" dirty="0">
                <a:latin typeface="Symbol" panose="05050102010706020507" pitchFamily="18" charset="2"/>
                <a:cs typeface="Times New Roman" panose="02020603050405020304" pitchFamily="18" charset="0"/>
              </a:rPr>
              <a:t>k</a:t>
            </a:r>
            <a:r>
              <a:rPr lang="en-US" altLang="ja-JP" sz="1400" i="1"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a:t>
            </a:r>
            <a:r>
              <a:rPr lang="en-US" altLang="ja-JP" sz="1400" i="1" dirty="0">
                <a:latin typeface="Times New Roman" panose="02020603050405020304" pitchFamily="18" charset="0"/>
                <a:cs typeface="Times New Roman" panose="02020603050405020304" pitchFamily="18" charset="0"/>
              </a:rPr>
              <a:t>b/a</a:t>
            </a:r>
            <a:r>
              <a:rPr lang="en-US" altLang="ja-JP" sz="1400" dirty="0">
                <a:latin typeface="Times New Roman" panose="02020603050405020304" pitchFamily="18" charset="0"/>
                <a:cs typeface="Times New Roman" panose="02020603050405020304" pitchFamily="18" charset="0"/>
              </a:rPr>
              <a:t>)</a:t>
            </a:r>
          </a:p>
          <a:p>
            <a:r>
              <a:rPr lang="ja-JP" altLang="en-US" sz="1400" dirty="0"/>
              <a:t>三角度：</a:t>
            </a:r>
            <a:r>
              <a:rPr lang="en-US" altLang="ja-JP" sz="1400" i="1" dirty="0">
                <a:latin typeface="Symbol" panose="05050102010706020507" pitchFamily="18" charset="2"/>
                <a:cs typeface="Times New Roman" panose="02020603050405020304" pitchFamily="18" charset="0"/>
              </a:rPr>
              <a:t>d</a:t>
            </a:r>
            <a:r>
              <a:rPr lang="en-US" altLang="ja-JP" sz="1400" i="1" dirty="0">
                <a:latin typeface="Times New Roman" panose="02020603050405020304" pitchFamily="18" charset="0"/>
                <a:cs typeface="Times New Roman" panose="02020603050405020304" pitchFamily="18" charset="0"/>
              </a:rPr>
              <a:t> </a:t>
            </a:r>
            <a:r>
              <a:rPr lang="en-US" altLang="ja-JP" sz="1400" dirty="0">
                <a:latin typeface="Times New Roman" panose="02020603050405020304" pitchFamily="18" charset="0"/>
                <a:cs typeface="Times New Roman" panose="02020603050405020304" pitchFamily="18" charset="0"/>
              </a:rPr>
              <a:t>(=</a:t>
            </a:r>
            <a:r>
              <a:rPr lang="en-US" altLang="ja-JP" sz="1400" i="1" dirty="0">
                <a:latin typeface="Times New Roman" panose="02020603050405020304" pitchFamily="18" charset="0"/>
                <a:cs typeface="Times New Roman" panose="02020603050405020304" pitchFamily="18" charset="0"/>
              </a:rPr>
              <a:t>c/a</a:t>
            </a:r>
            <a:r>
              <a:rPr lang="en-US" altLang="ja-JP" sz="1400" dirty="0">
                <a:latin typeface="Times New Roman" panose="02020603050405020304" pitchFamily="18" charset="0"/>
                <a:cs typeface="Times New Roman" panose="02020603050405020304" pitchFamily="18" charset="0"/>
              </a:rPr>
              <a:t>)</a:t>
            </a:r>
            <a:endParaRPr kumimoji="1" lang="ja-JP"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43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a:extLst>
              <a:ext uri="{FF2B5EF4-FFF2-40B4-BE49-F238E27FC236}">
                <a16:creationId xmlns:a16="http://schemas.microsoft.com/office/drawing/2014/main" id="{656BD48C-B46E-F886-9DF0-C6DB8366EDA5}"/>
              </a:ext>
            </a:extLst>
          </p:cNvPr>
          <p:cNvGrpSpPr/>
          <p:nvPr/>
        </p:nvGrpSpPr>
        <p:grpSpPr>
          <a:xfrm>
            <a:off x="300824" y="6389506"/>
            <a:ext cx="11610761" cy="479839"/>
            <a:chOff x="300824" y="6389506"/>
            <a:chExt cx="11610761" cy="479839"/>
          </a:xfrm>
        </p:grpSpPr>
        <p:pic>
          <p:nvPicPr>
            <p:cNvPr id="44" name="Picture 2" descr="\\winsrv2\users\hasegawa\2017 RIAMフォーラム\logo.png">
              <a:extLst>
                <a:ext uri="{FF2B5EF4-FFF2-40B4-BE49-F238E27FC236}">
                  <a16:creationId xmlns:a16="http://schemas.microsoft.com/office/drawing/2014/main" id="{632B277C-07D9-1709-14A7-3BF91A8C22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45" name="正方形/長方形 44">
              <a:extLst>
                <a:ext uri="{FF2B5EF4-FFF2-40B4-BE49-F238E27FC236}">
                  <a16:creationId xmlns:a16="http://schemas.microsoft.com/office/drawing/2014/main" id="{B8429050-6045-C674-6BFB-E9F973E41697}"/>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6" name="テキスト ボックス 45">
              <a:extLst>
                <a:ext uri="{FF2B5EF4-FFF2-40B4-BE49-F238E27FC236}">
                  <a16:creationId xmlns:a16="http://schemas.microsoft.com/office/drawing/2014/main" id="{12F78764-30C1-4044-9607-41605397C309}"/>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48" name="正方形/長方形 47">
              <a:extLst>
                <a:ext uri="{FF2B5EF4-FFF2-40B4-BE49-F238E27FC236}">
                  <a16:creationId xmlns:a16="http://schemas.microsoft.com/office/drawing/2014/main" id="{376972F4-40B9-6649-808E-534BE085B544}"/>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50" name="正方形/長方形 49">
              <a:extLst>
                <a:ext uri="{FF2B5EF4-FFF2-40B4-BE49-F238E27FC236}">
                  <a16:creationId xmlns:a16="http://schemas.microsoft.com/office/drawing/2014/main" id="{05E35CE3-8FC8-E633-EEC7-EC6CE7A8E4AA}"/>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33F1C6CB-D02F-432C-937C-B6B471E8B9BF}"/>
                  </a:ext>
                </a:extLst>
              </p:cNvPr>
              <p:cNvSpPr txBox="1"/>
              <p:nvPr/>
            </p:nvSpPr>
            <p:spPr>
              <a:xfrm>
                <a:off x="6161733" y="1571932"/>
                <a:ext cx="2270622" cy="511935"/>
              </a:xfrm>
              <a:prstGeom prst="rect">
                <a:avLst/>
              </a:prstGeom>
              <a:noFill/>
            </p:spPr>
            <p:txBody>
              <a:bodyPr wrap="none" lIns="0" tIns="0" rIns="0" bIns="0" rtlCol="0">
                <a:spAutoFit/>
              </a:bodyPr>
              <a:lstStyle/>
              <a:p>
                <a:pPr marL="342900" indent="-342900">
                  <a:buFont typeface="Arial" panose="020B0604020202020204" pitchFamily="34" charset="0"/>
                  <a:buChar char="•"/>
                </a:pPr>
                <a:r>
                  <a:rPr kumimoji="1" lang="ja-JP" altLang="en-US" sz="2400" b="0" dirty="0">
                    <a:latin typeface="Times New Roman" panose="02020603050405020304" pitchFamily="18" charset="0"/>
                    <a:cs typeface="Times New Roman" panose="02020603050405020304" pitchFamily="18" charset="0"/>
                  </a:rPr>
                  <a:t>重み係数</a:t>
                </a:r>
                <a:r>
                  <a:rPr kumimoji="1" lang="en-US" altLang="ja-JP" sz="2400" b="0" dirty="0">
                    <a:latin typeface="Times New Roman" panose="02020603050405020304" pitchFamily="18" charset="0"/>
                    <a:cs typeface="Times New Roman" panose="02020603050405020304" pitchFamily="18" charset="0"/>
                  </a:rPr>
                  <a:t>: </a:t>
                </a:r>
                <a14:m>
                  <m:oMath xmlns:m="http://schemas.openxmlformats.org/officeDocument/2006/math">
                    <m:sSubSup>
                      <m:sSubSupPr>
                        <m:ctrlPr>
                          <a:rPr kumimoji="1" lang="en-US" altLang="ja-JP" sz="2400" b="0" i="1" smtClean="0">
                            <a:latin typeface="Cambria Math" panose="02040503050406030204" pitchFamily="18" charset="0"/>
                          </a:rPr>
                        </m:ctrlPr>
                      </m:sSubSupPr>
                      <m:e>
                        <m:r>
                          <a:rPr kumimoji="1" lang="en-US" altLang="ja-JP" sz="2400" b="0" i="1" smtClean="0">
                            <a:latin typeface="Cambria Math" panose="02040503050406030204" pitchFamily="18" charset="0"/>
                          </a:rPr>
                          <m:t>𝑤</m:t>
                        </m:r>
                      </m:e>
                      <m:sub>
                        <m:r>
                          <a:rPr kumimoji="1" lang="en-US" altLang="ja-JP" sz="2400" b="0" i="1" smtClean="0">
                            <a:latin typeface="Cambria Math" panose="02040503050406030204" pitchFamily="18" charset="0"/>
                          </a:rPr>
                          <m:t>𝑗</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𝑘</m:t>
                        </m:r>
                      </m:sub>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𝑖</m:t>
                        </m:r>
                        <m:r>
                          <a:rPr kumimoji="1" lang="en-US" altLang="ja-JP" sz="2400" b="0" i="1" smtClean="0">
                            <a:latin typeface="Cambria Math" panose="02040503050406030204" pitchFamily="18" charset="0"/>
                          </a:rPr>
                          <m:t>)</m:t>
                        </m:r>
                      </m:sup>
                    </m:sSubSup>
                  </m:oMath>
                </a14:m>
                <a:endParaRPr kumimoji="1" lang="ja-JP" altLang="en-US" sz="2400" dirty="0">
                  <a:latin typeface="Times New Roman" panose="02020603050405020304" pitchFamily="18" charset="0"/>
                  <a:cs typeface="Times New Roman" panose="02020603050405020304" pitchFamily="18" charset="0"/>
                </a:endParaRPr>
              </a:p>
            </p:txBody>
          </p:sp>
        </mc:Choice>
        <mc:Fallback xmlns="">
          <p:sp>
            <p:nvSpPr>
              <p:cNvPr id="3" name="テキスト ボックス 2">
                <a:extLst>
                  <a:ext uri="{FF2B5EF4-FFF2-40B4-BE49-F238E27FC236}">
                    <a16:creationId xmlns:a16="http://schemas.microsoft.com/office/drawing/2014/main" id="{33F1C6CB-D02F-432C-937C-B6B471E8B9BF}"/>
                  </a:ext>
                </a:extLst>
              </p:cNvPr>
              <p:cNvSpPr txBox="1">
                <a:spLocks noRot="1" noChangeAspect="1" noMove="1" noResize="1" noEditPoints="1" noAdjustHandles="1" noChangeArrowheads="1" noChangeShapeType="1" noTextEdit="1"/>
              </p:cNvSpPr>
              <p:nvPr/>
            </p:nvSpPr>
            <p:spPr>
              <a:xfrm>
                <a:off x="6161733" y="1571932"/>
                <a:ext cx="2270622" cy="511935"/>
              </a:xfrm>
              <a:prstGeom prst="rect">
                <a:avLst/>
              </a:prstGeom>
              <a:blipFill>
                <a:blip r:embed="rId3"/>
                <a:stretch>
                  <a:fillRect l="-7796" t="-4762" b="-23810"/>
                </a:stretch>
              </a:blipFill>
            </p:spPr>
            <p:txBody>
              <a:bodyPr/>
              <a:lstStyle/>
              <a:p>
                <a:r>
                  <a:rPr lang="ja-JP" altLang="en-US">
                    <a:noFill/>
                  </a:rPr>
                  <a:t> </a:t>
                </a:r>
              </a:p>
            </p:txBody>
          </p:sp>
        </mc:Fallback>
      </mc:AlternateContent>
      <p:sp>
        <p:nvSpPr>
          <p:cNvPr id="11" name="テキスト ボックス 10">
            <a:extLst>
              <a:ext uri="{FF2B5EF4-FFF2-40B4-BE49-F238E27FC236}">
                <a16:creationId xmlns:a16="http://schemas.microsoft.com/office/drawing/2014/main" id="{8BA68433-C5E7-4073-BFB6-3B98AAF585A9}"/>
              </a:ext>
            </a:extLst>
          </p:cNvPr>
          <p:cNvSpPr txBox="1"/>
          <p:nvPr/>
        </p:nvSpPr>
        <p:spPr>
          <a:xfrm>
            <a:off x="6493661" y="2083867"/>
            <a:ext cx="5062604" cy="338554"/>
          </a:xfrm>
          <a:prstGeom prst="rect">
            <a:avLst/>
          </a:prstGeom>
          <a:noFill/>
        </p:spPr>
        <p:txBody>
          <a:bodyPr wrap="none" rtlCol="0">
            <a:spAutoFit/>
          </a:bodyPr>
          <a:lstStyle/>
          <a:p>
            <a:r>
              <a:rPr kumimoji="1" lang="en-US" altLang="ja-JP" sz="1600" dirty="0">
                <a:latin typeface="Times New Roman" panose="02020603050405020304" pitchFamily="18" charset="0"/>
                <a:cs typeface="Times New Roman" panose="02020603050405020304" pitchFamily="18" charset="0"/>
              </a:rPr>
              <a:t>(i-1)</a:t>
            </a:r>
            <a:r>
              <a:rPr kumimoji="1" lang="ja-JP" altLang="en-US" sz="1600" dirty="0">
                <a:latin typeface="Times New Roman" panose="02020603050405020304" pitchFamily="18" charset="0"/>
                <a:cs typeface="Times New Roman" panose="02020603050405020304" pitchFamily="18" charset="0"/>
              </a:rPr>
              <a:t>層</a:t>
            </a:r>
            <a:r>
              <a:rPr kumimoji="1" lang="en-US" altLang="ja-JP" sz="1600" dirty="0">
                <a:latin typeface="Times New Roman" panose="02020603050405020304" pitchFamily="18" charset="0"/>
                <a:cs typeface="Times New Roman" panose="02020603050405020304" pitchFamily="18" charset="0"/>
              </a:rPr>
              <a:t>k</a:t>
            </a:r>
            <a:r>
              <a:rPr kumimoji="1" lang="ja-JP" altLang="en-US" sz="1600" dirty="0">
                <a:latin typeface="Times New Roman" panose="02020603050405020304" pitchFamily="18" charset="0"/>
                <a:cs typeface="Times New Roman" panose="02020603050405020304" pitchFamily="18" charset="0"/>
              </a:rPr>
              <a:t>番目</a:t>
            </a:r>
            <a:r>
              <a:rPr lang="ja-JP" altLang="en-US" sz="1600" dirty="0">
                <a:latin typeface="Times New Roman" panose="02020603050405020304" pitchFamily="18" charset="0"/>
                <a:cs typeface="Times New Roman" panose="02020603050405020304" pitchFamily="18" charset="0"/>
              </a:rPr>
              <a:t>のノードから</a:t>
            </a:r>
            <a:r>
              <a:rPr lang="en-US" altLang="ja-JP" sz="1600" dirty="0">
                <a:latin typeface="Times New Roman" panose="02020603050405020304" pitchFamily="18" charset="0"/>
                <a:cs typeface="Times New Roman" panose="02020603050405020304" pitchFamily="18" charset="0"/>
              </a:rPr>
              <a:t>(</a:t>
            </a:r>
            <a:r>
              <a:rPr lang="en-US" altLang="ja-JP" sz="1600" dirty="0" err="1">
                <a:latin typeface="Times New Roman" panose="02020603050405020304" pitchFamily="18" charset="0"/>
                <a:cs typeface="Times New Roman" panose="02020603050405020304" pitchFamily="18" charset="0"/>
              </a:rPr>
              <a:t>i</a:t>
            </a:r>
            <a:r>
              <a:rPr lang="en-US" altLang="ja-JP" sz="1600" dirty="0">
                <a:latin typeface="Times New Roman" panose="02020603050405020304" pitchFamily="18" charset="0"/>
                <a:cs typeface="Times New Roman" panose="02020603050405020304" pitchFamily="18" charset="0"/>
              </a:rPr>
              <a:t>)</a:t>
            </a:r>
            <a:r>
              <a:rPr lang="ja-JP" altLang="en-US" sz="1600" dirty="0">
                <a:latin typeface="Times New Roman" panose="02020603050405020304" pitchFamily="18" charset="0"/>
                <a:cs typeface="Times New Roman" panose="02020603050405020304" pitchFamily="18" charset="0"/>
              </a:rPr>
              <a:t>層</a:t>
            </a:r>
            <a:r>
              <a:rPr lang="en-US" altLang="ja-JP" sz="1600" dirty="0">
                <a:latin typeface="Times New Roman" panose="02020603050405020304" pitchFamily="18" charset="0"/>
                <a:cs typeface="Times New Roman" panose="02020603050405020304" pitchFamily="18" charset="0"/>
              </a:rPr>
              <a:t>j</a:t>
            </a:r>
            <a:r>
              <a:rPr lang="ja-JP" altLang="en-US" sz="1600" dirty="0">
                <a:latin typeface="Times New Roman" panose="02020603050405020304" pitchFamily="18" charset="0"/>
                <a:cs typeface="Times New Roman" panose="02020603050405020304" pitchFamily="18" charset="0"/>
              </a:rPr>
              <a:t>番目のノードへの重み</a:t>
            </a:r>
            <a:r>
              <a:rPr kumimoji="1" lang="en-US" altLang="ja-JP" sz="1600" dirty="0">
                <a:latin typeface="Times New Roman" panose="02020603050405020304" pitchFamily="18" charset="0"/>
                <a:cs typeface="Times New Roman" panose="02020603050405020304" pitchFamily="18" charset="0"/>
              </a:rPr>
              <a:t> </a:t>
            </a:r>
            <a:endParaRPr kumimoji="1" lang="ja-JP" altLang="en-US" sz="1600" dirty="0">
              <a:latin typeface="Times New Roman" panose="02020603050405020304" pitchFamily="18" charset="0"/>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136E8A51-92F7-4E00-B321-977C7F2A57F8}"/>
              </a:ext>
            </a:extLst>
          </p:cNvPr>
          <p:cNvSpPr txBox="1"/>
          <p:nvPr/>
        </p:nvSpPr>
        <p:spPr>
          <a:xfrm>
            <a:off x="6161733" y="2709364"/>
            <a:ext cx="1354538" cy="369332"/>
          </a:xfrm>
          <a:prstGeom prst="rect">
            <a:avLst/>
          </a:prstGeom>
          <a:noFill/>
        </p:spPr>
        <p:txBody>
          <a:bodyPr wrap="none" lIns="0" tIns="0" rIns="0" bIns="0" rtlCol="0">
            <a:spAutoFit/>
          </a:bodyPr>
          <a:lstStyle/>
          <a:p>
            <a:pPr marL="342900" indent="-342900">
              <a:buFont typeface="Arial" panose="020B0604020202020204" pitchFamily="34" charset="0"/>
              <a:buChar char="•"/>
            </a:pPr>
            <a:r>
              <a:rPr kumimoji="1" lang="ja-JP" altLang="en-US" sz="2400" b="0" dirty="0">
                <a:latin typeface="Times New Roman" panose="02020603050405020304" pitchFamily="18" charset="0"/>
                <a:cs typeface="Times New Roman" panose="02020603050405020304" pitchFamily="18" charset="0"/>
              </a:rPr>
              <a:t>伝搬値</a:t>
            </a:r>
            <a:r>
              <a:rPr kumimoji="1" lang="en-US" altLang="ja-JP" sz="2400" b="0" dirty="0">
                <a:latin typeface="Times New Roman" panose="02020603050405020304" pitchFamily="18" charset="0"/>
                <a:cs typeface="Times New Roman" panose="02020603050405020304" pitchFamily="18" charset="0"/>
              </a:rPr>
              <a:t>:</a:t>
            </a:r>
            <a:endParaRPr kumimoji="1" lang="ja-JP" altLang="en-US" sz="2400" dirty="0">
              <a:latin typeface="Times New Roman" panose="02020603050405020304" pitchFamily="18" charset="0"/>
              <a:cs typeface="Times New Roman" panose="02020603050405020304" pitchFamily="18" charset="0"/>
            </a:endParaRPr>
          </a:p>
        </p:txBody>
      </p:sp>
      <p:pic>
        <p:nvPicPr>
          <p:cNvPr id="33" name="図 32">
            <a:extLst>
              <a:ext uri="{FF2B5EF4-FFF2-40B4-BE49-F238E27FC236}">
                <a16:creationId xmlns:a16="http://schemas.microsoft.com/office/drawing/2014/main" id="{B9FB4E68-BB37-483C-8D9A-47FB6AF1F3F3}"/>
              </a:ext>
            </a:extLst>
          </p:cNvPr>
          <p:cNvPicPr>
            <a:picLocks noChangeAspect="1"/>
          </p:cNvPicPr>
          <p:nvPr/>
        </p:nvPicPr>
        <p:blipFill>
          <a:blip r:embed="rId4"/>
          <a:stretch>
            <a:fillRect/>
          </a:stretch>
        </p:blipFill>
        <p:spPr>
          <a:xfrm>
            <a:off x="7879697" y="2490943"/>
            <a:ext cx="2526359" cy="811608"/>
          </a:xfrm>
          <a:prstGeom prst="rect">
            <a:avLst/>
          </a:prstGeom>
        </p:spPr>
      </p:pic>
      <p:sp>
        <p:nvSpPr>
          <p:cNvPr id="34" name="テキスト ボックス 33">
            <a:extLst>
              <a:ext uri="{FF2B5EF4-FFF2-40B4-BE49-F238E27FC236}">
                <a16:creationId xmlns:a16="http://schemas.microsoft.com/office/drawing/2014/main" id="{A089AB5D-BCC1-4E41-8568-D5ACE93815F4}"/>
              </a:ext>
            </a:extLst>
          </p:cNvPr>
          <p:cNvSpPr txBox="1"/>
          <p:nvPr/>
        </p:nvSpPr>
        <p:spPr>
          <a:xfrm>
            <a:off x="6540791" y="3208565"/>
            <a:ext cx="3236784"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a:t>
            </a:r>
            <a:r>
              <a:rPr kumimoji="1" lang="en-US" altLang="ja-JP" dirty="0" err="1">
                <a:latin typeface="Times New Roman" panose="02020603050405020304" pitchFamily="18" charset="0"/>
                <a:cs typeface="Times New Roman" panose="02020603050405020304" pitchFamily="18" charset="0"/>
              </a:rPr>
              <a:t>i</a:t>
            </a:r>
            <a:r>
              <a:rPr kumimoji="1" lang="en-US" altLang="ja-JP" dirty="0">
                <a:latin typeface="Times New Roman" panose="02020603050405020304" pitchFamily="18" charset="0"/>
                <a:cs typeface="Times New Roman" panose="02020603050405020304" pitchFamily="18" charset="0"/>
              </a:rPr>
              <a:t>)</a:t>
            </a:r>
            <a:r>
              <a:rPr kumimoji="1" lang="ja-JP" altLang="en-US" dirty="0">
                <a:latin typeface="Times New Roman" panose="02020603050405020304" pitchFamily="18" charset="0"/>
                <a:cs typeface="Times New Roman" panose="02020603050405020304" pitchFamily="18" charset="0"/>
              </a:rPr>
              <a:t>層</a:t>
            </a:r>
            <a:r>
              <a:rPr kumimoji="1" lang="en-US" altLang="ja-JP" dirty="0">
                <a:latin typeface="Times New Roman" panose="02020603050405020304" pitchFamily="18" charset="0"/>
                <a:cs typeface="Times New Roman" panose="02020603050405020304" pitchFamily="18" charset="0"/>
              </a:rPr>
              <a:t>j</a:t>
            </a:r>
            <a:r>
              <a:rPr kumimoji="1" lang="ja-JP" altLang="en-US" dirty="0">
                <a:latin typeface="Times New Roman" panose="02020603050405020304" pitchFamily="18" charset="0"/>
                <a:cs typeface="Times New Roman" panose="02020603050405020304" pitchFamily="18" charset="0"/>
              </a:rPr>
              <a:t>番目のノードへの伝搬値</a:t>
            </a:r>
          </a:p>
        </p:txBody>
      </p:sp>
      <p:sp>
        <p:nvSpPr>
          <p:cNvPr id="35" name="テキスト ボックス 34">
            <a:extLst>
              <a:ext uri="{FF2B5EF4-FFF2-40B4-BE49-F238E27FC236}">
                <a16:creationId xmlns:a16="http://schemas.microsoft.com/office/drawing/2014/main" id="{087BE128-43E6-4443-9340-0E3B9B67955C}"/>
              </a:ext>
            </a:extLst>
          </p:cNvPr>
          <p:cNvSpPr txBox="1"/>
          <p:nvPr/>
        </p:nvSpPr>
        <p:spPr>
          <a:xfrm>
            <a:off x="6132645" y="3785184"/>
            <a:ext cx="1354538" cy="369332"/>
          </a:xfrm>
          <a:prstGeom prst="rect">
            <a:avLst/>
          </a:prstGeom>
          <a:noFill/>
        </p:spPr>
        <p:txBody>
          <a:bodyPr wrap="none" lIns="0" tIns="0" rIns="0" bIns="0" rtlCol="0">
            <a:spAutoFit/>
          </a:bodyPr>
          <a:lstStyle/>
          <a:p>
            <a:pPr marL="342900" indent="-342900">
              <a:buFont typeface="Arial" panose="020B0604020202020204" pitchFamily="34" charset="0"/>
              <a:buChar char="•"/>
            </a:pPr>
            <a:r>
              <a:rPr lang="ja-JP" altLang="en-US" sz="2400" dirty="0">
                <a:latin typeface="Times New Roman" panose="02020603050405020304" pitchFamily="18" charset="0"/>
                <a:cs typeface="Times New Roman" panose="02020603050405020304" pitchFamily="18" charset="0"/>
              </a:rPr>
              <a:t>出力値</a:t>
            </a:r>
            <a:r>
              <a:rPr kumimoji="1" lang="en-US" altLang="ja-JP" sz="2400" b="0" dirty="0">
                <a:latin typeface="Times New Roman" panose="02020603050405020304" pitchFamily="18" charset="0"/>
                <a:cs typeface="Times New Roman" panose="02020603050405020304" pitchFamily="18" charset="0"/>
              </a:rPr>
              <a:t>:</a:t>
            </a:r>
            <a:endParaRPr kumimoji="1" lang="ja-JP" altLang="en-US" sz="2400" dirty="0">
              <a:latin typeface="Times New Roman" panose="02020603050405020304" pitchFamily="18" charset="0"/>
              <a:cs typeface="Times New Roman" panose="02020603050405020304" pitchFamily="18" charset="0"/>
            </a:endParaRPr>
          </a:p>
        </p:txBody>
      </p:sp>
      <p:pic>
        <p:nvPicPr>
          <p:cNvPr id="37" name="図 36">
            <a:extLst>
              <a:ext uri="{FF2B5EF4-FFF2-40B4-BE49-F238E27FC236}">
                <a16:creationId xmlns:a16="http://schemas.microsoft.com/office/drawing/2014/main" id="{746CC0A0-C70D-44BA-9405-C0BBAA453EBE}"/>
              </a:ext>
            </a:extLst>
          </p:cNvPr>
          <p:cNvPicPr>
            <a:picLocks noChangeAspect="1"/>
          </p:cNvPicPr>
          <p:nvPr/>
        </p:nvPicPr>
        <p:blipFill>
          <a:blip r:embed="rId5"/>
          <a:stretch>
            <a:fillRect/>
          </a:stretch>
        </p:blipFill>
        <p:spPr>
          <a:xfrm>
            <a:off x="7997987" y="3676212"/>
            <a:ext cx="1702090" cy="552627"/>
          </a:xfrm>
          <a:prstGeom prst="rect">
            <a:avLst/>
          </a:prstGeom>
        </p:spPr>
      </p:pic>
      <p:sp>
        <p:nvSpPr>
          <p:cNvPr id="38" name="テキスト ボックス 37">
            <a:extLst>
              <a:ext uri="{FF2B5EF4-FFF2-40B4-BE49-F238E27FC236}">
                <a16:creationId xmlns:a16="http://schemas.microsoft.com/office/drawing/2014/main" id="{F73963A1-DD0B-48A2-A9D8-D6E8C9151983}"/>
              </a:ext>
            </a:extLst>
          </p:cNvPr>
          <p:cNvSpPr txBox="1"/>
          <p:nvPr/>
        </p:nvSpPr>
        <p:spPr>
          <a:xfrm>
            <a:off x="6493515" y="4278312"/>
            <a:ext cx="3236784"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a:t>
            </a:r>
            <a:r>
              <a:rPr kumimoji="1" lang="en-US" altLang="ja-JP" dirty="0" err="1">
                <a:latin typeface="Times New Roman" panose="02020603050405020304" pitchFamily="18" charset="0"/>
                <a:cs typeface="Times New Roman" panose="02020603050405020304" pitchFamily="18" charset="0"/>
              </a:rPr>
              <a:t>i</a:t>
            </a:r>
            <a:r>
              <a:rPr kumimoji="1" lang="en-US" altLang="ja-JP" dirty="0">
                <a:latin typeface="Times New Roman" panose="02020603050405020304" pitchFamily="18" charset="0"/>
                <a:cs typeface="Times New Roman" panose="02020603050405020304" pitchFamily="18" charset="0"/>
              </a:rPr>
              <a:t>)</a:t>
            </a:r>
            <a:r>
              <a:rPr kumimoji="1" lang="ja-JP" altLang="en-US" dirty="0">
                <a:latin typeface="Times New Roman" panose="02020603050405020304" pitchFamily="18" charset="0"/>
                <a:cs typeface="Times New Roman" panose="02020603050405020304" pitchFamily="18" charset="0"/>
              </a:rPr>
              <a:t>層</a:t>
            </a:r>
            <a:r>
              <a:rPr kumimoji="1" lang="en-US" altLang="ja-JP" dirty="0">
                <a:latin typeface="Times New Roman" panose="02020603050405020304" pitchFamily="18" charset="0"/>
                <a:cs typeface="Times New Roman" panose="02020603050405020304" pitchFamily="18" charset="0"/>
              </a:rPr>
              <a:t>j</a:t>
            </a:r>
            <a:r>
              <a:rPr kumimoji="1" lang="ja-JP" altLang="en-US" dirty="0">
                <a:latin typeface="Times New Roman" panose="02020603050405020304" pitchFamily="18" charset="0"/>
                <a:cs typeface="Times New Roman" panose="02020603050405020304" pitchFamily="18" charset="0"/>
              </a:rPr>
              <a:t>番目のノードへの伝搬値</a:t>
            </a:r>
          </a:p>
        </p:txBody>
      </p:sp>
      <p:sp>
        <p:nvSpPr>
          <p:cNvPr id="39" name="テキスト ボックス 38">
            <a:extLst>
              <a:ext uri="{FF2B5EF4-FFF2-40B4-BE49-F238E27FC236}">
                <a16:creationId xmlns:a16="http://schemas.microsoft.com/office/drawing/2014/main" id="{4F713D05-3813-47B7-85CB-697B3987DE11}"/>
              </a:ext>
            </a:extLst>
          </p:cNvPr>
          <p:cNvSpPr txBox="1"/>
          <p:nvPr/>
        </p:nvSpPr>
        <p:spPr>
          <a:xfrm>
            <a:off x="5949768" y="1083872"/>
            <a:ext cx="4972836" cy="461665"/>
          </a:xfrm>
          <a:prstGeom prst="rect">
            <a:avLst/>
          </a:prstGeom>
          <a:noFill/>
        </p:spPr>
        <p:txBody>
          <a:bodyPr wrap="none" rtlCol="0">
            <a:spAutoFit/>
          </a:bodyPr>
          <a:lstStyle/>
          <a:p>
            <a:r>
              <a:rPr lang="ja-JP" altLang="en-US" sz="2400" b="1" u="sng" dirty="0">
                <a:latin typeface="Times New Roman" panose="02020603050405020304" pitchFamily="18" charset="0"/>
                <a:cs typeface="Times New Roman" panose="02020603050405020304" pitchFamily="18" charset="0"/>
              </a:rPr>
              <a:t>ニューラルネットワークの順伝搬</a:t>
            </a:r>
            <a:endParaRPr kumimoji="1" lang="ja-JP" altLang="en-US" sz="2400" b="1" u="sng" dirty="0">
              <a:latin typeface="Times New Roman" panose="02020603050405020304" pitchFamily="18" charset="0"/>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3F1CC0CF-DDC8-41BB-910F-B8520F07E57F}"/>
              </a:ext>
            </a:extLst>
          </p:cNvPr>
          <p:cNvSpPr txBox="1"/>
          <p:nvPr/>
        </p:nvSpPr>
        <p:spPr>
          <a:xfrm>
            <a:off x="9738177" y="4263745"/>
            <a:ext cx="1770036" cy="369332"/>
          </a:xfrm>
          <a:prstGeom prst="rect">
            <a:avLst/>
          </a:prstGeom>
          <a:noFill/>
        </p:spPr>
        <p:txBody>
          <a:bodyPr wrap="none" rtlCol="0">
            <a:spAutoFit/>
          </a:bodyPr>
          <a:lstStyle/>
          <a:p>
            <a:r>
              <a:rPr kumimoji="1" lang="en-US" altLang="ja-JP" dirty="0"/>
              <a:t>(</a:t>
            </a:r>
            <a:r>
              <a:rPr kumimoji="1" lang="en-US" altLang="ja-JP" i="1" dirty="0">
                <a:latin typeface="Symbol" panose="05050102010706020507" pitchFamily="18" charset="2"/>
              </a:rPr>
              <a:t>f</a:t>
            </a:r>
            <a:r>
              <a:rPr kumimoji="1" lang="en-US" altLang="ja-JP" dirty="0"/>
              <a:t>: </a:t>
            </a:r>
            <a:r>
              <a:rPr kumimoji="1" lang="ja-JP" altLang="en-US" dirty="0"/>
              <a:t>活性化関数</a:t>
            </a:r>
            <a:r>
              <a:rPr kumimoji="1" lang="en-US" altLang="ja-JP" dirty="0"/>
              <a:t>)</a:t>
            </a:r>
            <a:endParaRPr kumimoji="1" lang="ja-JP" altLang="en-US" dirty="0"/>
          </a:p>
        </p:txBody>
      </p:sp>
      <p:sp>
        <p:nvSpPr>
          <p:cNvPr id="41" name="テキスト ボックス 40">
            <a:extLst>
              <a:ext uri="{FF2B5EF4-FFF2-40B4-BE49-F238E27FC236}">
                <a16:creationId xmlns:a16="http://schemas.microsoft.com/office/drawing/2014/main" id="{AE8FE306-59B3-46CB-9317-8D4E742EC7C0}"/>
              </a:ext>
            </a:extLst>
          </p:cNvPr>
          <p:cNvSpPr txBox="1"/>
          <p:nvPr/>
        </p:nvSpPr>
        <p:spPr>
          <a:xfrm>
            <a:off x="8681061" y="5144297"/>
            <a:ext cx="3421929" cy="1077218"/>
          </a:xfrm>
          <a:prstGeom prst="rect">
            <a:avLst/>
          </a:prstGeom>
          <a:noFill/>
        </p:spPr>
        <p:txBody>
          <a:bodyPr wrap="square" rtlCol="0">
            <a:spAutoFit/>
          </a:bodyPr>
          <a:lstStyle/>
          <a:p>
            <a:r>
              <a:rPr kumimoji="1" lang="en-US" altLang="ja-JP" dirty="0">
                <a:latin typeface="Times New Roman" panose="02020603050405020304" pitchFamily="18" charset="0"/>
                <a:cs typeface="Times New Roman" panose="02020603050405020304" pitchFamily="18" charset="0"/>
              </a:rPr>
              <a:t>2 </a:t>
            </a:r>
            <a:r>
              <a:rPr kumimoji="1" lang="ja-JP" altLang="en-US" dirty="0">
                <a:latin typeface="Times New Roman" panose="02020603050405020304" pitchFamily="18" charset="0"/>
                <a:cs typeface="Times New Roman" panose="02020603050405020304" pitchFamily="18" charset="0"/>
              </a:rPr>
              <a:t>つの隠れ層では</a:t>
            </a:r>
            <a:r>
              <a:rPr kumimoji="1" lang="en-US" altLang="ja-JP" dirty="0">
                <a:latin typeface="Times New Roman" panose="02020603050405020304" pitchFamily="18" charset="0"/>
                <a:cs typeface="Times New Roman" panose="02020603050405020304" pitchFamily="18" charset="0"/>
              </a:rPr>
              <a:t> </a:t>
            </a:r>
            <a:endParaRPr lang="en-US" altLang="ja-JP" i="1" dirty="0">
              <a:latin typeface="Times New Roman" panose="02020603050405020304" pitchFamily="18" charset="0"/>
              <a:cs typeface="Times New Roman" panose="02020603050405020304" pitchFamily="18" charset="0"/>
            </a:endParaRPr>
          </a:p>
          <a:p>
            <a:r>
              <a:rPr lang="en-US" altLang="ja-JP" sz="2800" i="1" dirty="0">
                <a:latin typeface="Symbol" panose="05050102010706020507" pitchFamily="18" charset="2"/>
              </a:rPr>
              <a:t>f </a:t>
            </a:r>
            <a:r>
              <a:rPr kumimoji="1" lang="en-US" altLang="ja-JP" dirty="0">
                <a:latin typeface="Times New Roman" panose="02020603050405020304" pitchFamily="18" charset="0"/>
                <a:cs typeface="Times New Roman" panose="02020603050405020304" pitchFamily="18" charset="0"/>
              </a:rPr>
              <a:t>: Rectified Linear Unit (</a:t>
            </a:r>
            <a:r>
              <a:rPr kumimoji="1" lang="en-US" altLang="ja-JP" dirty="0" err="1">
                <a:latin typeface="Times New Roman" panose="02020603050405020304" pitchFamily="18" charset="0"/>
                <a:cs typeface="Times New Roman" panose="02020603050405020304" pitchFamily="18" charset="0"/>
              </a:rPr>
              <a:t>ReLU</a:t>
            </a:r>
            <a:r>
              <a:rPr kumimoji="1"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を用いた。</a:t>
            </a:r>
            <a:endParaRPr kumimoji="1" lang="ja-JP" altLang="en-US" dirty="0">
              <a:latin typeface="Times New Roman" panose="02020603050405020304" pitchFamily="18" charset="0"/>
              <a:cs typeface="Times New Roman" panose="02020603050405020304" pitchFamily="18" charset="0"/>
            </a:endParaRPr>
          </a:p>
        </p:txBody>
      </p:sp>
      <p:grpSp>
        <p:nvGrpSpPr>
          <p:cNvPr id="5" name="グループ化 4">
            <a:extLst>
              <a:ext uri="{FF2B5EF4-FFF2-40B4-BE49-F238E27FC236}">
                <a16:creationId xmlns:a16="http://schemas.microsoft.com/office/drawing/2014/main" id="{6FE192AC-A540-A03E-DC1D-0214D20E72A0}"/>
              </a:ext>
            </a:extLst>
          </p:cNvPr>
          <p:cNvGrpSpPr/>
          <p:nvPr/>
        </p:nvGrpSpPr>
        <p:grpSpPr>
          <a:xfrm>
            <a:off x="6197936" y="4884099"/>
            <a:ext cx="2281286" cy="1664786"/>
            <a:chOff x="6344240" y="4884099"/>
            <a:chExt cx="2281286" cy="1664786"/>
          </a:xfrm>
        </p:grpSpPr>
        <p:cxnSp>
          <p:nvCxnSpPr>
            <p:cNvPr id="47" name="直線矢印コネクタ 46">
              <a:extLst>
                <a:ext uri="{FF2B5EF4-FFF2-40B4-BE49-F238E27FC236}">
                  <a16:creationId xmlns:a16="http://schemas.microsoft.com/office/drawing/2014/main" id="{89C5B300-EEEA-4FC6-AE37-54D4C144E11B}"/>
                </a:ext>
              </a:extLst>
            </p:cNvPr>
            <p:cNvCxnSpPr/>
            <p:nvPr/>
          </p:nvCxnSpPr>
          <p:spPr>
            <a:xfrm>
              <a:off x="6344240" y="6224815"/>
              <a:ext cx="22812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a:extLst>
                <a:ext uri="{FF2B5EF4-FFF2-40B4-BE49-F238E27FC236}">
                  <a16:creationId xmlns:a16="http://schemas.microsoft.com/office/drawing/2014/main" id="{533BC6C5-C839-4557-8C32-775A17C428B3}"/>
                </a:ext>
              </a:extLst>
            </p:cNvPr>
            <p:cNvCxnSpPr/>
            <p:nvPr/>
          </p:nvCxnSpPr>
          <p:spPr>
            <a:xfrm flipV="1">
              <a:off x="7475459" y="4884099"/>
              <a:ext cx="0" cy="1664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387C66E1-BF47-4F8A-8091-CFA5C632477C}"/>
                </a:ext>
              </a:extLst>
            </p:cNvPr>
            <p:cNvCxnSpPr/>
            <p:nvPr/>
          </p:nvCxnSpPr>
          <p:spPr>
            <a:xfrm>
              <a:off x="6344240" y="6222034"/>
              <a:ext cx="11312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6077186-2CD0-4AB7-BED0-E0301D600190}"/>
                </a:ext>
              </a:extLst>
            </p:cNvPr>
            <p:cNvCxnSpPr/>
            <p:nvPr/>
          </p:nvCxnSpPr>
          <p:spPr>
            <a:xfrm flipV="1">
              <a:off x="7475459" y="5166235"/>
              <a:ext cx="1055799" cy="10557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8" name="図 57">
              <a:extLst>
                <a:ext uri="{FF2B5EF4-FFF2-40B4-BE49-F238E27FC236}">
                  <a16:creationId xmlns:a16="http://schemas.microsoft.com/office/drawing/2014/main" id="{D944E6E0-8C02-4192-AF66-C3C1C6667CDC}"/>
                </a:ext>
              </a:extLst>
            </p:cNvPr>
            <p:cNvPicPr>
              <a:picLocks noChangeAspect="1"/>
            </p:cNvPicPr>
            <p:nvPr/>
          </p:nvPicPr>
          <p:blipFill>
            <a:blip r:embed="rId6"/>
            <a:stretch>
              <a:fillRect/>
            </a:stretch>
          </p:blipFill>
          <p:spPr>
            <a:xfrm>
              <a:off x="8302128" y="5841067"/>
              <a:ext cx="276264" cy="362001"/>
            </a:xfrm>
            <a:prstGeom prst="rect">
              <a:avLst/>
            </a:prstGeom>
          </p:spPr>
        </p:pic>
        <p:pic>
          <p:nvPicPr>
            <p:cNvPr id="62" name="図 61">
              <a:extLst>
                <a:ext uri="{FF2B5EF4-FFF2-40B4-BE49-F238E27FC236}">
                  <a16:creationId xmlns:a16="http://schemas.microsoft.com/office/drawing/2014/main" id="{ACA28FFE-0221-4991-8B29-ADC020296301}"/>
                </a:ext>
              </a:extLst>
            </p:cNvPr>
            <p:cNvPicPr>
              <a:picLocks noChangeAspect="1"/>
            </p:cNvPicPr>
            <p:nvPr/>
          </p:nvPicPr>
          <p:blipFill>
            <a:blip r:embed="rId7"/>
            <a:stretch>
              <a:fillRect/>
            </a:stretch>
          </p:blipFill>
          <p:spPr>
            <a:xfrm>
              <a:off x="7182917" y="4886385"/>
              <a:ext cx="257211" cy="276264"/>
            </a:xfrm>
            <a:prstGeom prst="rect">
              <a:avLst/>
            </a:prstGeom>
          </p:spPr>
        </p:pic>
      </p:grpSp>
      <p:sp>
        <p:nvSpPr>
          <p:cNvPr id="4" name="スライド番号プレースホルダー 3">
            <a:extLst>
              <a:ext uri="{FF2B5EF4-FFF2-40B4-BE49-F238E27FC236}">
                <a16:creationId xmlns:a16="http://schemas.microsoft.com/office/drawing/2014/main" id="{5F1D19E0-AD0D-26D4-7708-10C90152F316}"/>
              </a:ext>
            </a:extLst>
          </p:cNvPr>
          <p:cNvSpPr>
            <a:spLocks noGrp="1"/>
          </p:cNvSpPr>
          <p:nvPr>
            <p:ph type="sldNum" sz="quarter" idx="12"/>
          </p:nvPr>
        </p:nvSpPr>
        <p:spPr/>
        <p:txBody>
          <a:bodyPr/>
          <a:lstStyle/>
          <a:p>
            <a:fld id="{2107F36D-B6D4-4812-968C-DF3BA2F8AFAD}" type="slidenum">
              <a:rPr kumimoji="1" lang="ja-JP" altLang="en-US" smtClean="0"/>
              <a:t>8</a:t>
            </a:fld>
            <a:endParaRPr kumimoji="1" lang="ja-JP" altLang="en-US"/>
          </a:p>
        </p:txBody>
      </p:sp>
      <p:sp>
        <p:nvSpPr>
          <p:cNvPr id="52" name="テキスト ボックス 51">
            <a:extLst>
              <a:ext uri="{FF2B5EF4-FFF2-40B4-BE49-F238E27FC236}">
                <a16:creationId xmlns:a16="http://schemas.microsoft.com/office/drawing/2014/main" id="{F2844CBA-4AF0-41C5-B6DB-B46C56A8D4B7}"/>
              </a:ext>
            </a:extLst>
          </p:cNvPr>
          <p:cNvSpPr txBox="1"/>
          <p:nvPr/>
        </p:nvSpPr>
        <p:spPr>
          <a:xfrm>
            <a:off x="485306" y="77647"/>
            <a:ext cx="7571303"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プラズマ形状を同定する機械学習の手順</a:t>
            </a:r>
          </a:p>
        </p:txBody>
      </p:sp>
      <p:grpSp>
        <p:nvGrpSpPr>
          <p:cNvPr id="53" name="グループ化 52">
            <a:extLst>
              <a:ext uri="{FF2B5EF4-FFF2-40B4-BE49-F238E27FC236}">
                <a16:creationId xmlns:a16="http://schemas.microsoft.com/office/drawing/2014/main" id="{C7FFE399-99E4-4BE3-860D-93F77E771BE2}"/>
              </a:ext>
            </a:extLst>
          </p:cNvPr>
          <p:cNvGrpSpPr/>
          <p:nvPr/>
        </p:nvGrpSpPr>
        <p:grpSpPr>
          <a:xfrm>
            <a:off x="392956" y="3107142"/>
            <a:ext cx="4455986" cy="3407549"/>
            <a:chOff x="392956" y="3342817"/>
            <a:chExt cx="4455986" cy="3407549"/>
          </a:xfrm>
        </p:grpSpPr>
        <p:sp>
          <p:nvSpPr>
            <p:cNvPr id="54" name="正方形/長方形 53">
              <a:extLst>
                <a:ext uri="{FF2B5EF4-FFF2-40B4-BE49-F238E27FC236}">
                  <a16:creationId xmlns:a16="http://schemas.microsoft.com/office/drawing/2014/main" id="{B0DA7968-EC2E-4B08-8BE6-01147E833DA2}"/>
                </a:ext>
              </a:extLst>
            </p:cNvPr>
            <p:cNvSpPr/>
            <p:nvPr/>
          </p:nvSpPr>
          <p:spPr>
            <a:xfrm>
              <a:off x="392956" y="3342817"/>
              <a:ext cx="4455986" cy="34075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6" name="図 55">
              <a:extLst>
                <a:ext uri="{FF2B5EF4-FFF2-40B4-BE49-F238E27FC236}">
                  <a16:creationId xmlns:a16="http://schemas.microsoft.com/office/drawing/2014/main" id="{01FE98C1-5F3B-45CF-93C7-D0CA9C8BF078}"/>
                </a:ext>
              </a:extLst>
            </p:cNvPr>
            <p:cNvPicPr>
              <a:picLocks noChangeAspect="1"/>
            </p:cNvPicPr>
            <p:nvPr/>
          </p:nvPicPr>
          <p:blipFill rotWithShape="1">
            <a:blip r:embed="rId8"/>
            <a:srcRect t="3571" b="713"/>
            <a:stretch/>
          </p:blipFill>
          <p:spPr>
            <a:xfrm>
              <a:off x="471978" y="3365372"/>
              <a:ext cx="4178811" cy="2412000"/>
            </a:xfrm>
            <a:prstGeom prst="rect">
              <a:avLst/>
            </a:prstGeom>
            <a:solidFill>
              <a:schemeClr val="bg1"/>
            </a:solidFill>
          </p:spPr>
        </p:pic>
        <p:sp>
          <p:nvSpPr>
            <p:cNvPr id="57" name="正方形/長方形 56">
              <a:extLst>
                <a:ext uri="{FF2B5EF4-FFF2-40B4-BE49-F238E27FC236}">
                  <a16:creationId xmlns:a16="http://schemas.microsoft.com/office/drawing/2014/main" id="{47473D09-13D7-4E8E-8A7C-37C12ACFFF77}"/>
                </a:ext>
              </a:extLst>
            </p:cNvPr>
            <p:cNvSpPr/>
            <p:nvPr/>
          </p:nvSpPr>
          <p:spPr>
            <a:xfrm>
              <a:off x="591110" y="6380100"/>
              <a:ext cx="4059679" cy="246221"/>
            </a:xfrm>
            <a:prstGeom prst="rect">
              <a:avLst/>
            </a:prstGeom>
            <a:solidFill>
              <a:schemeClr val="bg1"/>
            </a:solidFill>
          </p:spPr>
          <p:txBody>
            <a:bodyPr wrap="square">
              <a:spAutoFit/>
            </a:bodyPr>
            <a:lstStyle/>
            <a:p>
              <a:r>
                <a:rPr lang="ja-JP" altLang="en-US" sz="1000"/>
                <a:t>https://atmarkit.itmedia.co.jp/ait/articles/1811/20/news012.html</a:t>
              </a:r>
            </a:p>
          </p:txBody>
        </p:sp>
        <p:pic>
          <p:nvPicPr>
            <p:cNvPr id="59" name="図 58">
              <a:extLst>
                <a:ext uri="{FF2B5EF4-FFF2-40B4-BE49-F238E27FC236}">
                  <a16:creationId xmlns:a16="http://schemas.microsoft.com/office/drawing/2014/main" id="{E88E30A8-067B-46D8-AB6A-43C4DFE13B45}"/>
                </a:ext>
              </a:extLst>
            </p:cNvPr>
            <p:cNvPicPr>
              <a:picLocks noChangeAspect="1"/>
            </p:cNvPicPr>
            <p:nvPr/>
          </p:nvPicPr>
          <p:blipFill>
            <a:blip r:embed="rId9"/>
            <a:stretch>
              <a:fillRect/>
            </a:stretch>
          </p:blipFill>
          <p:spPr>
            <a:xfrm>
              <a:off x="1096083" y="5957937"/>
              <a:ext cx="2661070" cy="452779"/>
            </a:xfrm>
            <a:prstGeom prst="rect">
              <a:avLst/>
            </a:prstGeom>
            <a:solidFill>
              <a:schemeClr val="bg1"/>
            </a:solidFill>
          </p:spPr>
        </p:pic>
        <p:sp>
          <p:nvSpPr>
            <p:cNvPr id="60" name="テキスト ボックス 59">
              <a:extLst>
                <a:ext uri="{FF2B5EF4-FFF2-40B4-BE49-F238E27FC236}">
                  <a16:creationId xmlns:a16="http://schemas.microsoft.com/office/drawing/2014/main" id="{81012679-3059-4527-BFB4-1497BAD97712}"/>
                </a:ext>
              </a:extLst>
            </p:cNvPr>
            <p:cNvSpPr txBox="1"/>
            <p:nvPr/>
          </p:nvSpPr>
          <p:spPr>
            <a:xfrm>
              <a:off x="2199743" y="539934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隠れ層</a:t>
              </a:r>
            </a:p>
          </p:txBody>
        </p:sp>
        <p:sp>
          <p:nvSpPr>
            <p:cNvPr id="61" name="テキスト ボックス 60">
              <a:extLst>
                <a:ext uri="{FF2B5EF4-FFF2-40B4-BE49-F238E27FC236}">
                  <a16:creationId xmlns:a16="http://schemas.microsoft.com/office/drawing/2014/main" id="{CDF0D9F9-9DF6-4B77-9864-E38A1F753A3F}"/>
                </a:ext>
              </a:extLst>
            </p:cNvPr>
            <p:cNvSpPr txBox="1"/>
            <p:nvPr/>
          </p:nvSpPr>
          <p:spPr>
            <a:xfrm>
              <a:off x="1080438" y="5456497"/>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入力層</a:t>
              </a:r>
              <a:endParaRPr kumimoji="1" lang="en-US" altLang="ja-JP" sz="1400" dirty="0">
                <a:latin typeface="Times New Roman" panose="02020603050405020304" pitchFamily="18" charset="0"/>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66A240CC-3724-4EF6-AA9E-08CFC8BFB148}"/>
                </a:ext>
              </a:extLst>
            </p:cNvPr>
            <p:cNvSpPr txBox="1"/>
            <p:nvPr/>
          </p:nvSpPr>
          <p:spPr>
            <a:xfrm>
              <a:off x="3363938" y="520978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出力層</a:t>
              </a:r>
              <a:endParaRPr kumimoji="1" lang="en-US" altLang="ja-JP" sz="1400" dirty="0">
                <a:latin typeface="Times New Roman" panose="02020603050405020304" pitchFamily="18" charset="0"/>
                <a:cs typeface="Times New Roman" panose="02020603050405020304" pitchFamily="18" charset="0"/>
              </a:endParaRPr>
            </a:p>
          </p:txBody>
        </p:sp>
        <p:sp>
          <p:nvSpPr>
            <p:cNvPr id="64" name="テキスト ボックス 63">
              <a:extLst>
                <a:ext uri="{FF2B5EF4-FFF2-40B4-BE49-F238E27FC236}">
                  <a16:creationId xmlns:a16="http://schemas.microsoft.com/office/drawing/2014/main" id="{E074C289-83F7-48C2-A55C-7A81BC062413}"/>
                </a:ext>
              </a:extLst>
            </p:cNvPr>
            <p:cNvSpPr txBox="1"/>
            <p:nvPr/>
          </p:nvSpPr>
          <p:spPr>
            <a:xfrm>
              <a:off x="490115" y="3902049"/>
              <a:ext cx="543739"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a:t>
              </a:r>
              <a:endParaRPr kumimoji="1" lang="en-US" altLang="ja-JP" sz="1400" dirty="0">
                <a:latin typeface="Times New Roman" panose="02020603050405020304" pitchFamily="18" charset="0"/>
                <a:cs typeface="Times New Roman" panose="02020603050405020304" pitchFamily="18" charset="0"/>
              </a:endParaRPr>
            </a:p>
          </p:txBody>
        </p:sp>
        <p:sp>
          <p:nvSpPr>
            <p:cNvPr id="65" name="テキスト ボックス 64">
              <a:extLst>
                <a:ext uri="{FF2B5EF4-FFF2-40B4-BE49-F238E27FC236}">
                  <a16:creationId xmlns:a16="http://schemas.microsoft.com/office/drawing/2014/main" id="{D00D08B1-4324-4292-9FE0-53CD0643B201}"/>
                </a:ext>
              </a:extLst>
            </p:cNvPr>
            <p:cNvSpPr txBox="1"/>
            <p:nvPr/>
          </p:nvSpPr>
          <p:spPr>
            <a:xfrm>
              <a:off x="4106257" y="3857366"/>
              <a:ext cx="543739" cy="307777"/>
            </a:xfrm>
            <a:prstGeom prst="rect">
              <a:avLst/>
            </a:prstGeom>
            <a:solidFill>
              <a:schemeClr val="bg1"/>
            </a:solidFill>
          </p:spPr>
          <p:txBody>
            <a:bodyPr wrap="none" rtlCol="0">
              <a:spAutoFit/>
            </a:bodyPr>
            <a:lstStyle/>
            <a:p>
              <a:pPr algn="ctr"/>
              <a:r>
                <a:rPr lang="ja-JP" altLang="en-US" sz="1400" dirty="0">
                  <a:latin typeface="Times New Roman" panose="02020603050405020304" pitchFamily="18" charset="0"/>
                  <a:cs typeface="Times New Roman" panose="02020603050405020304" pitchFamily="18" charset="0"/>
                </a:rPr>
                <a:t>出力</a:t>
              </a:r>
              <a:endParaRPr kumimoji="1" lang="en-US" altLang="ja-JP" sz="1400" dirty="0">
                <a:latin typeface="Times New Roman" panose="02020603050405020304" pitchFamily="18" charset="0"/>
                <a:cs typeface="Times New Roman" panose="02020603050405020304" pitchFamily="18" charset="0"/>
              </a:endParaRPr>
            </a:p>
          </p:txBody>
        </p:sp>
      </p:grpSp>
      <p:sp>
        <p:nvSpPr>
          <p:cNvPr id="66" name="テキスト ボックス 65">
            <a:extLst>
              <a:ext uri="{FF2B5EF4-FFF2-40B4-BE49-F238E27FC236}">
                <a16:creationId xmlns:a16="http://schemas.microsoft.com/office/drawing/2014/main" id="{1EFEDBE7-0339-4373-A3BF-2DD0B5D8FDAA}"/>
              </a:ext>
            </a:extLst>
          </p:cNvPr>
          <p:cNvSpPr txBox="1"/>
          <p:nvPr/>
        </p:nvSpPr>
        <p:spPr>
          <a:xfrm>
            <a:off x="398561" y="1097123"/>
            <a:ext cx="4769254" cy="1785104"/>
          </a:xfrm>
          <a:prstGeom prst="rect">
            <a:avLst/>
          </a:prstGeom>
          <a:noFill/>
        </p:spPr>
        <p:txBody>
          <a:bodyPr wrap="none" rtlCol="0">
            <a:spAutoFit/>
          </a:bodyPr>
          <a:lstStyle/>
          <a:p>
            <a:r>
              <a:rPr lang="ja-JP" altLang="en-US" sz="2000" b="1" u="sng" dirty="0">
                <a:latin typeface="Times New Roman" panose="02020603050405020304" pitchFamily="18" charset="0"/>
                <a:cs typeface="Times New Roman" panose="02020603050405020304" pitchFamily="18" charset="0"/>
              </a:rPr>
              <a:t>ニューラルネットワークモデル</a:t>
            </a:r>
            <a:endParaRPr kumimoji="1" lang="ja-JP" altLang="en-US" sz="2000" b="1" u="sng"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入力数</a:t>
            </a:r>
            <a:r>
              <a:rPr lang="en-US" altLang="ja-JP" dirty="0">
                <a:latin typeface="Times New Roman" panose="02020603050405020304" pitchFamily="18" charset="0"/>
                <a:cs typeface="Times New Roman" panose="02020603050405020304" pitchFamily="18" charset="0"/>
              </a:rPr>
              <a:t>: 13 (5 PF</a:t>
            </a:r>
            <a:r>
              <a:rPr lang="ja-JP" altLang="en-US" dirty="0">
                <a:latin typeface="Times New Roman" panose="02020603050405020304" pitchFamily="18" charset="0"/>
                <a:cs typeface="Times New Roman" panose="02020603050405020304" pitchFamily="18" charset="0"/>
              </a:rPr>
              <a:t>コイル電流</a:t>
            </a:r>
            <a:r>
              <a:rPr lang="en-US" altLang="ja-JP" dirty="0">
                <a:latin typeface="Times New Roman" panose="02020603050405020304" pitchFamily="18" charset="0"/>
                <a:cs typeface="Times New Roman" panose="02020603050405020304" pitchFamily="18" charset="0"/>
              </a:rPr>
              <a:t>, 8 </a:t>
            </a:r>
            <a:r>
              <a:rPr lang="ja-JP" altLang="en-US" dirty="0">
                <a:latin typeface="Times New Roman" panose="02020603050405020304" pitchFamily="18" charset="0"/>
                <a:cs typeface="Times New Roman" panose="02020603050405020304" pitchFamily="18" charset="0"/>
              </a:rPr>
              <a:t>ホール素子</a:t>
            </a:r>
            <a:r>
              <a:rPr lang="en-US" altLang="ja-JP" dirty="0">
                <a:latin typeface="Times New Roman" panose="02020603050405020304" pitchFamily="18" charset="0"/>
                <a:cs typeface="Times New Roman" panose="02020603050405020304" pitchFamily="18" charset="0"/>
              </a:rPr>
              <a:t>)</a:t>
            </a:r>
          </a:p>
          <a:p>
            <a:r>
              <a:rPr kumimoji="1" lang="ja-JP" altLang="en-US" dirty="0">
                <a:latin typeface="Times New Roman" panose="02020603050405020304" pitchFamily="18" charset="0"/>
                <a:cs typeface="Times New Roman" panose="02020603050405020304" pitchFamily="18" charset="0"/>
              </a:rPr>
              <a:t>出力数</a:t>
            </a:r>
            <a:r>
              <a:rPr lang="en-US" altLang="ja-JP" dirty="0">
                <a:latin typeface="Times New Roman" panose="02020603050405020304" pitchFamily="18" charset="0"/>
                <a:cs typeface="Times New Roman" panose="02020603050405020304" pitchFamily="18" charset="0"/>
              </a:rPr>
              <a:t>: 15 (</a:t>
            </a:r>
            <a:r>
              <a:rPr lang="ja-JP" altLang="en-US" dirty="0">
                <a:latin typeface="Times New Roman" panose="02020603050405020304" pitchFamily="18" charset="0"/>
                <a:cs typeface="Times New Roman" panose="02020603050405020304" pitchFamily="18" charset="0"/>
              </a:rPr>
              <a:t>プラズマ電流</a:t>
            </a:r>
            <a:r>
              <a:rPr lang="en-US" altLang="ja-JP" dirty="0">
                <a:latin typeface="Times New Roman" panose="02020603050405020304" pitchFamily="18" charset="0"/>
                <a:cs typeface="Times New Roman" panose="02020603050405020304" pitchFamily="18" charset="0"/>
              </a:rPr>
              <a:t>, 4 </a:t>
            </a:r>
            <a:r>
              <a:rPr lang="ja-JP" altLang="en-US" dirty="0">
                <a:latin typeface="Times New Roman" panose="02020603050405020304" pitchFamily="18" charset="0"/>
                <a:cs typeface="Times New Roman" panose="02020603050405020304" pitchFamily="18" charset="0"/>
              </a:rPr>
              <a:t>形状パラメータ</a:t>
            </a:r>
            <a:r>
              <a:rPr lang="en-US" altLang="ja-JP" dirty="0">
                <a:latin typeface="Times New Roman" panose="02020603050405020304" pitchFamily="18" charset="0"/>
                <a:cs typeface="Times New Roman" panose="02020603050405020304" pitchFamily="18" charset="0"/>
              </a:rPr>
              <a:t>, </a:t>
            </a:r>
          </a:p>
          <a:p>
            <a:pPr marL="1162050"/>
            <a:r>
              <a:rPr lang="en-US" altLang="ja-JP" dirty="0">
                <a:latin typeface="Times New Roman" panose="02020603050405020304" pitchFamily="18" charset="0"/>
                <a:cs typeface="Times New Roman" panose="02020603050405020304" pitchFamily="18" charset="0"/>
              </a:rPr>
              <a:t>5 </a:t>
            </a:r>
            <a:r>
              <a:rPr lang="ja-JP" altLang="en-US" dirty="0">
                <a:latin typeface="Times New Roman" panose="02020603050405020304" pitchFamily="18" charset="0"/>
                <a:cs typeface="Times New Roman" panose="02020603050405020304" pitchFamily="18" charset="0"/>
              </a:rPr>
              <a:t>代表点</a:t>
            </a:r>
            <a:r>
              <a:rPr lang="en-US" altLang="ja-JP" dirty="0">
                <a:latin typeface="Times New Roman" panose="02020603050405020304" pitchFamily="18" charset="0"/>
                <a:cs typeface="Times New Roman" panose="02020603050405020304" pitchFamily="18" charset="0"/>
              </a:rPr>
              <a:t> (R, z))</a:t>
            </a:r>
          </a:p>
          <a:p>
            <a:r>
              <a:rPr lang="ja-JP" altLang="en-US" dirty="0">
                <a:latin typeface="Times New Roman" panose="02020603050405020304" pitchFamily="18" charset="0"/>
                <a:cs typeface="Times New Roman" panose="02020603050405020304" pitchFamily="18" charset="0"/>
              </a:rPr>
              <a:t>隠れ層</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2 </a:t>
            </a:r>
            <a:r>
              <a:rPr lang="ja-JP" altLang="en-US" dirty="0">
                <a:latin typeface="Times New Roman" panose="02020603050405020304" pitchFamily="18" charset="0"/>
                <a:cs typeface="Times New Roman" panose="02020603050405020304" pitchFamily="18" charset="0"/>
              </a:rPr>
              <a:t>層</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ノード数</a:t>
            </a:r>
            <a:r>
              <a:rPr lang="en-US" altLang="ja-JP" dirty="0">
                <a:latin typeface="Times New Roman" panose="02020603050405020304" pitchFamily="18" charset="0"/>
                <a:cs typeface="Times New Roman" panose="02020603050405020304" pitchFamily="18" charset="0"/>
              </a:rPr>
              <a:t>:  32 </a:t>
            </a:r>
            <a:r>
              <a:rPr lang="ja-JP" altLang="en-US" dirty="0">
                <a:latin typeface="Times New Roman" panose="02020603050405020304" pitchFamily="18" charset="0"/>
                <a:cs typeface="Times New Roman" panose="02020603050405020304" pitchFamily="18" charset="0"/>
              </a:rPr>
              <a:t>ノード</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層</a:t>
            </a:r>
            <a:endParaRPr kumimoji="1" lang="ja-JP" altLang="en-US" dirty="0">
              <a:latin typeface="Times New Roman" panose="02020603050405020304" pitchFamily="18" charset="0"/>
              <a:cs typeface="Times New Roman" panose="02020603050405020304" pitchFamily="18" charset="0"/>
            </a:endParaRPr>
          </a:p>
        </p:txBody>
      </p:sp>
      <p:sp>
        <p:nvSpPr>
          <p:cNvPr id="67" name="テキスト ボックス 66">
            <a:extLst>
              <a:ext uri="{FF2B5EF4-FFF2-40B4-BE49-F238E27FC236}">
                <a16:creationId xmlns:a16="http://schemas.microsoft.com/office/drawing/2014/main" id="{A0D3FAD4-A032-42DA-A6B1-01EB487C86EE}"/>
              </a:ext>
            </a:extLst>
          </p:cNvPr>
          <p:cNvSpPr txBox="1"/>
          <p:nvPr/>
        </p:nvSpPr>
        <p:spPr>
          <a:xfrm>
            <a:off x="911033" y="614419"/>
            <a:ext cx="7571303" cy="461665"/>
          </a:xfrm>
          <a:prstGeom prst="rect">
            <a:avLst/>
          </a:prstGeom>
          <a:noFill/>
        </p:spPr>
        <p:txBody>
          <a:bodyPr wrap="none" rtlCol="0">
            <a:spAutoFit/>
          </a:bodyPr>
          <a:lstStyle/>
          <a:p>
            <a:r>
              <a:rPr kumimoji="1" lang="ja-JP" altLang="en-US" sz="2400" dirty="0">
                <a:latin typeface="Times New Roman" panose="02020603050405020304" pitchFamily="18" charset="0"/>
                <a:cs typeface="Times New Roman" panose="02020603050405020304" pitchFamily="18" charset="0"/>
              </a:rPr>
              <a:t>ニューラルネットワーク回帰によるプラズマ形状同定</a:t>
            </a:r>
          </a:p>
        </p:txBody>
      </p:sp>
    </p:spTree>
    <p:extLst>
      <p:ext uri="{BB962C8B-B14F-4D97-AF65-F5344CB8AC3E}">
        <p14:creationId xmlns:p14="http://schemas.microsoft.com/office/powerpoint/2010/main" val="366191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A52108AB-8052-96D1-77B5-3F71AFDBE579}"/>
              </a:ext>
            </a:extLst>
          </p:cNvPr>
          <p:cNvGrpSpPr/>
          <p:nvPr/>
        </p:nvGrpSpPr>
        <p:grpSpPr>
          <a:xfrm>
            <a:off x="300824" y="6389506"/>
            <a:ext cx="11610761" cy="479839"/>
            <a:chOff x="300824" y="6389506"/>
            <a:chExt cx="11610761" cy="479839"/>
          </a:xfrm>
        </p:grpSpPr>
        <p:pic>
          <p:nvPicPr>
            <p:cNvPr id="36" name="Picture 2" descr="\\winsrv2\users\hasegawa\2017 RIAMフォーラム\logo.png">
              <a:extLst>
                <a:ext uri="{FF2B5EF4-FFF2-40B4-BE49-F238E27FC236}">
                  <a16:creationId xmlns:a16="http://schemas.microsoft.com/office/drawing/2014/main" id="{F851683D-CB58-2766-91C7-22003128BEA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1853" y="6389506"/>
              <a:ext cx="1656623" cy="479839"/>
            </a:xfrm>
            <a:prstGeom prst="rect">
              <a:avLst/>
            </a:prstGeom>
            <a:noFill/>
            <a:extLst>
              <a:ext uri="{909E8E84-426E-40DD-AFC4-6F175D3DCCD1}">
                <a14:hiddenFill xmlns:a14="http://schemas.microsoft.com/office/drawing/2010/main">
                  <a:solidFill>
                    <a:srgbClr val="FFFFFF"/>
                  </a:solidFill>
                </a14:hiddenFill>
              </a:ext>
            </a:extLst>
          </p:spPr>
        </p:pic>
        <p:sp>
          <p:nvSpPr>
            <p:cNvPr id="37" name="正方形/長方形 36">
              <a:extLst>
                <a:ext uri="{FF2B5EF4-FFF2-40B4-BE49-F238E27FC236}">
                  <a16:creationId xmlns:a16="http://schemas.microsoft.com/office/drawing/2014/main" id="{B5CF88D9-321C-B2DA-8E80-9CE662C065DC}"/>
                </a:ext>
              </a:extLst>
            </p:cNvPr>
            <p:cNvSpPr/>
            <p:nvPr/>
          </p:nvSpPr>
          <p:spPr>
            <a:xfrm>
              <a:off x="3157728" y="6691910"/>
              <a:ext cx="4983277"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C5EC93A1-3C5A-2861-1820-93F1C862190B}"/>
                </a:ext>
              </a:extLst>
            </p:cNvPr>
            <p:cNvSpPr txBox="1"/>
            <p:nvPr/>
          </p:nvSpPr>
          <p:spPr>
            <a:xfrm>
              <a:off x="8305917" y="6560881"/>
              <a:ext cx="2680286" cy="307777"/>
            </a:xfrm>
            <a:prstGeom prst="rect">
              <a:avLst/>
            </a:prstGeom>
            <a:noFill/>
          </p:spPr>
          <p:txBody>
            <a:bodyPr wrap="none" rtlCol="0">
              <a:spAutoFit/>
            </a:bodyPr>
            <a:lstStyle/>
            <a:p>
              <a:r>
                <a:rPr kumimoji="1" lang="en-US" altLang="ja-JP" sz="1400" i="1">
                  <a:solidFill>
                    <a:srgbClr val="FF0000"/>
                  </a:solidFill>
                  <a:latin typeface="Times New Roman" panose="02020603050405020304" pitchFamily="18" charset="0"/>
                  <a:cs typeface="Times New Roman" panose="02020603050405020304" pitchFamily="18" charset="0"/>
                </a:rPr>
                <a:t>Advanced Fusion Research Center</a:t>
              </a:r>
              <a:endParaRPr kumimoji="1" lang="ja-JP" altLang="en-US" sz="1400" i="1">
                <a:solidFill>
                  <a:srgbClr val="FF0000"/>
                </a:solidFill>
                <a:latin typeface="Times New Roman" panose="02020603050405020304" pitchFamily="18" charset="0"/>
                <a:cs typeface="Times New Roman" panose="02020603050405020304" pitchFamily="18" charset="0"/>
              </a:endParaRPr>
            </a:p>
          </p:txBody>
        </p:sp>
        <p:sp>
          <p:nvSpPr>
            <p:cNvPr id="39" name="正方形/長方形 38">
              <a:extLst>
                <a:ext uri="{FF2B5EF4-FFF2-40B4-BE49-F238E27FC236}">
                  <a16:creationId xmlns:a16="http://schemas.microsoft.com/office/drawing/2014/main" id="{5B1B5D9B-A48C-8031-232A-DFFCAA1F4370}"/>
                </a:ext>
              </a:extLst>
            </p:cNvPr>
            <p:cNvSpPr/>
            <p:nvPr/>
          </p:nvSpPr>
          <p:spPr>
            <a:xfrm>
              <a:off x="11173969"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sp>
          <p:nvSpPr>
            <p:cNvPr id="40" name="正方形/長方形 39">
              <a:extLst>
                <a:ext uri="{FF2B5EF4-FFF2-40B4-BE49-F238E27FC236}">
                  <a16:creationId xmlns:a16="http://schemas.microsoft.com/office/drawing/2014/main" id="{BC054EEA-BD4B-AB31-DF1A-A9950B1C217E}"/>
                </a:ext>
              </a:extLst>
            </p:cNvPr>
            <p:cNvSpPr/>
            <p:nvPr/>
          </p:nvSpPr>
          <p:spPr>
            <a:xfrm>
              <a:off x="300824" y="6691910"/>
              <a:ext cx="737616" cy="4571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Times New Roman" panose="02020603050405020304" pitchFamily="18" charset="0"/>
                <a:cs typeface="Times New Roman" panose="02020603050405020304" pitchFamily="18" charset="0"/>
              </a:endParaRPr>
            </a:p>
          </p:txBody>
        </p:sp>
      </p:grpSp>
      <p:sp>
        <p:nvSpPr>
          <p:cNvPr id="3" name="テキスト ボックス 2">
            <a:extLst>
              <a:ext uri="{FF2B5EF4-FFF2-40B4-BE49-F238E27FC236}">
                <a16:creationId xmlns:a16="http://schemas.microsoft.com/office/drawing/2014/main" id="{412C2296-8D14-43F8-8ACD-F97804893A1E}"/>
              </a:ext>
            </a:extLst>
          </p:cNvPr>
          <p:cNvSpPr txBox="1"/>
          <p:nvPr/>
        </p:nvSpPr>
        <p:spPr>
          <a:xfrm>
            <a:off x="5644382" y="807103"/>
            <a:ext cx="3518912" cy="400110"/>
          </a:xfrm>
          <a:prstGeom prst="rect">
            <a:avLst/>
          </a:prstGeom>
          <a:noFill/>
        </p:spPr>
        <p:txBody>
          <a:bodyPr wrap="none" rtlCol="0">
            <a:spAutoFit/>
          </a:bodyPr>
          <a:lstStyle/>
          <a:p>
            <a:r>
              <a:rPr kumimoji="1" lang="ja-JP" altLang="en-US" sz="2000" b="1" u="sng" dirty="0">
                <a:latin typeface="Times New Roman" panose="02020603050405020304" pitchFamily="18" charset="0"/>
                <a:cs typeface="Times New Roman" panose="02020603050405020304" pitchFamily="18" charset="0"/>
              </a:rPr>
              <a:t>機械学習前のデータの前処理</a:t>
            </a:r>
          </a:p>
        </p:txBody>
      </p:sp>
      <p:sp>
        <p:nvSpPr>
          <p:cNvPr id="11" name="テキスト ボックス 10">
            <a:extLst>
              <a:ext uri="{FF2B5EF4-FFF2-40B4-BE49-F238E27FC236}">
                <a16:creationId xmlns:a16="http://schemas.microsoft.com/office/drawing/2014/main" id="{9C2FC42D-0C6D-4653-A6DF-827650187082}"/>
              </a:ext>
            </a:extLst>
          </p:cNvPr>
          <p:cNvSpPr txBox="1"/>
          <p:nvPr/>
        </p:nvSpPr>
        <p:spPr>
          <a:xfrm>
            <a:off x="5729223" y="1287517"/>
            <a:ext cx="2569934" cy="369332"/>
          </a:xfrm>
          <a:prstGeom prst="rect">
            <a:avLst/>
          </a:prstGeom>
          <a:noFill/>
        </p:spPr>
        <p:txBody>
          <a:bodyPr wrap="none" rtlCol="0">
            <a:spAutoFit/>
          </a:bodyPr>
          <a:lstStyle/>
          <a:p>
            <a:r>
              <a:rPr kumimoji="1" lang="en-US" altLang="ja-JP" b="1" dirty="0">
                <a:latin typeface="Times New Roman" panose="02020603050405020304" pitchFamily="18" charset="0"/>
                <a:cs typeface="Times New Roman" panose="02020603050405020304" pitchFamily="18" charset="0"/>
              </a:rPr>
              <a:t>0. </a:t>
            </a:r>
            <a:r>
              <a:rPr kumimoji="1" lang="ja-JP" altLang="en-US" b="1" dirty="0">
                <a:latin typeface="Times New Roman" panose="02020603050405020304" pitchFamily="18" charset="0"/>
                <a:cs typeface="Times New Roman" panose="02020603050405020304" pitchFamily="18" charset="0"/>
              </a:rPr>
              <a:t>データセットの作成</a:t>
            </a:r>
          </a:p>
        </p:txBody>
      </p:sp>
      <p:sp>
        <p:nvSpPr>
          <p:cNvPr id="24" name="テキスト ボックス 23">
            <a:extLst>
              <a:ext uri="{FF2B5EF4-FFF2-40B4-BE49-F238E27FC236}">
                <a16:creationId xmlns:a16="http://schemas.microsoft.com/office/drawing/2014/main" id="{055D38C8-57D8-4A27-918D-788DEA8BF0DF}"/>
              </a:ext>
            </a:extLst>
          </p:cNvPr>
          <p:cNvSpPr txBox="1"/>
          <p:nvPr/>
        </p:nvSpPr>
        <p:spPr>
          <a:xfrm>
            <a:off x="5814064" y="2047419"/>
            <a:ext cx="5173211" cy="1477328"/>
          </a:xfrm>
          <a:prstGeom prst="rect">
            <a:avLst/>
          </a:prstGeom>
          <a:noFill/>
        </p:spPr>
        <p:txBody>
          <a:bodyPr wrap="none" rtlCol="0">
            <a:spAutoFit/>
          </a:bodyPr>
          <a:lstStyle/>
          <a:p>
            <a:r>
              <a:rPr lang="ja-JP" altLang="en-US" dirty="0">
                <a:latin typeface="Times New Roman" panose="02020603050405020304" pitchFamily="18" charset="0"/>
                <a:cs typeface="Times New Roman" panose="02020603050405020304" pitchFamily="18" charset="0"/>
              </a:rPr>
              <a:t>単位</a:t>
            </a:r>
            <a:r>
              <a:rPr lang="en-US" altLang="ja-JP" dirty="0">
                <a:latin typeface="Times New Roman" panose="02020603050405020304" pitchFamily="18" charset="0"/>
                <a:cs typeface="Times New Roman" panose="02020603050405020304" pitchFamily="18" charset="0"/>
              </a:rPr>
              <a:t>PF</a:t>
            </a:r>
            <a:r>
              <a:rPr lang="ja-JP" altLang="en-US" dirty="0">
                <a:latin typeface="Times New Roman" panose="02020603050405020304" pitchFamily="18" charset="0"/>
                <a:cs typeface="Times New Roman" panose="02020603050405020304" pitchFamily="18" charset="0"/>
              </a:rPr>
              <a:t>コイル電流による規格化</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規格化定数</a:t>
            </a:r>
            <a:r>
              <a:rPr lang="en-US" altLang="ja-JP" dirty="0">
                <a:latin typeface="Times New Roman" panose="02020603050405020304" pitchFamily="18" charset="0"/>
                <a:cs typeface="Times New Roman" panose="02020603050405020304" pitchFamily="18" charset="0"/>
              </a:rPr>
              <a:t> </a:t>
            </a:r>
            <a:r>
              <a:rPr lang="en-US" altLang="ja-JP" i="1" dirty="0" err="1">
                <a:latin typeface="Times New Roman" panose="02020603050405020304" pitchFamily="18" charset="0"/>
                <a:cs typeface="Times New Roman" panose="02020603050405020304" pitchFamily="18" charset="0"/>
              </a:rPr>
              <a:t>nf</a:t>
            </a:r>
            <a:endParaRPr lang="en-US" altLang="ja-JP" i="1" dirty="0">
              <a:latin typeface="Times New Roman" panose="02020603050405020304" pitchFamily="18" charset="0"/>
              <a:cs typeface="Times New Roman" panose="02020603050405020304" pitchFamily="18" charset="0"/>
            </a:endParaRPr>
          </a:p>
          <a:p>
            <a:pPr lvl="1"/>
            <a:r>
              <a:rPr kumimoji="1" lang="en-US" altLang="ja-JP" dirty="0">
                <a:latin typeface="Times New Roman" panose="02020603050405020304" pitchFamily="18" charset="0"/>
                <a:cs typeface="Times New Roman" panose="02020603050405020304" pitchFamily="18" charset="0"/>
              </a:rPr>
              <a:t>= 5</a:t>
            </a:r>
            <a:r>
              <a:rPr kumimoji="1" lang="ja-JP" altLang="en-US" dirty="0">
                <a:latin typeface="Times New Roman" panose="02020603050405020304" pitchFamily="18" charset="0"/>
                <a:cs typeface="Times New Roman" panose="02020603050405020304" pitchFamily="18" charset="0"/>
              </a:rPr>
              <a:t>つの</a:t>
            </a:r>
            <a:r>
              <a:rPr kumimoji="1" lang="en-US" altLang="ja-JP" dirty="0">
                <a:latin typeface="Times New Roman" panose="02020603050405020304" pitchFamily="18" charset="0"/>
                <a:cs typeface="Times New Roman" panose="02020603050405020304" pitchFamily="18" charset="0"/>
              </a:rPr>
              <a:t>PF</a:t>
            </a:r>
            <a:r>
              <a:rPr kumimoji="1" lang="ja-JP" altLang="en-US" dirty="0">
                <a:latin typeface="Times New Roman" panose="02020603050405020304" pitchFamily="18" charset="0"/>
                <a:cs typeface="Times New Roman" panose="02020603050405020304" pitchFamily="18" charset="0"/>
              </a:rPr>
              <a:t>コイル電流の絶対和</a:t>
            </a:r>
            <a:endParaRPr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ja-JP" altLang="en-US" dirty="0">
                <a:latin typeface="Times New Roman" panose="02020603050405020304" pitchFamily="18" charset="0"/>
                <a:cs typeface="Times New Roman" panose="02020603050405020304" pitchFamily="18" charset="0"/>
              </a:rPr>
              <a:t>規格化の対象とする変数</a:t>
            </a:r>
            <a:r>
              <a:rPr kumimoji="1" lang="en-US" altLang="ja-JP" dirty="0">
                <a:latin typeface="Times New Roman" panose="02020603050405020304" pitchFamily="18" charset="0"/>
                <a:cs typeface="Times New Roman" panose="02020603050405020304" pitchFamily="18" charset="0"/>
              </a:rPr>
              <a:t>:</a:t>
            </a:r>
          </a:p>
          <a:p>
            <a:pPr lvl="1"/>
            <a:r>
              <a:rPr lang="en-US" altLang="ja-JP" dirty="0">
                <a:latin typeface="Times New Roman" panose="02020603050405020304" pitchFamily="18" charset="0"/>
                <a:cs typeface="Times New Roman" panose="02020603050405020304" pitchFamily="18" charset="0"/>
              </a:rPr>
              <a:t>5 PF</a:t>
            </a:r>
            <a:r>
              <a:rPr lang="ja-JP" altLang="en-US" dirty="0">
                <a:latin typeface="Times New Roman" panose="02020603050405020304" pitchFamily="18" charset="0"/>
                <a:cs typeface="Times New Roman" panose="02020603050405020304" pitchFamily="18" charset="0"/>
              </a:rPr>
              <a:t>コイル電流</a:t>
            </a:r>
            <a:r>
              <a:rPr lang="en-US" altLang="ja-JP" dirty="0">
                <a:latin typeface="Times New Roman" panose="02020603050405020304" pitchFamily="18" charset="0"/>
                <a:cs typeface="Times New Roman" panose="02020603050405020304" pitchFamily="18" charset="0"/>
              </a:rPr>
              <a:t>, 8 </a:t>
            </a:r>
            <a:r>
              <a:rPr lang="ja-JP" altLang="en-US" dirty="0">
                <a:latin typeface="Times New Roman" panose="02020603050405020304" pitchFamily="18" charset="0"/>
                <a:cs typeface="Times New Roman" panose="02020603050405020304" pitchFamily="18" charset="0"/>
              </a:rPr>
              <a:t>ホール素子</a:t>
            </a:r>
            <a:r>
              <a:rPr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プラズマ電流</a:t>
            </a:r>
            <a:endParaRPr kumimoji="1" lang="en-US" altLang="ja-JP"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A0F1C94E-E004-4B57-A536-DB70BE6EA9D7}"/>
                  </a:ext>
                </a:extLst>
              </p:cNvPr>
              <p:cNvSpPr txBox="1"/>
              <p:nvPr/>
            </p:nvSpPr>
            <p:spPr>
              <a:xfrm>
                <a:off x="9805142" y="2448648"/>
                <a:ext cx="1399870" cy="6935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1400" b="0" i="1" smtClean="0">
                              <a:latin typeface="Cambria Math" panose="02040503050406030204" pitchFamily="18" charset="0"/>
                            </a:rPr>
                          </m:ctrlPr>
                        </m:dPr>
                        <m:e>
                          <m:r>
                            <a:rPr lang="en-US" altLang="ja-JP" sz="1400" i="1">
                              <a:latin typeface="Cambria Math" panose="02040503050406030204" pitchFamily="18" charset="0"/>
                            </a:rPr>
                            <m:t>𝑛𝑓</m:t>
                          </m:r>
                          <m:r>
                            <a:rPr lang="en-US" altLang="ja-JP" sz="1400" i="1">
                              <a:latin typeface="Cambria Math" panose="02040503050406030204" pitchFamily="18" charset="0"/>
                            </a:rPr>
                            <m:t>=</m:t>
                          </m:r>
                          <m:nary>
                            <m:naryPr>
                              <m:chr m:val="∑"/>
                              <m:ctrlPr>
                                <a:rPr lang="en-US" altLang="ja-JP" sz="1400" i="1">
                                  <a:latin typeface="Cambria Math" panose="02040503050406030204" pitchFamily="18" charset="0"/>
                                </a:rPr>
                              </m:ctrlPr>
                            </m:naryPr>
                            <m:sub>
                              <m:r>
                                <m:rPr>
                                  <m:brk m:alnAt="23"/>
                                </m:rPr>
                                <a:rPr lang="en-US" altLang="ja-JP" sz="1400" i="1">
                                  <a:latin typeface="Cambria Math" panose="02040503050406030204" pitchFamily="18" charset="0"/>
                                </a:rPr>
                                <m:t>𝑖</m:t>
                              </m:r>
                              <m:r>
                                <a:rPr lang="en-US" altLang="ja-JP" sz="1400" i="1">
                                  <a:latin typeface="Cambria Math" panose="02040503050406030204" pitchFamily="18" charset="0"/>
                                </a:rPr>
                                <m:t>=1</m:t>
                              </m:r>
                            </m:sub>
                            <m:sup>
                              <m:r>
                                <a:rPr lang="en-US" altLang="ja-JP" sz="1400" i="1">
                                  <a:latin typeface="Cambria Math" panose="02040503050406030204" pitchFamily="18" charset="0"/>
                                </a:rPr>
                                <m:t>5</m:t>
                              </m:r>
                            </m:sup>
                            <m:e>
                              <m:r>
                                <a:rPr lang="en-US" altLang="ja-JP" sz="1400" i="1">
                                  <a:latin typeface="Cambria Math" panose="02040503050406030204" pitchFamily="18" charset="0"/>
                                </a:rPr>
                                <m:t>|</m:t>
                              </m:r>
                              <m:sSub>
                                <m:sSubPr>
                                  <m:ctrlPr>
                                    <a:rPr lang="en-US" altLang="ja-JP" sz="1400" i="1">
                                      <a:latin typeface="Cambria Math" panose="02040503050406030204" pitchFamily="18" charset="0"/>
                                    </a:rPr>
                                  </m:ctrlPr>
                                </m:sSubPr>
                                <m:e>
                                  <m:r>
                                    <a:rPr lang="en-US" altLang="ja-JP" sz="1400" i="1">
                                      <a:latin typeface="Cambria Math" panose="02040503050406030204" pitchFamily="18" charset="0"/>
                                    </a:rPr>
                                    <m:t>𝐼</m:t>
                                  </m:r>
                                </m:e>
                                <m:sub>
                                  <m:r>
                                    <a:rPr lang="en-US" altLang="ja-JP" sz="1400" i="1">
                                      <a:latin typeface="Cambria Math" panose="02040503050406030204" pitchFamily="18" charset="0"/>
                                    </a:rPr>
                                    <m:t>𝑃𝐹𝑖</m:t>
                                  </m:r>
                                </m:sub>
                              </m:sSub>
                              <m:r>
                                <a:rPr lang="en-US" altLang="ja-JP" sz="1400" i="1">
                                  <a:latin typeface="Cambria Math" panose="02040503050406030204" pitchFamily="18" charset="0"/>
                                </a:rPr>
                                <m:t>|</m:t>
                              </m:r>
                            </m:e>
                          </m:nary>
                        </m:e>
                      </m:d>
                    </m:oMath>
                  </m:oMathPara>
                </a14:m>
                <a:endParaRPr kumimoji="1" lang="ja-JP" altLang="en-US" sz="1400"/>
              </a:p>
            </p:txBody>
          </p:sp>
        </mc:Choice>
        <mc:Fallback xmlns="">
          <p:sp>
            <p:nvSpPr>
              <p:cNvPr id="25" name="テキスト ボックス 24">
                <a:extLst>
                  <a:ext uri="{FF2B5EF4-FFF2-40B4-BE49-F238E27FC236}">
                    <a16:creationId xmlns:a16="http://schemas.microsoft.com/office/drawing/2014/main" id="{A0F1C94E-E004-4B57-A536-DB70BE6EA9D7}"/>
                  </a:ext>
                </a:extLst>
              </p:cNvPr>
              <p:cNvSpPr txBox="1">
                <a:spLocks noRot="1" noChangeAspect="1" noMove="1" noResize="1" noEditPoints="1" noAdjustHandles="1" noChangeArrowheads="1" noChangeShapeType="1" noTextEdit="1"/>
              </p:cNvSpPr>
              <p:nvPr/>
            </p:nvSpPr>
            <p:spPr>
              <a:xfrm>
                <a:off x="9805142" y="2448648"/>
                <a:ext cx="1399870" cy="6935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CE698827-6F18-4FFD-A783-77E994F520A2}"/>
                  </a:ext>
                </a:extLst>
              </p:cNvPr>
              <p:cNvSpPr txBox="1"/>
              <p:nvPr/>
            </p:nvSpPr>
            <p:spPr>
              <a:xfrm>
                <a:off x="7822463" y="3462381"/>
                <a:ext cx="301063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b="0" i="1" smtClean="0">
                              <a:latin typeface="Cambria Math" panose="02040503050406030204" pitchFamily="18" charset="0"/>
                            </a:rPr>
                          </m:ctrlPr>
                        </m:dPr>
                        <m:e>
                          <m:r>
                            <a:rPr lang="ja-JP" altLang="en-US" i="1">
                              <a:latin typeface="Cambria Math" panose="02040503050406030204" pitchFamily="18" charset="0"/>
                            </a:rPr>
                            <m:t>例</m:t>
                          </m:r>
                          <m:sSub>
                            <m:sSubPr>
                              <m:ctrlPr>
                                <a:rPr lang="en-US" altLang="ja-JP" i="1" smtClean="0">
                                  <a:latin typeface="Cambria Math" panose="02040503050406030204" pitchFamily="18" charset="0"/>
                                </a:rPr>
                              </m:ctrlPr>
                            </m:sSubPr>
                            <m:e>
                              <m:r>
                                <a:rPr lang="en-US" altLang="ja-JP" b="0" i="1" smtClean="0">
                                  <a:latin typeface="Cambria Math" panose="02040503050406030204" pitchFamily="18" charset="0"/>
                                </a:rPr>
                                <m:t> </m:t>
                              </m:r>
                              <m:r>
                                <a:rPr lang="en-US" altLang="ja-JP" i="1">
                                  <a:latin typeface="Cambria Math" panose="02040503050406030204" pitchFamily="18" charset="0"/>
                                </a:rPr>
                                <m:t>𝐼</m:t>
                              </m:r>
                            </m:e>
                            <m:sub>
                              <m:r>
                                <a:rPr lang="en-US" altLang="ja-JP" i="1">
                                  <a:latin typeface="Cambria Math" panose="02040503050406030204" pitchFamily="18" charset="0"/>
                                </a:rPr>
                                <m:t>𝑃𝐹𝑖</m:t>
                              </m:r>
                              <m:r>
                                <a:rPr lang="en-US" altLang="ja-JP" b="0" i="1" smtClean="0">
                                  <a:latin typeface="Cambria Math" panose="02040503050406030204" pitchFamily="18" charset="0"/>
                                </a:rPr>
                                <m:t>_</m:t>
                              </m:r>
                              <m:r>
                                <a:rPr lang="en-US" altLang="ja-JP" b="0" i="1" smtClean="0">
                                  <a:latin typeface="Cambria Math" panose="02040503050406030204" pitchFamily="18" charset="0"/>
                                </a:rPr>
                                <m:t>𝑛𝑜𝑟𝑚𝑎𝑙𝑖𝑧𝑒𝑑</m:t>
                              </m:r>
                            </m:sub>
                          </m:sSub>
                          <m:r>
                            <a:rPr lang="en-US" altLang="ja-JP" b="0" i="1" smtClean="0">
                              <a:latin typeface="Cambria Math" panose="02040503050406030204" pitchFamily="18" charset="0"/>
                            </a:rPr>
                            <m:t>=</m:t>
                          </m:r>
                          <m:sSub>
                            <m:sSubPr>
                              <m:ctrlPr>
                                <a:rPr lang="en-US" altLang="ja-JP" i="1">
                                  <a:latin typeface="Cambria Math" panose="02040503050406030204" pitchFamily="18" charset="0"/>
                                </a:rPr>
                              </m:ctrlPr>
                            </m:sSubPr>
                            <m:e>
                              <m:r>
                                <a:rPr lang="en-US" altLang="ja-JP" i="1">
                                  <a:latin typeface="Cambria Math" panose="02040503050406030204" pitchFamily="18" charset="0"/>
                                </a:rPr>
                                <m:t>𝐼</m:t>
                              </m:r>
                            </m:e>
                            <m:sub>
                              <m:r>
                                <a:rPr lang="en-US" altLang="ja-JP" i="1">
                                  <a:latin typeface="Cambria Math" panose="02040503050406030204" pitchFamily="18" charset="0"/>
                                </a:rPr>
                                <m:t>𝑃𝐹𝑖</m:t>
                              </m:r>
                            </m:sub>
                          </m:sSub>
                          <m:r>
                            <a:rPr lang="en-US" altLang="ja-JP" b="0" i="1" smtClean="0">
                              <a:latin typeface="Cambria Math" panose="02040503050406030204" pitchFamily="18" charset="0"/>
                            </a:rPr>
                            <m:t>/</m:t>
                          </m:r>
                          <m:r>
                            <a:rPr lang="en-US" altLang="ja-JP" b="0" i="1" smtClean="0">
                              <a:latin typeface="Cambria Math" panose="02040503050406030204" pitchFamily="18" charset="0"/>
                            </a:rPr>
                            <m:t>𝑛𝑓</m:t>
                          </m:r>
                        </m:e>
                      </m:d>
                    </m:oMath>
                  </m:oMathPara>
                </a14:m>
                <a:endParaRPr kumimoji="1" lang="ja-JP" altLang="en-US" dirty="0"/>
              </a:p>
            </p:txBody>
          </p:sp>
        </mc:Choice>
        <mc:Fallback xmlns="">
          <p:sp>
            <p:nvSpPr>
              <p:cNvPr id="26" name="テキスト ボックス 25">
                <a:extLst>
                  <a:ext uri="{FF2B5EF4-FFF2-40B4-BE49-F238E27FC236}">
                    <a16:creationId xmlns:a16="http://schemas.microsoft.com/office/drawing/2014/main" id="{CE698827-6F18-4FFD-A783-77E994F520A2}"/>
                  </a:ext>
                </a:extLst>
              </p:cNvPr>
              <p:cNvSpPr txBox="1">
                <a:spLocks noRot="1" noChangeAspect="1" noMove="1" noResize="1" noEditPoints="1" noAdjustHandles="1" noChangeArrowheads="1" noChangeShapeType="1" noTextEdit="1"/>
              </p:cNvSpPr>
              <p:nvPr/>
            </p:nvSpPr>
            <p:spPr>
              <a:xfrm>
                <a:off x="7822463" y="3462381"/>
                <a:ext cx="3010631" cy="312650"/>
              </a:xfrm>
              <a:prstGeom prst="rect">
                <a:avLst/>
              </a:prstGeom>
              <a:blipFill>
                <a:blip r:embed="rId4"/>
                <a:stretch>
                  <a:fillRect t="-1961" b="-27451"/>
                </a:stretch>
              </a:blipFill>
            </p:spPr>
            <p:txBody>
              <a:bodyPr/>
              <a:lstStyle/>
              <a:p>
                <a:r>
                  <a:rPr lang="ja-JP" altLang="en-US">
                    <a:noFill/>
                  </a:rPr>
                  <a:t> </a:t>
                </a:r>
              </a:p>
            </p:txBody>
          </p:sp>
        </mc:Fallback>
      </mc:AlternateContent>
      <p:sp>
        <p:nvSpPr>
          <p:cNvPr id="27" name="四角形: 角を丸くする 26">
            <a:extLst>
              <a:ext uri="{FF2B5EF4-FFF2-40B4-BE49-F238E27FC236}">
                <a16:creationId xmlns:a16="http://schemas.microsoft.com/office/drawing/2014/main" id="{DC9688F3-90E7-4751-AAA1-4E4836E00470}"/>
              </a:ext>
            </a:extLst>
          </p:cNvPr>
          <p:cNvSpPr/>
          <p:nvPr/>
        </p:nvSpPr>
        <p:spPr>
          <a:xfrm>
            <a:off x="5729223" y="2047419"/>
            <a:ext cx="6367658" cy="18099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90545C49-DEE2-4782-A687-F5E32BF81100}"/>
              </a:ext>
            </a:extLst>
          </p:cNvPr>
          <p:cNvSpPr txBox="1"/>
          <p:nvPr/>
        </p:nvSpPr>
        <p:spPr>
          <a:xfrm>
            <a:off x="5729223" y="1668660"/>
            <a:ext cx="1107996" cy="369332"/>
          </a:xfrm>
          <a:prstGeom prst="rect">
            <a:avLst/>
          </a:prstGeom>
          <a:noFill/>
        </p:spPr>
        <p:txBody>
          <a:bodyPr wrap="none" rtlCol="0">
            <a:spAutoFit/>
          </a:bodyPr>
          <a:lstStyle/>
          <a:p>
            <a:r>
              <a:rPr lang="en-US" altLang="ja-JP" b="1" dirty="0">
                <a:latin typeface="Times New Roman" panose="02020603050405020304" pitchFamily="18" charset="0"/>
                <a:cs typeface="Times New Roman" panose="02020603050405020304" pitchFamily="18" charset="0"/>
              </a:rPr>
              <a:t>1. </a:t>
            </a:r>
            <a:r>
              <a:rPr lang="ja-JP" altLang="en-US" b="1" dirty="0">
                <a:latin typeface="Times New Roman" panose="02020603050405020304" pitchFamily="18" charset="0"/>
                <a:cs typeface="Times New Roman" panose="02020603050405020304" pitchFamily="18" charset="0"/>
              </a:rPr>
              <a:t>規格化</a:t>
            </a:r>
            <a:endParaRPr lang="en-US" altLang="ja-JP" b="1" dirty="0">
              <a:latin typeface="Times New Roman" panose="02020603050405020304" pitchFamily="18" charset="0"/>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354A069A-E85A-4CB7-8C04-86DBB85C1E49}"/>
              </a:ext>
            </a:extLst>
          </p:cNvPr>
          <p:cNvSpPr txBox="1"/>
          <p:nvPr/>
        </p:nvSpPr>
        <p:spPr>
          <a:xfrm>
            <a:off x="5729223" y="3937743"/>
            <a:ext cx="1107996" cy="369332"/>
          </a:xfrm>
          <a:prstGeom prst="rect">
            <a:avLst/>
          </a:prstGeom>
          <a:noFill/>
        </p:spPr>
        <p:txBody>
          <a:bodyPr wrap="none" rtlCol="0">
            <a:spAutoFit/>
          </a:bodyPr>
          <a:lstStyle/>
          <a:p>
            <a:r>
              <a:rPr lang="en-US" altLang="ja-JP" b="1" dirty="0">
                <a:latin typeface="Times New Roman" panose="02020603050405020304" pitchFamily="18" charset="0"/>
                <a:cs typeface="Times New Roman" panose="02020603050405020304" pitchFamily="18" charset="0"/>
              </a:rPr>
              <a:t>2. </a:t>
            </a:r>
            <a:r>
              <a:rPr lang="ja-JP" altLang="en-US" b="1" dirty="0">
                <a:latin typeface="Times New Roman" panose="02020603050405020304" pitchFamily="18" charset="0"/>
                <a:cs typeface="Times New Roman" panose="02020603050405020304" pitchFamily="18" charset="0"/>
              </a:rPr>
              <a:t>標準化</a:t>
            </a:r>
            <a:endParaRPr lang="en-US" altLang="ja-JP" b="1" dirty="0">
              <a:latin typeface="Times New Roman" panose="02020603050405020304" pitchFamily="18" charset="0"/>
              <a:cs typeface="Times New Roman" panose="02020603050405020304" pitchFamily="18" charset="0"/>
            </a:endParaRPr>
          </a:p>
        </p:txBody>
      </p:sp>
      <p:sp>
        <p:nvSpPr>
          <p:cNvPr id="30" name="テキスト ボックス 29">
            <a:extLst>
              <a:ext uri="{FF2B5EF4-FFF2-40B4-BE49-F238E27FC236}">
                <a16:creationId xmlns:a16="http://schemas.microsoft.com/office/drawing/2014/main" id="{C3E66520-814E-44C9-B46B-82B7AF2027D8}"/>
              </a:ext>
            </a:extLst>
          </p:cNvPr>
          <p:cNvSpPr txBox="1"/>
          <p:nvPr/>
        </p:nvSpPr>
        <p:spPr>
          <a:xfrm>
            <a:off x="5814064" y="4268267"/>
            <a:ext cx="5984980" cy="203132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全てのパラメータの標準化（平均ゼロ、標準偏差１）</a:t>
            </a:r>
            <a:endParaRPr kumimoji="1" lang="en-US" altLang="ja-JP" dirty="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理由</a:t>
            </a:r>
            <a:r>
              <a:rPr lang="en-US" altLang="ja-JP"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重み係数が同程度の範囲に</a:t>
            </a:r>
            <a:endParaRPr lang="en-US" altLang="ja-JP" dirty="0">
              <a:latin typeface="Times New Roman" panose="02020603050405020304" pitchFamily="18" charset="0"/>
              <a:cs typeface="Times New Roman" panose="02020603050405020304" pitchFamily="18" charset="0"/>
            </a:endParaRPr>
          </a:p>
          <a:p>
            <a:pPr marL="266700"/>
            <a:r>
              <a:rPr kumimoji="1" lang="ja-JP" altLang="en-US" dirty="0">
                <a:latin typeface="Times New Roman" panose="02020603050405020304" pitchFamily="18" charset="0"/>
                <a:cs typeface="Times New Roman" panose="02020603050405020304" pitchFamily="18" charset="0"/>
              </a:rPr>
              <a:t>収まるようにするため。</a:t>
            </a:r>
            <a:endParaRPr kumimoji="1" lang="en-US" altLang="ja-JP"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kumimoji="1" lang="ja-JP" altLang="en-US" dirty="0">
                <a:latin typeface="Times New Roman" panose="02020603050405020304" pitchFamily="18" charset="0"/>
                <a:cs typeface="Times New Roman" panose="02020603050405020304" pitchFamily="18" charset="0"/>
              </a:rPr>
              <a:t>出力値を全て同じ重要度で</a:t>
            </a:r>
            <a:endParaRPr kumimoji="1" lang="en-US" altLang="ja-JP" dirty="0">
              <a:latin typeface="Times New Roman" panose="02020603050405020304" pitchFamily="18" charset="0"/>
              <a:cs typeface="Times New Roman" panose="02020603050405020304" pitchFamily="18" charset="0"/>
            </a:endParaRPr>
          </a:p>
          <a:p>
            <a:pPr marL="266700"/>
            <a:r>
              <a:rPr kumimoji="1" lang="ja-JP" altLang="en-US" dirty="0">
                <a:latin typeface="Times New Roman" panose="02020603050405020304" pitchFamily="18" charset="0"/>
                <a:cs typeface="Times New Roman" panose="02020603050405020304" pitchFamily="18" charset="0"/>
              </a:rPr>
              <a:t>評価するため</a:t>
            </a:r>
          </a:p>
        </p:txBody>
      </p:sp>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6D312A62-5587-465F-836C-DAB0276C3FFD}"/>
                  </a:ext>
                </a:extLst>
              </p:cNvPr>
              <p:cNvSpPr txBox="1"/>
              <p:nvPr/>
            </p:nvSpPr>
            <p:spPr>
              <a:xfrm>
                <a:off x="9327778" y="4924169"/>
                <a:ext cx="2282548" cy="1265090"/>
              </a:xfrm>
              <a:prstGeom prst="rect">
                <a:avLst/>
              </a:prstGeom>
              <a:noFill/>
            </p:spPr>
            <p:txBody>
              <a:bodyPr wrap="none" lIns="0" tIns="0" rIns="0" bIns="0" rtlCol="0">
                <a:spAutoFit/>
              </a:bodyPr>
              <a:lstStyle/>
              <a:p>
                <a:pPr/>
                <a14:m>
                  <m:oMathPara xmlns:m="http://schemas.openxmlformats.org/officeDocument/2006/math">
                    <m:oMathParaPr>
                      <m:jc m:val="right"/>
                    </m:oMathParaPr>
                    <m:oMath xmlns:m="http://schemas.openxmlformats.org/officeDocument/2006/math">
                      <m:d>
                        <m:dPr>
                          <m:ctrlPr>
                            <a:rPr kumimoji="1" lang="en-US" altLang="ja-JP" sz="1400" b="0" i="1" smtClean="0">
                              <a:latin typeface="Cambria Math" panose="02040503050406030204" pitchFamily="18" charset="0"/>
                            </a:rPr>
                          </m:ctrlPr>
                        </m:dPr>
                        <m:e>
                          <m:eqArr>
                            <m:eqArrPr>
                              <m:ctrlPr>
                                <a:rPr kumimoji="1" lang="en-US" altLang="ja-JP" sz="1400" b="0" i="1" smtClean="0">
                                  <a:latin typeface="Cambria Math" panose="02040503050406030204" pitchFamily="18" charset="0"/>
                                </a:rPr>
                              </m:ctrlPr>
                            </m:eqArrPr>
                            <m:e>
                              <m:r>
                                <a:rPr kumimoji="1" lang="en-US" altLang="ja-JP" sz="1400" b="0" i="1" smtClean="0">
                                  <a:latin typeface="Cambria Math" panose="02040503050406030204" pitchFamily="18" charset="0"/>
                                </a:rPr>
                                <m:t>𝑧</m:t>
                              </m:r>
                              <m:r>
                                <a:rPr kumimoji="1" lang="en-US" altLang="ja-JP" sz="1400" b="0" i="1" smtClean="0">
                                  <a:latin typeface="Cambria Math" panose="02040503050406030204" pitchFamily="18" charset="0"/>
                                </a:rPr>
                                <m:t>=</m:t>
                              </m:r>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𝑥</m:t>
                                  </m:r>
                                  <m:r>
                                    <a:rPr kumimoji="1" lang="en-US" altLang="ja-JP" sz="1400" b="0" i="1" smtClean="0">
                                      <a:latin typeface="Cambria Math" panose="02040503050406030204" pitchFamily="18" charset="0"/>
                                    </a:rPr>
                                    <m:t>−</m:t>
                                  </m:r>
                                  <m:r>
                                    <a:rPr kumimoji="1" lang="ja-JP" altLang="en-US" sz="1400" b="0" i="1" smtClean="0">
                                      <a:latin typeface="Cambria Math" panose="02040503050406030204" pitchFamily="18" charset="0"/>
                                    </a:rPr>
                                    <m:t>𝜇</m:t>
                                  </m:r>
                                </m:num>
                                <m:den>
                                  <m:r>
                                    <a:rPr kumimoji="1" lang="ja-JP" altLang="en-US" sz="1400" b="0" i="1" smtClean="0">
                                      <a:latin typeface="Cambria Math" panose="02040503050406030204" pitchFamily="18" charset="0"/>
                                    </a:rPr>
                                    <m:t>𝜎</m:t>
                                  </m:r>
                                </m:den>
                              </m:f>
                            </m:e>
                            <m:e>
                              <m:r>
                                <a:rPr kumimoji="1" lang="en-US" altLang="ja-JP" sz="1400" b="0" i="1" smtClean="0">
                                  <a:latin typeface="Cambria Math" panose="02040503050406030204" pitchFamily="18" charset="0"/>
                                </a:rPr>
                                <m:t>𝑥</m:t>
                              </m:r>
                              <m:r>
                                <a:rPr kumimoji="1" lang="en-US" altLang="ja-JP" sz="1400" b="0" i="1" smtClean="0">
                                  <a:latin typeface="Cambria Math" panose="02040503050406030204" pitchFamily="18" charset="0"/>
                                </a:rPr>
                                <m:t>:</m:t>
                              </m:r>
                              <m:r>
                                <a:rPr lang="ja-JP" altLang="en-US" sz="1400" i="1">
                                  <a:latin typeface="Cambria Math" panose="02040503050406030204" pitchFamily="18" charset="0"/>
                                </a:rPr>
                                <m:t>オリジナル</m:t>
                              </m:r>
                              <m:r>
                                <a:rPr lang="ja-JP" altLang="en-US" sz="1400" i="1" smtClean="0">
                                  <a:latin typeface="Cambria Math" panose="02040503050406030204" pitchFamily="18" charset="0"/>
                                </a:rPr>
                                <m:t>パラメータ</m:t>
                              </m:r>
                            </m:e>
                            <m:e>
                              <m:r>
                                <a:rPr kumimoji="1" lang="en-US" altLang="ja-JP" sz="1400" b="0" i="1" smtClean="0">
                                  <a:latin typeface="Cambria Math" panose="02040503050406030204" pitchFamily="18" charset="0"/>
                                </a:rPr>
                                <m:t>𝑧</m:t>
                              </m:r>
                              <m:r>
                                <a:rPr kumimoji="1" lang="en-US" altLang="ja-JP" sz="1400" b="0" i="1" smtClean="0">
                                  <a:latin typeface="Cambria Math" panose="02040503050406030204" pitchFamily="18" charset="0"/>
                                </a:rPr>
                                <m:t>:</m:t>
                              </m:r>
                              <m:r>
                                <a:rPr lang="ja-JP" altLang="en-US" sz="1400" i="1">
                                  <a:latin typeface="Cambria Math" panose="02040503050406030204" pitchFamily="18" charset="0"/>
                                </a:rPr>
                                <m:t>標準化</m:t>
                              </m:r>
                              <m:r>
                                <a:rPr lang="ja-JP" altLang="en-US" sz="1400" i="1" smtClean="0">
                                  <a:latin typeface="Cambria Math" panose="02040503050406030204" pitchFamily="18" charset="0"/>
                                </a:rPr>
                                <m:t>パラメータ</m:t>
                              </m:r>
                            </m:e>
                            <m:e>
                              <m:r>
                                <a:rPr kumimoji="1" lang="ja-JP" altLang="en-US" sz="1400" b="0" i="1" smtClean="0">
                                  <a:latin typeface="Cambria Math" panose="02040503050406030204" pitchFamily="18" charset="0"/>
                                </a:rPr>
                                <m:t>𝜇</m:t>
                              </m:r>
                              <m:r>
                                <a:rPr kumimoji="1" lang="en-US" altLang="ja-JP" sz="1400" b="0" i="1" smtClean="0">
                                  <a:latin typeface="Cambria Math" panose="02040503050406030204" pitchFamily="18" charset="0"/>
                                </a:rPr>
                                <m:t>: </m:t>
                              </m:r>
                              <m:r>
                                <a:rPr kumimoji="1" lang="en-US" altLang="ja-JP" sz="1400" b="0" i="1" smtClean="0">
                                  <a:latin typeface="Cambria Math" panose="02040503050406030204" pitchFamily="18" charset="0"/>
                                </a:rPr>
                                <m:t>𝑥</m:t>
                              </m:r>
                              <m:r>
                                <a:rPr lang="ja-JP" altLang="en-US" sz="1400" i="1">
                                  <a:latin typeface="Cambria Math" panose="02040503050406030204" pitchFamily="18" charset="0"/>
                                </a:rPr>
                                <m:t>の</m:t>
                              </m:r>
                              <m:r>
                                <a:rPr lang="ja-JP" altLang="en-US" sz="1400" i="1" smtClean="0">
                                  <a:latin typeface="Cambria Math" panose="02040503050406030204" pitchFamily="18" charset="0"/>
                                </a:rPr>
                                <m:t>平均</m:t>
                              </m:r>
                            </m:e>
                            <m:e>
                              <m:r>
                                <a:rPr kumimoji="1" lang="ja-JP" altLang="en-US" sz="1400" b="0" i="1" smtClean="0">
                                  <a:latin typeface="Cambria Math" panose="02040503050406030204" pitchFamily="18" charset="0"/>
                                </a:rPr>
                                <m:t>𝜎</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𝑥</m:t>
                              </m:r>
                              <m:r>
                                <a:rPr lang="ja-JP" altLang="en-US" sz="1400" i="1">
                                  <a:latin typeface="Cambria Math" panose="02040503050406030204" pitchFamily="18" charset="0"/>
                                </a:rPr>
                                <m:t>の</m:t>
                              </m:r>
                              <m:r>
                                <a:rPr lang="ja-JP" altLang="en-US" sz="1400" i="1" smtClean="0">
                                  <a:latin typeface="Cambria Math" panose="02040503050406030204" pitchFamily="18" charset="0"/>
                                </a:rPr>
                                <m:t>標準</m:t>
                              </m:r>
                              <m:r>
                                <a:rPr lang="ja-JP" altLang="en-US" sz="1400" i="1">
                                  <a:latin typeface="Cambria Math" panose="02040503050406030204" pitchFamily="18" charset="0"/>
                                </a:rPr>
                                <m:t>偏差</m:t>
                              </m:r>
                            </m:e>
                          </m:eqArr>
                        </m:e>
                      </m:d>
                    </m:oMath>
                  </m:oMathPara>
                </a14:m>
                <a:endParaRPr kumimoji="1" lang="ja-JP" altLang="en-US" sz="1400" dirty="0"/>
              </a:p>
            </p:txBody>
          </p:sp>
        </mc:Choice>
        <mc:Fallback xmlns="">
          <p:sp>
            <p:nvSpPr>
              <p:cNvPr id="31" name="テキスト ボックス 30">
                <a:extLst>
                  <a:ext uri="{FF2B5EF4-FFF2-40B4-BE49-F238E27FC236}">
                    <a16:creationId xmlns:a16="http://schemas.microsoft.com/office/drawing/2014/main" id="{6D312A62-5587-465F-836C-DAB0276C3FFD}"/>
                  </a:ext>
                </a:extLst>
              </p:cNvPr>
              <p:cNvSpPr txBox="1">
                <a:spLocks noRot="1" noChangeAspect="1" noMove="1" noResize="1" noEditPoints="1" noAdjustHandles="1" noChangeArrowheads="1" noChangeShapeType="1" noTextEdit="1"/>
              </p:cNvSpPr>
              <p:nvPr/>
            </p:nvSpPr>
            <p:spPr>
              <a:xfrm>
                <a:off x="9327778" y="4924169"/>
                <a:ext cx="2282548" cy="1265090"/>
              </a:xfrm>
              <a:prstGeom prst="rect">
                <a:avLst/>
              </a:prstGeom>
              <a:blipFill>
                <a:blip r:embed="rId5"/>
                <a:stretch>
                  <a:fillRect/>
                </a:stretch>
              </a:blipFill>
            </p:spPr>
            <p:txBody>
              <a:bodyPr/>
              <a:lstStyle/>
              <a:p>
                <a:r>
                  <a:rPr lang="ja-JP" altLang="en-US">
                    <a:noFill/>
                  </a:rPr>
                  <a:t> </a:t>
                </a:r>
              </a:p>
            </p:txBody>
          </p:sp>
        </mc:Fallback>
      </mc:AlternateContent>
      <p:sp>
        <p:nvSpPr>
          <p:cNvPr id="32" name="四角形: 角を丸くする 31">
            <a:extLst>
              <a:ext uri="{FF2B5EF4-FFF2-40B4-BE49-F238E27FC236}">
                <a16:creationId xmlns:a16="http://schemas.microsoft.com/office/drawing/2014/main" id="{63B88253-9315-4E83-83E7-C31FD24E2EFE}"/>
              </a:ext>
            </a:extLst>
          </p:cNvPr>
          <p:cNvSpPr/>
          <p:nvPr/>
        </p:nvSpPr>
        <p:spPr>
          <a:xfrm>
            <a:off x="5736356" y="4271926"/>
            <a:ext cx="6367659" cy="2304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BDE571A0-2D4E-2985-B8AD-695DDC130135}"/>
              </a:ext>
            </a:extLst>
          </p:cNvPr>
          <p:cNvSpPr>
            <a:spLocks noGrp="1"/>
          </p:cNvSpPr>
          <p:nvPr>
            <p:ph type="sldNum" sz="quarter" idx="12"/>
          </p:nvPr>
        </p:nvSpPr>
        <p:spPr/>
        <p:txBody>
          <a:bodyPr/>
          <a:lstStyle/>
          <a:p>
            <a:fld id="{2107F36D-B6D4-4812-968C-DF3BA2F8AFAD}" type="slidenum">
              <a:rPr kumimoji="1" lang="ja-JP" altLang="en-US" smtClean="0"/>
              <a:t>9</a:t>
            </a:fld>
            <a:endParaRPr kumimoji="1" lang="ja-JP" altLang="en-US"/>
          </a:p>
        </p:txBody>
      </p:sp>
      <p:sp>
        <p:nvSpPr>
          <p:cNvPr id="41" name="テキスト ボックス 40">
            <a:extLst>
              <a:ext uri="{FF2B5EF4-FFF2-40B4-BE49-F238E27FC236}">
                <a16:creationId xmlns:a16="http://schemas.microsoft.com/office/drawing/2014/main" id="{1EBFE6AA-6510-405A-AFA0-9FE45EC7047E}"/>
              </a:ext>
            </a:extLst>
          </p:cNvPr>
          <p:cNvSpPr txBox="1"/>
          <p:nvPr/>
        </p:nvSpPr>
        <p:spPr>
          <a:xfrm>
            <a:off x="485306" y="77647"/>
            <a:ext cx="7571303" cy="584775"/>
          </a:xfrm>
          <a:prstGeom prst="rect">
            <a:avLst/>
          </a:prstGeom>
          <a:noFill/>
        </p:spPr>
        <p:txBody>
          <a:bodyPr wrap="none" rtlCol="0">
            <a:spAutoFit/>
          </a:bodyPr>
          <a:lstStyle/>
          <a:p>
            <a:r>
              <a:rPr kumimoji="1" lang="ja-JP" altLang="en-US" sz="3200" dirty="0">
                <a:latin typeface="Times New Roman" panose="02020603050405020304" pitchFamily="18" charset="0"/>
                <a:cs typeface="Times New Roman" panose="02020603050405020304" pitchFamily="18" charset="0"/>
              </a:rPr>
              <a:t>プラズマ形状を同定する機械学習の手順</a:t>
            </a:r>
          </a:p>
        </p:txBody>
      </p:sp>
      <p:grpSp>
        <p:nvGrpSpPr>
          <p:cNvPr id="42" name="グループ化 41">
            <a:extLst>
              <a:ext uri="{FF2B5EF4-FFF2-40B4-BE49-F238E27FC236}">
                <a16:creationId xmlns:a16="http://schemas.microsoft.com/office/drawing/2014/main" id="{3C5FE256-5D41-46DB-9595-6ED44F7EFC9F}"/>
              </a:ext>
            </a:extLst>
          </p:cNvPr>
          <p:cNvGrpSpPr/>
          <p:nvPr/>
        </p:nvGrpSpPr>
        <p:grpSpPr>
          <a:xfrm>
            <a:off x="392956" y="3107142"/>
            <a:ext cx="4455986" cy="3407549"/>
            <a:chOff x="392956" y="3342817"/>
            <a:chExt cx="4455986" cy="3407549"/>
          </a:xfrm>
        </p:grpSpPr>
        <p:sp>
          <p:nvSpPr>
            <p:cNvPr id="43" name="正方形/長方形 42">
              <a:extLst>
                <a:ext uri="{FF2B5EF4-FFF2-40B4-BE49-F238E27FC236}">
                  <a16:creationId xmlns:a16="http://schemas.microsoft.com/office/drawing/2014/main" id="{2D46C813-851B-47BE-89D3-9FF9A573B1E5}"/>
                </a:ext>
              </a:extLst>
            </p:cNvPr>
            <p:cNvSpPr/>
            <p:nvPr/>
          </p:nvSpPr>
          <p:spPr>
            <a:xfrm>
              <a:off x="392956" y="3342817"/>
              <a:ext cx="4455986" cy="34075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B96DCCAC-ED92-4714-804D-E63D76820B77}"/>
                </a:ext>
              </a:extLst>
            </p:cNvPr>
            <p:cNvPicPr>
              <a:picLocks noChangeAspect="1"/>
            </p:cNvPicPr>
            <p:nvPr/>
          </p:nvPicPr>
          <p:blipFill rotWithShape="1">
            <a:blip r:embed="rId6"/>
            <a:srcRect t="3571" b="713"/>
            <a:stretch/>
          </p:blipFill>
          <p:spPr>
            <a:xfrm>
              <a:off x="471978" y="3365372"/>
              <a:ext cx="4178811" cy="2412000"/>
            </a:xfrm>
            <a:prstGeom prst="rect">
              <a:avLst/>
            </a:prstGeom>
            <a:solidFill>
              <a:schemeClr val="bg1"/>
            </a:solidFill>
          </p:spPr>
        </p:pic>
        <p:sp>
          <p:nvSpPr>
            <p:cNvPr id="45" name="正方形/長方形 44">
              <a:extLst>
                <a:ext uri="{FF2B5EF4-FFF2-40B4-BE49-F238E27FC236}">
                  <a16:creationId xmlns:a16="http://schemas.microsoft.com/office/drawing/2014/main" id="{E540D793-2AB8-4240-9C25-9F236CEBDD8B}"/>
                </a:ext>
              </a:extLst>
            </p:cNvPr>
            <p:cNvSpPr/>
            <p:nvPr/>
          </p:nvSpPr>
          <p:spPr>
            <a:xfrm>
              <a:off x="591110" y="6380100"/>
              <a:ext cx="4059679" cy="246221"/>
            </a:xfrm>
            <a:prstGeom prst="rect">
              <a:avLst/>
            </a:prstGeom>
            <a:solidFill>
              <a:schemeClr val="bg1"/>
            </a:solidFill>
          </p:spPr>
          <p:txBody>
            <a:bodyPr wrap="square">
              <a:spAutoFit/>
            </a:bodyPr>
            <a:lstStyle/>
            <a:p>
              <a:r>
                <a:rPr lang="ja-JP" altLang="en-US" sz="1000"/>
                <a:t>https://atmarkit.itmedia.co.jp/ait/articles/1811/20/news012.html</a:t>
              </a:r>
            </a:p>
          </p:txBody>
        </p:sp>
        <p:pic>
          <p:nvPicPr>
            <p:cNvPr id="46" name="図 45">
              <a:extLst>
                <a:ext uri="{FF2B5EF4-FFF2-40B4-BE49-F238E27FC236}">
                  <a16:creationId xmlns:a16="http://schemas.microsoft.com/office/drawing/2014/main" id="{6458E1F2-EA40-4464-A47B-EB88E85940EC}"/>
                </a:ext>
              </a:extLst>
            </p:cNvPr>
            <p:cNvPicPr>
              <a:picLocks noChangeAspect="1"/>
            </p:cNvPicPr>
            <p:nvPr/>
          </p:nvPicPr>
          <p:blipFill>
            <a:blip r:embed="rId7"/>
            <a:stretch>
              <a:fillRect/>
            </a:stretch>
          </p:blipFill>
          <p:spPr>
            <a:xfrm>
              <a:off x="1096083" y="5957937"/>
              <a:ext cx="2661070" cy="452779"/>
            </a:xfrm>
            <a:prstGeom prst="rect">
              <a:avLst/>
            </a:prstGeom>
            <a:solidFill>
              <a:schemeClr val="bg1"/>
            </a:solidFill>
          </p:spPr>
        </p:pic>
        <p:sp>
          <p:nvSpPr>
            <p:cNvPr id="47" name="テキスト ボックス 46">
              <a:extLst>
                <a:ext uri="{FF2B5EF4-FFF2-40B4-BE49-F238E27FC236}">
                  <a16:creationId xmlns:a16="http://schemas.microsoft.com/office/drawing/2014/main" id="{9B66121F-A4F5-48D5-8495-8D7C444F5D9E}"/>
                </a:ext>
              </a:extLst>
            </p:cNvPr>
            <p:cNvSpPr txBox="1"/>
            <p:nvPr/>
          </p:nvSpPr>
          <p:spPr>
            <a:xfrm>
              <a:off x="2199743" y="539934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隠れ層</a:t>
              </a:r>
            </a:p>
          </p:txBody>
        </p:sp>
        <p:sp>
          <p:nvSpPr>
            <p:cNvPr id="48" name="テキスト ボックス 47">
              <a:extLst>
                <a:ext uri="{FF2B5EF4-FFF2-40B4-BE49-F238E27FC236}">
                  <a16:creationId xmlns:a16="http://schemas.microsoft.com/office/drawing/2014/main" id="{43C74C3B-CAA9-41E6-8B17-3CBABE95A529}"/>
                </a:ext>
              </a:extLst>
            </p:cNvPr>
            <p:cNvSpPr txBox="1"/>
            <p:nvPr/>
          </p:nvSpPr>
          <p:spPr>
            <a:xfrm>
              <a:off x="1080438" y="5456497"/>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入力層</a:t>
              </a:r>
              <a:endParaRPr kumimoji="1" lang="en-US" altLang="ja-JP" sz="1400" dirty="0">
                <a:latin typeface="Times New Roman" panose="02020603050405020304" pitchFamily="18" charset="0"/>
                <a:cs typeface="Times New Roman" panose="02020603050405020304" pitchFamily="18" charset="0"/>
              </a:endParaRPr>
            </a:p>
          </p:txBody>
        </p:sp>
        <p:sp>
          <p:nvSpPr>
            <p:cNvPr id="49" name="テキスト ボックス 48">
              <a:extLst>
                <a:ext uri="{FF2B5EF4-FFF2-40B4-BE49-F238E27FC236}">
                  <a16:creationId xmlns:a16="http://schemas.microsoft.com/office/drawing/2014/main" id="{CC1C7140-2D41-4362-8D29-495344E66A51}"/>
                </a:ext>
              </a:extLst>
            </p:cNvPr>
            <p:cNvSpPr txBox="1"/>
            <p:nvPr/>
          </p:nvSpPr>
          <p:spPr>
            <a:xfrm>
              <a:off x="3363938" y="5209784"/>
              <a:ext cx="723275"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出力層</a:t>
              </a:r>
              <a:endParaRPr kumimoji="1" lang="en-US" altLang="ja-JP" sz="1400" dirty="0">
                <a:latin typeface="Times New Roman" panose="02020603050405020304" pitchFamily="18" charset="0"/>
                <a:cs typeface="Times New Roman" panose="02020603050405020304" pitchFamily="18" charset="0"/>
              </a:endParaRPr>
            </a:p>
          </p:txBody>
        </p:sp>
        <p:sp>
          <p:nvSpPr>
            <p:cNvPr id="50" name="テキスト ボックス 49">
              <a:extLst>
                <a:ext uri="{FF2B5EF4-FFF2-40B4-BE49-F238E27FC236}">
                  <a16:creationId xmlns:a16="http://schemas.microsoft.com/office/drawing/2014/main" id="{5769C267-6D9E-4D8C-8F87-BB66DE4B82B2}"/>
                </a:ext>
              </a:extLst>
            </p:cNvPr>
            <p:cNvSpPr txBox="1"/>
            <p:nvPr/>
          </p:nvSpPr>
          <p:spPr>
            <a:xfrm>
              <a:off x="490115" y="3902049"/>
              <a:ext cx="543739" cy="307777"/>
            </a:xfrm>
            <a:prstGeom prst="rect">
              <a:avLst/>
            </a:prstGeom>
            <a:solidFill>
              <a:schemeClr val="bg1"/>
            </a:solidFill>
          </p:spPr>
          <p:txBody>
            <a:bodyPr wrap="none" rtlCol="0">
              <a:spAutoFit/>
            </a:bodyPr>
            <a:lstStyle/>
            <a:p>
              <a:pPr algn="ctr"/>
              <a:r>
                <a:rPr kumimoji="1" lang="ja-JP" altLang="en-US" sz="1400" dirty="0">
                  <a:latin typeface="Times New Roman" panose="02020603050405020304" pitchFamily="18" charset="0"/>
                  <a:cs typeface="Times New Roman" panose="02020603050405020304" pitchFamily="18" charset="0"/>
                </a:rPr>
                <a:t>入力</a:t>
              </a:r>
              <a:endParaRPr kumimoji="1" lang="en-US" altLang="ja-JP" sz="1400" dirty="0">
                <a:latin typeface="Times New Roman" panose="02020603050405020304" pitchFamily="18" charset="0"/>
                <a:cs typeface="Times New Roman" panose="02020603050405020304" pitchFamily="18" charset="0"/>
              </a:endParaRPr>
            </a:p>
          </p:txBody>
        </p:sp>
        <p:sp>
          <p:nvSpPr>
            <p:cNvPr id="51" name="テキスト ボックス 50">
              <a:extLst>
                <a:ext uri="{FF2B5EF4-FFF2-40B4-BE49-F238E27FC236}">
                  <a16:creationId xmlns:a16="http://schemas.microsoft.com/office/drawing/2014/main" id="{D454C747-0022-4171-914A-D536BD016873}"/>
                </a:ext>
              </a:extLst>
            </p:cNvPr>
            <p:cNvSpPr txBox="1"/>
            <p:nvPr/>
          </p:nvSpPr>
          <p:spPr>
            <a:xfrm>
              <a:off x="4106257" y="3857366"/>
              <a:ext cx="543739" cy="307777"/>
            </a:xfrm>
            <a:prstGeom prst="rect">
              <a:avLst/>
            </a:prstGeom>
            <a:solidFill>
              <a:schemeClr val="bg1"/>
            </a:solidFill>
          </p:spPr>
          <p:txBody>
            <a:bodyPr wrap="none" rtlCol="0">
              <a:spAutoFit/>
            </a:bodyPr>
            <a:lstStyle/>
            <a:p>
              <a:pPr algn="ctr"/>
              <a:r>
                <a:rPr lang="ja-JP" altLang="en-US" sz="1400" dirty="0">
                  <a:latin typeface="Times New Roman" panose="02020603050405020304" pitchFamily="18" charset="0"/>
                  <a:cs typeface="Times New Roman" panose="02020603050405020304" pitchFamily="18" charset="0"/>
                </a:rPr>
                <a:t>出力</a:t>
              </a:r>
              <a:endParaRPr kumimoji="1" lang="en-US" altLang="ja-JP" sz="1400" dirty="0">
                <a:latin typeface="Times New Roman" panose="02020603050405020304" pitchFamily="18" charset="0"/>
                <a:cs typeface="Times New Roman" panose="02020603050405020304" pitchFamily="18" charset="0"/>
              </a:endParaRPr>
            </a:p>
          </p:txBody>
        </p:sp>
      </p:grpSp>
      <p:sp>
        <p:nvSpPr>
          <p:cNvPr id="52" name="テキスト ボックス 51">
            <a:extLst>
              <a:ext uri="{FF2B5EF4-FFF2-40B4-BE49-F238E27FC236}">
                <a16:creationId xmlns:a16="http://schemas.microsoft.com/office/drawing/2014/main" id="{31313526-1737-4E0F-8CD8-A61AA1ED044D}"/>
              </a:ext>
            </a:extLst>
          </p:cNvPr>
          <p:cNvSpPr txBox="1"/>
          <p:nvPr/>
        </p:nvSpPr>
        <p:spPr>
          <a:xfrm>
            <a:off x="398561" y="1097123"/>
            <a:ext cx="4769254" cy="1785104"/>
          </a:xfrm>
          <a:prstGeom prst="rect">
            <a:avLst/>
          </a:prstGeom>
          <a:noFill/>
        </p:spPr>
        <p:txBody>
          <a:bodyPr wrap="none" rtlCol="0">
            <a:spAutoFit/>
          </a:bodyPr>
          <a:lstStyle/>
          <a:p>
            <a:r>
              <a:rPr lang="ja-JP" altLang="en-US" sz="2000" b="1" u="sng" dirty="0">
                <a:latin typeface="Times New Roman" panose="02020603050405020304" pitchFamily="18" charset="0"/>
                <a:cs typeface="Times New Roman" panose="02020603050405020304" pitchFamily="18" charset="0"/>
              </a:rPr>
              <a:t>ニューラルネットワークモデル</a:t>
            </a:r>
            <a:endParaRPr kumimoji="1" lang="ja-JP" altLang="en-US" sz="2000" b="1" u="sng"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入力数</a:t>
            </a:r>
            <a:r>
              <a:rPr lang="en-US" altLang="ja-JP" dirty="0">
                <a:latin typeface="Times New Roman" panose="02020603050405020304" pitchFamily="18" charset="0"/>
                <a:cs typeface="Times New Roman" panose="02020603050405020304" pitchFamily="18" charset="0"/>
              </a:rPr>
              <a:t>: 13 (5 PF</a:t>
            </a:r>
            <a:r>
              <a:rPr lang="ja-JP" altLang="en-US" dirty="0">
                <a:latin typeface="Times New Roman" panose="02020603050405020304" pitchFamily="18" charset="0"/>
                <a:cs typeface="Times New Roman" panose="02020603050405020304" pitchFamily="18" charset="0"/>
              </a:rPr>
              <a:t>コイル電流</a:t>
            </a:r>
            <a:r>
              <a:rPr lang="en-US" altLang="ja-JP" dirty="0">
                <a:latin typeface="Times New Roman" panose="02020603050405020304" pitchFamily="18" charset="0"/>
                <a:cs typeface="Times New Roman" panose="02020603050405020304" pitchFamily="18" charset="0"/>
              </a:rPr>
              <a:t>, 8 </a:t>
            </a:r>
            <a:r>
              <a:rPr lang="ja-JP" altLang="en-US" dirty="0">
                <a:latin typeface="Times New Roman" panose="02020603050405020304" pitchFamily="18" charset="0"/>
                <a:cs typeface="Times New Roman" panose="02020603050405020304" pitchFamily="18" charset="0"/>
              </a:rPr>
              <a:t>ホール素子</a:t>
            </a:r>
            <a:r>
              <a:rPr lang="en-US" altLang="ja-JP" dirty="0">
                <a:latin typeface="Times New Roman" panose="02020603050405020304" pitchFamily="18" charset="0"/>
                <a:cs typeface="Times New Roman" panose="02020603050405020304" pitchFamily="18" charset="0"/>
              </a:rPr>
              <a:t>)</a:t>
            </a:r>
          </a:p>
          <a:p>
            <a:r>
              <a:rPr kumimoji="1" lang="ja-JP" altLang="en-US" dirty="0">
                <a:latin typeface="Times New Roman" panose="02020603050405020304" pitchFamily="18" charset="0"/>
                <a:cs typeface="Times New Roman" panose="02020603050405020304" pitchFamily="18" charset="0"/>
              </a:rPr>
              <a:t>出力数</a:t>
            </a:r>
            <a:r>
              <a:rPr lang="en-US" altLang="ja-JP" dirty="0">
                <a:latin typeface="Times New Roman" panose="02020603050405020304" pitchFamily="18" charset="0"/>
                <a:cs typeface="Times New Roman" panose="02020603050405020304" pitchFamily="18" charset="0"/>
              </a:rPr>
              <a:t>: 15 (</a:t>
            </a:r>
            <a:r>
              <a:rPr lang="ja-JP" altLang="en-US" dirty="0">
                <a:latin typeface="Times New Roman" panose="02020603050405020304" pitchFamily="18" charset="0"/>
                <a:cs typeface="Times New Roman" panose="02020603050405020304" pitchFamily="18" charset="0"/>
              </a:rPr>
              <a:t>プラズマ電流</a:t>
            </a:r>
            <a:r>
              <a:rPr lang="en-US" altLang="ja-JP" dirty="0">
                <a:latin typeface="Times New Roman" panose="02020603050405020304" pitchFamily="18" charset="0"/>
                <a:cs typeface="Times New Roman" panose="02020603050405020304" pitchFamily="18" charset="0"/>
              </a:rPr>
              <a:t>, 4 </a:t>
            </a:r>
            <a:r>
              <a:rPr lang="ja-JP" altLang="en-US" dirty="0">
                <a:latin typeface="Times New Roman" panose="02020603050405020304" pitchFamily="18" charset="0"/>
                <a:cs typeface="Times New Roman" panose="02020603050405020304" pitchFamily="18" charset="0"/>
              </a:rPr>
              <a:t>形状パラメータ</a:t>
            </a:r>
            <a:r>
              <a:rPr lang="en-US" altLang="ja-JP" dirty="0">
                <a:latin typeface="Times New Roman" panose="02020603050405020304" pitchFamily="18" charset="0"/>
                <a:cs typeface="Times New Roman" panose="02020603050405020304" pitchFamily="18" charset="0"/>
              </a:rPr>
              <a:t>, </a:t>
            </a:r>
          </a:p>
          <a:p>
            <a:pPr marL="1162050"/>
            <a:r>
              <a:rPr lang="en-US" altLang="ja-JP" dirty="0">
                <a:latin typeface="Times New Roman" panose="02020603050405020304" pitchFamily="18" charset="0"/>
                <a:cs typeface="Times New Roman" panose="02020603050405020304" pitchFamily="18" charset="0"/>
              </a:rPr>
              <a:t>5 </a:t>
            </a:r>
            <a:r>
              <a:rPr lang="ja-JP" altLang="en-US" dirty="0">
                <a:latin typeface="Times New Roman" panose="02020603050405020304" pitchFamily="18" charset="0"/>
                <a:cs typeface="Times New Roman" panose="02020603050405020304" pitchFamily="18" charset="0"/>
              </a:rPr>
              <a:t>代表点</a:t>
            </a:r>
            <a:r>
              <a:rPr lang="en-US" altLang="ja-JP" dirty="0">
                <a:latin typeface="Times New Roman" panose="02020603050405020304" pitchFamily="18" charset="0"/>
                <a:cs typeface="Times New Roman" panose="02020603050405020304" pitchFamily="18" charset="0"/>
              </a:rPr>
              <a:t> (R, z))</a:t>
            </a:r>
          </a:p>
          <a:p>
            <a:r>
              <a:rPr lang="ja-JP" altLang="en-US" dirty="0">
                <a:latin typeface="Times New Roman" panose="02020603050405020304" pitchFamily="18" charset="0"/>
                <a:cs typeface="Times New Roman" panose="02020603050405020304" pitchFamily="18" charset="0"/>
              </a:rPr>
              <a:t>隠れ層</a:t>
            </a:r>
            <a:r>
              <a:rPr kumimoji="1" lang="en-US" altLang="ja-JP"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2 </a:t>
            </a:r>
            <a:r>
              <a:rPr lang="ja-JP" altLang="en-US" dirty="0">
                <a:latin typeface="Times New Roman" panose="02020603050405020304" pitchFamily="18" charset="0"/>
                <a:cs typeface="Times New Roman" panose="02020603050405020304" pitchFamily="18" charset="0"/>
              </a:rPr>
              <a:t>層</a:t>
            </a:r>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ノード数</a:t>
            </a:r>
            <a:r>
              <a:rPr lang="en-US" altLang="ja-JP" dirty="0">
                <a:latin typeface="Times New Roman" panose="02020603050405020304" pitchFamily="18" charset="0"/>
                <a:cs typeface="Times New Roman" panose="02020603050405020304" pitchFamily="18" charset="0"/>
              </a:rPr>
              <a:t>:  32 </a:t>
            </a:r>
            <a:r>
              <a:rPr lang="ja-JP" altLang="en-US" dirty="0">
                <a:latin typeface="Times New Roman" panose="02020603050405020304" pitchFamily="18" charset="0"/>
                <a:cs typeface="Times New Roman" panose="02020603050405020304" pitchFamily="18" charset="0"/>
              </a:rPr>
              <a:t>ノード</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層</a:t>
            </a: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31730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2696</Words>
  <Application>Microsoft Office PowerPoint</Application>
  <PresentationFormat>ワイド画面</PresentationFormat>
  <Paragraphs>483</Paragraphs>
  <Slides>22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游ゴシック</vt:lpstr>
      <vt:lpstr>游ゴシック Light</vt:lpstr>
      <vt:lpstr>Arial</vt:lpstr>
      <vt:lpstr>Cambria Math</vt:lpstr>
      <vt:lpstr>Symbol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QUEST 九州大学</dc:creator>
  <cp:lastModifiedBy>QUEST 九州大学</cp:lastModifiedBy>
  <cp:revision>42</cp:revision>
  <dcterms:created xsi:type="dcterms:W3CDTF">2024-01-18T02:09:47Z</dcterms:created>
  <dcterms:modified xsi:type="dcterms:W3CDTF">2024-03-04T02:05:01Z</dcterms:modified>
</cp:coreProperties>
</file>