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94" r:id="rId2"/>
    <p:sldId id="295" r:id="rId3"/>
    <p:sldId id="277" r:id="rId4"/>
    <p:sldId id="264" r:id="rId5"/>
    <p:sldId id="301" r:id="rId6"/>
    <p:sldId id="317" r:id="rId7"/>
    <p:sldId id="300" r:id="rId8"/>
    <p:sldId id="321" r:id="rId9"/>
    <p:sldId id="322" r:id="rId10"/>
    <p:sldId id="278" r:id="rId11"/>
    <p:sldId id="266" r:id="rId12"/>
    <p:sldId id="305" r:id="rId13"/>
    <p:sldId id="306" r:id="rId14"/>
    <p:sldId id="323" r:id="rId15"/>
    <p:sldId id="324" r:id="rId16"/>
    <p:sldId id="280" r:id="rId17"/>
    <p:sldId id="309" r:id="rId18"/>
    <p:sldId id="325" r:id="rId19"/>
    <p:sldId id="326" r:id="rId20"/>
    <p:sldId id="281" r:id="rId21"/>
    <p:sldId id="272" r:id="rId22"/>
    <p:sldId id="313" r:id="rId23"/>
    <p:sldId id="311" r:id="rId24"/>
    <p:sldId id="318" r:id="rId25"/>
    <p:sldId id="327" r:id="rId26"/>
    <p:sldId id="282" r:id="rId27"/>
    <p:sldId id="275" r:id="rId28"/>
    <p:sldId id="319" r:id="rId29"/>
    <p:sldId id="314" r:id="rId30"/>
    <p:sldId id="328" r:id="rId31"/>
    <p:sldId id="329" r:id="rId32"/>
    <p:sldId id="292" r:id="rId33"/>
    <p:sldId id="285" r:id="rId34"/>
    <p:sldId id="330" r:id="rId35"/>
    <p:sldId id="331" r:id="rId36"/>
  </p:sldIdLst>
  <p:sldSz cx="9144000" cy="6858000" type="screen4x3"/>
  <p:notesSz cx="10234613" cy="7099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C68"/>
    <a:srgbClr val="E6E6E6"/>
    <a:srgbClr val="FF7C80"/>
    <a:srgbClr val="FF5050"/>
    <a:srgbClr val="EABE8D"/>
    <a:srgbClr val="CC9900"/>
    <a:srgbClr val="EAAD00"/>
    <a:srgbClr val="7F7F7F"/>
    <a:srgbClr val="9933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0A6FA-24F3-4C8F-950E-AF465B56967B}" v="638" dt="2021-06-19T10:20:36.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09" autoAdjust="0"/>
    <p:restoredTop sz="71295" autoAdjust="0"/>
  </p:normalViewPr>
  <p:slideViewPr>
    <p:cSldViewPr snapToGrid="0">
      <p:cViewPr varScale="1">
        <p:scale>
          <a:sx n="77" d="100"/>
          <a:sy n="77" d="100"/>
        </p:scale>
        <p:origin x="1482" y="96"/>
      </p:cViewPr>
      <p:guideLst/>
    </p:cSldViewPr>
  </p:slideViewPr>
  <p:notesTextViewPr>
    <p:cViewPr>
      <p:scale>
        <a:sx n="1" d="1"/>
        <a:sy n="1" d="1"/>
      </p:scale>
      <p:origin x="0" y="0"/>
    </p:cViewPr>
  </p:notesTextViewPr>
  <p:sorterViewPr>
    <p:cViewPr>
      <p:scale>
        <a:sx n="120" d="100"/>
        <a:sy n="120" d="100"/>
      </p:scale>
      <p:origin x="0" y="-51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5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I YUKO" userId="e4c215b5-a3b4-43c6-a992-3990b6fc6cf5" providerId="ADAL" clId="{0A90A6FA-24F3-4C8F-950E-AF465B56967B}"/>
    <pc:docChg chg="undo custSel addSld delSld modSld sldOrd">
      <pc:chgData name="HORI YUKO" userId="e4c215b5-a3b4-43c6-a992-3990b6fc6cf5" providerId="ADAL" clId="{0A90A6FA-24F3-4C8F-950E-AF465B56967B}" dt="2021-06-19T10:20:36.816" v="2106"/>
      <pc:docMkLst>
        <pc:docMk/>
      </pc:docMkLst>
      <pc:sldChg chg="modSp modTransition">
        <pc:chgData name="HORI YUKO" userId="e4c215b5-a3b4-43c6-a992-3990b6fc6cf5" providerId="ADAL" clId="{0A90A6FA-24F3-4C8F-950E-AF465B56967B}" dt="2021-06-19T08:28:52.614" v="1122"/>
        <pc:sldMkLst>
          <pc:docMk/>
          <pc:sldMk cId="1158275549" sldId="261"/>
        </pc:sldMkLst>
        <pc:spChg chg="mod">
          <ac:chgData name="HORI YUKO" userId="e4c215b5-a3b4-43c6-a992-3990b6fc6cf5" providerId="ADAL" clId="{0A90A6FA-24F3-4C8F-950E-AF465B56967B}" dt="2021-06-19T06:15:35.174" v="390" actId="207"/>
          <ac:spMkLst>
            <pc:docMk/>
            <pc:sldMk cId="1158275549" sldId="261"/>
            <ac:spMk id="9" creationId="{00000000-0000-0000-0000-000000000000}"/>
          </ac:spMkLst>
        </pc:spChg>
      </pc:sldChg>
      <pc:sldChg chg="modTransition">
        <pc:chgData name="HORI YUKO" userId="e4c215b5-a3b4-43c6-a992-3990b6fc6cf5" providerId="ADAL" clId="{0A90A6FA-24F3-4C8F-950E-AF465B56967B}" dt="2021-06-19T08:39:54.148" v="1165"/>
        <pc:sldMkLst>
          <pc:docMk/>
          <pc:sldMk cId="2827718657" sldId="263"/>
        </pc:sldMkLst>
      </pc:sldChg>
      <pc:sldChg chg="addSp delSp modSp mod modTransition modAnim">
        <pc:chgData name="HORI YUKO" userId="e4c215b5-a3b4-43c6-a992-3990b6fc6cf5" providerId="ADAL" clId="{0A90A6FA-24F3-4C8F-950E-AF465B56967B}" dt="2021-06-19T08:33:25.651" v="1139" actId="478"/>
        <pc:sldMkLst>
          <pc:docMk/>
          <pc:sldMk cId="1501052949" sldId="264"/>
        </pc:sldMkLst>
        <pc:spChg chg="del">
          <ac:chgData name="HORI YUKO" userId="e4c215b5-a3b4-43c6-a992-3990b6fc6cf5" providerId="ADAL" clId="{0A90A6FA-24F3-4C8F-950E-AF465B56967B}" dt="2021-06-19T05:43:32.235" v="86" actId="478"/>
          <ac:spMkLst>
            <pc:docMk/>
            <pc:sldMk cId="1501052949" sldId="264"/>
            <ac:spMk id="12" creationId="{A0B6D30A-478F-4A7D-B300-CE55FFFF8F0E}"/>
          </ac:spMkLst>
        </pc:spChg>
        <pc:spChg chg="mod">
          <ac:chgData name="HORI YUKO" userId="e4c215b5-a3b4-43c6-a992-3990b6fc6cf5" providerId="ADAL" clId="{0A90A6FA-24F3-4C8F-950E-AF465B56967B}" dt="2021-06-19T05:43:17.705" v="82" actId="165"/>
          <ac:spMkLst>
            <pc:docMk/>
            <pc:sldMk cId="1501052949" sldId="264"/>
            <ac:spMk id="19" creationId="{00000000-0000-0000-0000-000000000000}"/>
          </ac:spMkLst>
        </pc:spChg>
        <pc:spChg chg="mod topLvl">
          <ac:chgData name="HORI YUKO" userId="e4c215b5-a3b4-43c6-a992-3990b6fc6cf5" providerId="ADAL" clId="{0A90A6FA-24F3-4C8F-950E-AF465B56967B}" dt="2021-06-19T06:13:51.993" v="383" actId="207"/>
          <ac:spMkLst>
            <pc:docMk/>
            <pc:sldMk cId="1501052949" sldId="264"/>
            <ac:spMk id="20" creationId="{00000000-0000-0000-0000-000000000000}"/>
          </ac:spMkLst>
        </pc:spChg>
        <pc:spChg chg="del mod">
          <ac:chgData name="HORI YUKO" userId="e4c215b5-a3b4-43c6-a992-3990b6fc6cf5" providerId="ADAL" clId="{0A90A6FA-24F3-4C8F-950E-AF465B56967B}" dt="2021-06-19T08:33:25.651" v="1139" actId="478"/>
          <ac:spMkLst>
            <pc:docMk/>
            <pc:sldMk cId="1501052949" sldId="264"/>
            <ac:spMk id="24" creationId="{00000000-0000-0000-0000-000000000000}"/>
          </ac:spMkLst>
        </pc:spChg>
        <pc:spChg chg="del">
          <ac:chgData name="HORI YUKO" userId="e4c215b5-a3b4-43c6-a992-3990b6fc6cf5" providerId="ADAL" clId="{0A90A6FA-24F3-4C8F-950E-AF465B56967B}" dt="2021-06-19T05:43:32.235" v="86" actId="478"/>
          <ac:spMkLst>
            <pc:docMk/>
            <pc:sldMk cId="1501052949" sldId="264"/>
            <ac:spMk id="25" creationId="{00000000-0000-0000-0000-000000000000}"/>
          </ac:spMkLst>
        </pc:spChg>
        <pc:spChg chg="del">
          <ac:chgData name="HORI YUKO" userId="e4c215b5-a3b4-43c6-a992-3990b6fc6cf5" providerId="ADAL" clId="{0A90A6FA-24F3-4C8F-950E-AF465B56967B}" dt="2021-06-19T05:43:32.235" v="86" actId="478"/>
          <ac:spMkLst>
            <pc:docMk/>
            <pc:sldMk cId="1501052949" sldId="264"/>
            <ac:spMk id="35" creationId="{00000000-0000-0000-0000-000000000000}"/>
          </ac:spMkLst>
        </pc:spChg>
        <pc:spChg chg="add mod">
          <ac:chgData name="HORI YUKO" userId="e4c215b5-a3b4-43c6-a992-3990b6fc6cf5" providerId="ADAL" clId="{0A90A6FA-24F3-4C8F-950E-AF465B56967B}" dt="2021-06-19T06:11:09.767" v="308" actId="164"/>
          <ac:spMkLst>
            <pc:docMk/>
            <pc:sldMk cId="1501052949" sldId="264"/>
            <ac:spMk id="36" creationId="{65C40CEB-CC4D-4651-AEA4-0519EAAD8736}"/>
          </ac:spMkLst>
        </pc:spChg>
        <pc:spChg chg="add mod">
          <ac:chgData name="HORI YUKO" userId="e4c215b5-a3b4-43c6-a992-3990b6fc6cf5" providerId="ADAL" clId="{0A90A6FA-24F3-4C8F-950E-AF465B56967B}" dt="2021-06-19T06:11:09.767" v="308" actId="164"/>
          <ac:spMkLst>
            <pc:docMk/>
            <pc:sldMk cId="1501052949" sldId="264"/>
            <ac:spMk id="37" creationId="{C516C2A5-0924-4402-831A-88BF2B52BF5D}"/>
          </ac:spMkLst>
        </pc:spChg>
        <pc:spChg chg="mod">
          <ac:chgData name="HORI YUKO" userId="e4c215b5-a3b4-43c6-a992-3990b6fc6cf5" providerId="ADAL" clId="{0A90A6FA-24F3-4C8F-950E-AF465B56967B}" dt="2021-06-19T05:43:17.705" v="82" actId="165"/>
          <ac:spMkLst>
            <pc:docMk/>
            <pc:sldMk cId="1501052949" sldId="264"/>
            <ac:spMk id="38" creationId="{00000000-0000-0000-0000-000000000000}"/>
          </ac:spMkLst>
        </pc:spChg>
        <pc:spChg chg="mod topLvl">
          <ac:chgData name="HORI YUKO" userId="e4c215b5-a3b4-43c6-a992-3990b6fc6cf5" providerId="ADAL" clId="{0A90A6FA-24F3-4C8F-950E-AF465B56967B}" dt="2021-06-19T06:14:06.928" v="385" actId="208"/>
          <ac:spMkLst>
            <pc:docMk/>
            <pc:sldMk cId="1501052949" sldId="264"/>
            <ac:spMk id="39" creationId="{00000000-0000-0000-0000-000000000000}"/>
          </ac:spMkLst>
        </pc:spChg>
        <pc:spChg chg="del">
          <ac:chgData name="HORI YUKO" userId="e4c215b5-a3b4-43c6-a992-3990b6fc6cf5" providerId="ADAL" clId="{0A90A6FA-24F3-4C8F-950E-AF465B56967B}" dt="2021-06-19T05:43:32.235" v="86" actId="478"/>
          <ac:spMkLst>
            <pc:docMk/>
            <pc:sldMk cId="1501052949" sldId="264"/>
            <ac:spMk id="40" creationId="{00000000-0000-0000-0000-000000000000}"/>
          </ac:spMkLst>
        </pc:spChg>
        <pc:spChg chg="del">
          <ac:chgData name="HORI YUKO" userId="e4c215b5-a3b4-43c6-a992-3990b6fc6cf5" providerId="ADAL" clId="{0A90A6FA-24F3-4C8F-950E-AF465B56967B}" dt="2021-06-19T05:43:32.235" v="86" actId="478"/>
          <ac:spMkLst>
            <pc:docMk/>
            <pc:sldMk cId="1501052949" sldId="264"/>
            <ac:spMk id="44" creationId="{20B26434-2326-4A5E-A296-52691EB62608}"/>
          </ac:spMkLst>
        </pc:spChg>
        <pc:spChg chg="del">
          <ac:chgData name="HORI YUKO" userId="e4c215b5-a3b4-43c6-a992-3990b6fc6cf5" providerId="ADAL" clId="{0A90A6FA-24F3-4C8F-950E-AF465B56967B}" dt="2021-06-19T05:43:34.886" v="87" actId="478"/>
          <ac:spMkLst>
            <pc:docMk/>
            <pc:sldMk cId="1501052949" sldId="264"/>
            <ac:spMk id="45" creationId="{B251ABD8-0B22-4F1F-ACA2-A6E802E11CA3}"/>
          </ac:spMkLst>
        </pc:spChg>
        <pc:spChg chg="del">
          <ac:chgData name="HORI YUKO" userId="e4c215b5-a3b4-43c6-a992-3990b6fc6cf5" providerId="ADAL" clId="{0A90A6FA-24F3-4C8F-950E-AF465B56967B}" dt="2021-06-19T05:43:32.235" v="86" actId="478"/>
          <ac:spMkLst>
            <pc:docMk/>
            <pc:sldMk cId="1501052949" sldId="264"/>
            <ac:spMk id="46" creationId="{A1912B0C-88E7-4B03-A30D-8CABE6A9A3A2}"/>
          </ac:spMkLst>
        </pc:spChg>
        <pc:grpChg chg="del mod topLvl">
          <ac:chgData name="HORI YUKO" userId="e4c215b5-a3b4-43c6-a992-3990b6fc6cf5" providerId="ADAL" clId="{0A90A6FA-24F3-4C8F-950E-AF465B56967B}" dt="2021-06-19T05:45:42.571" v="127" actId="478"/>
          <ac:grpSpMkLst>
            <pc:docMk/>
            <pc:sldMk cId="1501052949" sldId="264"/>
            <ac:grpSpMk id="4" creationId="{00000000-0000-0000-0000-000000000000}"/>
          </ac:grpSpMkLst>
        </pc:grpChg>
        <pc:grpChg chg="del mod">
          <ac:chgData name="HORI YUKO" userId="e4c215b5-a3b4-43c6-a992-3990b6fc6cf5" providerId="ADAL" clId="{0A90A6FA-24F3-4C8F-950E-AF465B56967B}" dt="2021-06-19T05:43:17.705" v="82" actId="165"/>
          <ac:grpSpMkLst>
            <pc:docMk/>
            <pc:sldMk cId="1501052949" sldId="264"/>
            <ac:grpSpMk id="5" creationId="{00000000-0000-0000-0000-000000000000}"/>
          </ac:grpSpMkLst>
        </pc:grpChg>
        <pc:grpChg chg="del">
          <ac:chgData name="HORI YUKO" userId="e4c215b5-a3b4-43c6-a992-3990b6fc6cf5" providerId="ADAL" clId="{0A90A6FA-24F3-4C8F-950E-AF465B56967B}" dt="2021-06-19T05:35:21.608" v="45" actId="478"/>
          <ac:grpSpMkLst>
            <pc:docMk/>
            <pc:sldMk cId="1501052949" sldId="264"/>
            <ac:grpSpMk id="8" creationId="{71CC0502-7ECA-466E-8DCF-6005BABC1A02}"/>
          </ac:grpSpMkLst>
        </pc:grpChg>
        <pc:grpChg chg="add del">
          <ac:chgData name="HORI YUKO" userId="e4c215b5-a3b4-43c6-a992-3990b6fc6cf5" providerId="ADAL" clId="{0A90A6FA-24F3-4C8F-950E-AF465B56967B}" dt="2021-06-19T05:36:02.064" v="48" actId="165"/>
          <ac:grpSpMkLst>
            <pc:docMk/>
            <pc:sldMk cId="1501052949" sldId="264"/>
            <ac:grpSpMk id="9" creationId="{00000000-0000-0000-0000-000000000000}"/>
          </ac:grpSpMkLst>
        </pc:grpChg>
        <pc:grpChg chg="add mod">
          <ac:chgData name="HORI YUKO" userId="e4c215b5-a3b4-43c6-a992-3990b6fc6cf5" providerId="ADAL" clId="{0A90A6FA-24F3-4C8F-950E-AF465B56967B}" dt="2021-06-19T06:11:03.460" v="307" actId="164"/>
          <ac:grpSpMkLst>
            <pc:docMk/>
            <pc:sldMk cId="1501052949" sldId="264"/>
            <ac:grpSpMk id="18" creationId="{580DF645-ADFE-4538-AF6F-BF8EAC4DEEFE}"/>
          </ac:grpSpMkLst>
        </pc:grpChg>
        <pc:grpChg chg="add mod">
          <ac:chgData name="HORI YUKO" userId="e4c215b5-a3b4-43c6-a992-3990b6fc6cf5" providerId="ADAL" clId="{0A90A6FA-24F3-4C8F-950E-AF465B56967B}" dt="2021-06-19T06:11:09.767" v="308" actId="164"/>
          <ac:grpSpMkLst>
            <pc:docMk/>
            <pc:sldMk cId="1501052949" sldId="264"/>
            <ac:grpSpMk id="21" creationId="{4C0B4112-7B64-498B-A297-B966CDEA454A}"/>
          </ac:grpSpMkLst>
        </pc:grpChg>
        <pc:grpChg chg="add mod">
          <ac:chgData name="HORI YUKO" userId="e4c215b5-a3b4-43c6-a992-3990b6fc6cf5" providerId="ADAL" clId="{0A90A6FA-24F3-4C8F-950E-AF465B56967B}" dt="2021-06-19T06:11:41.258" v="309" actId="164"/>
          <ac:grpSpMkLst>
            <pc:docMk/>
            <pc:sldMk cId="1501052949" sldId="264"/>
            <ac:grpSpMk id="22" creationId="{FC149774-B285-46D1-8BFF-BAE75BB24435}"/>
          </ac:grpSpMkLst>
        </pc:grpChg>
        <pc:picChg chg="add mod">
          <ac:chgData name="HORI YUKO" userId="e4c215b5-a3b4-43c6-a992-3990b6fc6cf5" providerId="ADAL" clId="{0A90A6FA-24F3-4C8F-950E-AF465B56967B}" dt="2021-06-19T06:15:51.600" v="391" actId="1076"/>
          <ac:picMkLst>
            <pc:docMk/>
            <pc:sldMk cId="1501052949" sldId="264"/>
            <ac:picMk id="7" creationId="{3ECFBE64-A465-45DC-BD75-3BA66DF3D4AF}"/>
          </ac:picMkLst>
        </pc:picChg>
        <pc:picChg chg="del">
          <ac:chgData name="HORI YUKO" userId="e4c215b5-a3b4-43c6-a992-3990b6fc6cf5" providerId="ADAL" clId="{0A90A6FA-24F3-4C8F-950E-AF465B56967B}" dt="2021-06-19T05:43:32.235" v="86" actId="478"/>
          <ac:picMkLst>
            <pc:docMk/>
            <pc:sldMk cId="1501052949" sldId="264"/>
            <ac:picMk id="10" creationId="{0733D9E0-44D1-4F63-BEE3-42D56FD57AEF}"/>
          </ac:picMkLst>
        </pc:picChg>
        <pc:picChg chg="add mod ord">
          <ac:chgData name="HORI YUKO" userId="e4c215b5-a3b4-43c6-a992-3990b6fc6cf5" providerId="ADAL" clId="{0A90A6FA-24F3-4C8F-950E-AF465B56967B}" dt="2021-06-19T06:11:41.258" v="309" actId="164"/>
          <ac:picMkLst>
            <pc:docMk/>
            <pc:sldMk cId="1501052949" sldId="264"/>
            <ac:picMk id="13" creationId="{C7FBCED5-E2C2-4E16-912D-D3A21B6EFE73}"/>
          </ac:picMkLst>
        </pc:picChg>
        <pc:picChg chg="add mod ord">
          <ac:chgData name="HORI YUKO" userId="e4c215b5-a3b4-43c6-a992-3990b6fc6cf5" providerId="ADAL" clId="{0A90A6FA-24F3-4C8F-950E-AF465B56967B}" dt="2021-06-19T06:11:41.258" v="309" actId="164"/>
          <ac:picMkLst>
            <pc:docMk/>
            <pc:sldMk cId="1501052949" sldId="264"/>
            <ac:picMk id="15" creationId="{8E2ACF8F-58A1-4BE4-A6CA-AFEF77628580}"/>
          </ac:picMkLst>
        </pc:picChg>
        <pc:picChg chg="add mod ord">
          <ac:chgData name="HORI YUKO" userId="e4c215b5-a3b4-43c6-a992-3990b6fc6cf5" providerId="ADAL" clId="{0A90A6FA-24F3-4C8F-950E-AF465B56967B}" dt="2021-06-19T06:11:41.258" v="309" actId="164"/>
          <ac:picMkLst>
            <pc:docMk/>
            <pc:sldMk cId="1501052949" sldId="264"/>
            <ac:picMk id="17" creationId="{5265064C-FA45-4334-9E1C-F92A77189E98}"/>
          </ac:picMkLst>
        </pc:picChg>
        <pc:picChg chg="del mod topLvl">
          <ac:chgData name="HORI YUKO" userId="e4c215b5-a3b4-43c6-a992-3990b6fc6cf5" providerId="ADAL" clId="{0A90A6FA-24F3-4C8F-950E-AF465B56967B}" dt="2021-06-19T05:36:08.608" v="49" actId="478"/>
          <ac:picMkLst>
            <pc:docMk/>
            <pc:sldMk cId="1501052949" sldId="264"/>
            <ac:picMk id="34" creationId="{00000000-0000-0000-0000-000000000000}"/>
          </ac:picMkLst>
        </pc:picChg>
        <pc:picChg chg="del mod topLvl">
          <ac:chgData name="HORI YUKO" userId="e4c215b5-a3b4-43c6-a992-3990b6fc6cf5" providerId="ADAL" clId="{0A90A6FA-24F3-4C8F-950E-AF465B56967B}" dt="2021-06-19T05:43:21.651" v="84" actId="478"/>
          <ac:picMkLst>
            <pc:docMk/>
            <pc:sldMk cId="1501052949" sldId="264"/>
            <ac:picMk id="42" creationId="{B6C841E1-5EBC-4A7A-A380-4F7C380A8F73}"/>
          </ac:picMkLst>
        </pc:picChg>
        <pc:picChg chg="del mod topLvl">
          <ac:chgData name="HORI YUKO" userId="e4c215b5-a3b4-43c6-a992-3990b6fc6cf5" providerId="ADAL" clId="{0A90A6FA-24F3-4C8F-950E-AF465B56967B}" dt="2021-06-19T05:43:21.651" v="84" actId="478"/>
          <ac:picMkLst>
            <pc:docMk/>
            <pc:sldMk cId="1501052949" sldId="264"/>
            <ac:picMk id="43" creationId="{88895A99-205B-45FE-BF16-CD16F02F4A0D}"/>
          </ac:picMkLst>
        </pc:picChg>
        <pc:picChg chg="del mod topLvl">
          <ac:chgData name="HORI YUKO" userId="e4c215b5-a3b4-43c6-a992-3990b6fc6cf5" providerId="ADAL" clId="{0A90A6FA-24F3-4C8F-950E-AF465B56967B}" dt="2021-06-19T05:43:21.651" v="84" actId="478"/>
          <ac:picMkLst>
            <pc:docMk/>
            <pc:sldMk cId="1501052949" sldId="264"/>
            <ac:picMk id="1026" creationId="{00000000-0000-0000-0000-000000000000}"/>
          </ac:picMkLst>
        </pc:picChg>
      </pc:sldChg>
      <pc:sldChg chg="modTransition">
        <pc:chgData name="HORI YUKO" userId="e4c215b5-a3b4-43c6-a992-3990b6fc6cf5" providerId="ADAL" clId="{0A90A6FA-24F3-4C8F-950E-AF465B56967B}" dt="2021-06-19T08:40:02.691" v="1167"/>
        <pc:sldMkLst>
          <pc:docMk/>
          <pc:sldMk cId="1505961217" sldId="265"/>
        </pc:sldMkLst>
      </pc:sldChg>
      <pc:sldChg chg="addSp delSp modSp mod modTransition modAnim">
        <pc:chgData name="HORI YUKO" userId="e4c215b5-a3b4-43c6-a992-3990b6fc6cf5" providerId="ADAL" clId="{0A90A6FA-24F3-4C8F-950E-AF465B56967B}" dt="2021-06-19T08:17:22.598" v="1083"/>
        <pc:sldMkLst>
          <pc:docMk/>
          <pc:sldMk cId="206838807" sldId="266"/>
        </pc:sldMkLst>
        <pc:spChg chg="del">
          <ac:chgData name="HORI YUKO" userId="e4c215b5-a3b4-43c6-a992-3990b6fc6cf5" providerId="ADAL" clId="{0A90A6FA-24F3-4C8F-950E-AF465B56967B}" dt="2021-06-19T06:47:30.579" v="505" actId="478"/>
          <ac:spMkLst>
            <pc:docMk/>
            <pc:sldMk cId="206838807" sldId="266"/>
            <ac:spMk id="6" creationId="{00000000-0000-0000-0000-000000000000}"/>
          </ac:spMkLst>
        </pc:spChg>
        <pc:spChg chg="mod topLvl">
          <ac:chgData name="HORI YUKO" userId="e4c215b5-a3b4-43c6-a992-3990b6fc6cf5" providerId="ADAL" clId="{0A90A6FA-24F3-4C8F-950E-AF465B56967B}" dt="2021-06-19T07:30:50.818" v="864" actId="164"/>
          <ac:spMkLst>
            <pc:docMk/>
            <pc:sldMk cId="206838807" sldId="266"/>
            <ac:spMk id="20" creationId="{00000000-0000-0000-0000-000000000000}"/>
          </ac:spMkLst>
        </pc:spChg>
        <pc:spChg chg="del">
          <ac:chgData name="HORI YUKO" userId="e4c215b5-a3b4-43c6-a992-3990b6fc6cf5" providerId="ADAL" clId="{0A90A6FA-24F3-4C8F-950E-AF465B56967B}" dt="2021-06-19T07:45:41.602" v="978" actId="478"/>
          <ac:spMkLst>
            <pc:docMk/>
            <pc:sldMk cId="206838807" sldId="266"/>
            <ac:spMk id="31" creationId="{00000000-0000-0000-0000-000000000000}"/>
          </ac:spMkLst>
        </pc:spChg>
        <pc:spChg chg="del">
          <ac:chgData name="HORI YUKO" userId="e4c215b5-a3b4-43c6-a992-3990b6fc6cf5" providerId="ADAL" clId="{0A90A6FA-24F3-4C8F-950E-AF465B56967B}" dt="2021-06-19T06:47:30.579" v="505" actId="478"/>
          <ac:spMkLst>
            <pc:docMk/>
            <pc:sldMk cId="206838807" sldId="266"/>
            <ac:spMk id="35" creationId="{00000000-0000-0000-0000-000000000000}"/>
          </ac:spMkLst>
        </pc:spChg>
        <pc:spChg chg="del">
          <ac:chgData name="HORI YUKO" userId="e4c215b5-a3b4-43c6-a992-3990b6fc6cf5" providerId="ADAL" clId="{0A90A6FA-24F3-4C8F-950E-AF465B56967B}" dt="2021-06-19T06:47:30.579" v="505" actId="478"/>
          <ac:spMkLst>
            <pc:docMk/>
            <pc:sldMk cId="206838807" sldId="266"/>
            <ac:spMk id="36" creationId="{00000000-0000-0000-0000-000000000000}"/>
          </ac:spMkLst>
        </pc:spChg>
        <pc:spChg chg="del">
          <ac:chgData name="HORI YUKO" userId="e4c215b5-a3b4-43c6-a992-3990b6fc6cf5" providerId="ADAL" clId="{0A90A6FA-24F3-4C8F-950E-AF465B56967B}" dt="2021-06-19T06:47:30.579" v="505" actId="478"/>
          <ac:spMkLst>
            <pc:docMk/>
            <pc:sldMk cId="206838807" sldId="266"/>
            <ac:spMk id="38" creationId="{00000000-0000-0000-0000-000000000000}"/>
          </ac:spMkLst>
        </pc:spChg>
        <pc:spChg chg="mod topLvl">
          <ac:chgData name="HORI YUKO" userId="e4c215b5-a3b4-43c6-a992-3990b6fc6cf5" providerId="ADAL" clId="{0A90A6FA-24F3-4C8F-950E-AF465B56967B}" dt="2021-06-19T07:31:16.489" v="869" actId="14100"/>
          <ac:spMkLst>
            <pc:docMk/>
            <pc:sldMk cId="206838807" sldId="266"/>
            <ac:spMk id="39" creationId="{00000000-0000-0000-0000-000000000000}"/>
          </ac:spMkLst>
        </pc:spChg>
        <pc:spChg chg="del">
          <ac:chgData name="HORI YUKO" userId="e4c215b5-a3b4-43c6-a992-3990b6fc6cf5" providerId="ADAL" clId="{0A90A6FA-24F3-4C8F-950E-AF465B56967B}" dt="2021-06-19T06:47:30.579" v="505" actId="478"/>
          <ac:spMkLst>
            <pc:docMk/>
            <pc:sldMk cId="206838807" sldId="266"/>
            <ac:spMk id="40" creationId="{D65802E8-7395-4194-83B6-BD0BFC5D1465}"/>
          </ac:spMkLst>
        </pc:spChg>
        <pc:spChg chg="del">
          <ac:chgData name="HORI YUKO" userId="e4c215b5-a3b4-43c6-a992-3990b6fc6cf5" providerId="ADAL" clId="{0A90A6FA-24F3-4C8F-950E-AF465B56967B}" dt="2021-06-19T06:47:30.579" v="505" actId="478"/>
          <ac:spMkLst>
            <pc:docMk/>
            <pc:sldMk cId="206838807" sldId="266"/>
            <ac:spMk id="48" creationId="{8B84CA3A-1FC1-4D22-B9D5-E75855ED828E}"/>
          </ac:spMkLst>
        </pc:spChg>
        <pc:spChg chg="del">
          <ac:chgData name="HORI YUKO" userId="e4c215b5-a3b4-43c6-a992-3990b6fc6cf5" providerId="ADAL" clId="{0A90A6FA-24F3-4C8F-950E-AF465B56967B}" dt="2021-06-19T06:47:30.579" v="505" actId="478"/>
          <ac:spMkLst>
            <pc:docMk/>
            <pc:sldMk cId="206838807" sldId="266"/>
            <ac:spMk id="50" creationId="{99DE0F41-BC68-4BA9-AFB5-83BD8A2850BC}"/>
          </ac:spMkLst>
        </pc:spChg>
        <pc:spChg chg="del">
          <ac:chgData name="HORI YUKO" userId="e4c215b5-a3b4-43c6-a992-3990b6fc6cf5" providerId="ADAL" clId="{0A90A6FA-24F3-4C8F-950E-AF465B56967B}" dt="2021-06-19T06:47:30.579" v="505" actId="478"/>
          <ac:spMkLst>
            <pc:docMk/>
            <pc:sldMk cId="206838807" sldId="266"/>
            <ac:spMk id="51" creationId="{C754A990-E80F-4195-9562-D3D79AEABBB9}"/>
          </ac:spMkLst>
        </pc:spChg>
        <pc:spChg chg="del">
          <ac:chgData name="HORI YUKO" userId="e4c215b5-a3b4-43c6-a992-3990b6fc6cf5" providerId="ADAL" clId="{0A90A6FA-24F3-4C8F-950E-AF465B56967B}" dt="2021-06-19T06:47:30.579" v="505" actId="478"/>
          <ac:spMkLst>
            <pc:docMk/>
            <pc:sldMk cId="206838807" sldId="266"/>
            <ac:spMk id="52" creationId="{D65802E8-7395-4194-83B6-BD0BFC5D1465}"/>
          </ac:spMkLst>
        </pc:spChg>
        <pc:spChg chg="del">
          <ac:chgData name="HORI YUKO" userId="e4c215b5-a3b4-43c6-a992-3990b6fc6cf5" providerId="ADAL" clId="{0A90A6FA-24F3-4C8F-950E-AF465B56967B}" dt="2021-06-19T06:47:30.579" v="505" actId="478"/>
          <ac:spMkLst>
            <pc:docMk/>
            <pc:sldMk cId="206838807" sldId="266"/>
            <ac:spMk id="53" creationId="{68E661EB-4353-4DCB-AE3A-85D1C08D4A3A}"/>
          </ac:spMkLst>
        </pc:spChg>
        <pc:spChg chg="del">
          <ac:chgData name="HORI YUKO" userId="e4c215b5-a3b4-43c6-a992-3990b6fc6cf5" providerId="ADAL" clId="{0A90A6FA-24F3-4C8F-950E-AF465B56967B}" dt="2021-06-19T06:47:30.579" v="505" actId="478"/>
          <ac:spMkLst>
            <pc:docMk/>
            <pc:sldMk cId="206838807" sldId="266"/>
            <ac:spMk id="55" creationId="{C77E9918-CA15-4C7A-BB7B-F44844CAF59C}"/>
          </ac:spMkLst>
        </pc:spChg>
        <pc:spChg chg="del">
          <ac:chgData name="HORI YUKO" userId="e4c215b5-a3b4-43c6-a992-3990b6fc6cf5" providerId="ADAL" clId="{0A90A6FA-24F3-4C8F-950E-AF465B56967B}" dt="2021-06-19T06:47:30.579" v="505" actId="478"/>
          <ac:spMkLst>
            <pc:docMk/>
            <pc:sldMk cId="206838807" sldId="266"/>
            <ac:spMk id="56" creationId="{EDBD484B-8C13-48A6-8FB9-A40DF6D05866}"/>
          </ac:spMkLst>
        </pc:spChg>
        <pc:spChg chg="del">
          <ac:chgData name="HORI YUKO" userId="e4c215b5-a3b4-43c6-a992-3990b6fc6cf5" providerId="ADAL" clId="{0A90A6FA-24F3-4C8F-950E-AF465B56967B}" dt="2021-06-19T06:47:30.579" v="505" actId="478"/>
          <ac:spMkLst>
            <pc:docMk/>
            <pc:sldMk cId="206838807" sldId="266"/>
            <ac:spMk id="57" creationId="{68E661EB-4353-4DCB-AE3A-85D1C08D4A3A}"/>
          </ac:spMkLst>
        </pc:spChg>
        <pc:spChg chg="del">
          <ac:chgData name="HORI YUKO" userId="e4c215b5-a3b4-43c6-a992-3990b6fc6cf5" providerId="ADAL" clId="{0A90A6FA-24F3-4C8F-950E-AF465B56967B}" dt="2021-06-19T06:47:30.579" v="505" actId="478"/>
          <ac:spMkLst>
            <pc:docMk/>
            <pc:sldMk cId="206838807" sldId="266"/>
            <ac:spMk id="58" creationId="{00000000-0000-0000-0000-000000000000}"/>
          </ac:spMkLst>
        </pc:spChg>
        <pc:spChg chg="mod">
          <ac:chgData name="HORI YUKO" userId="e4c215b5-a3b4-43c6-a992-3990b6fc6cf5" providerId="ADAL" clId="{0A90A6FA-24F3-4C8F-950E-AF465B56967B}" dt="2021-06-19T07:02:44.700" v="563"/>
          <ac:spMkLst>
            <pc:docMk/>
            <pc:sldMk cId="206838807" sldId="266"/>
            <ac:spMk id="64" creationId="{E0F07C04-560F-4CA0-947D-B3BF805C15B7}"/>
          </ac:spMkLst>
        </pc:spChg>
        <pc:spChg chg="mod">
          <ac:chgData name="HORI YUKO" userId="e4c215b5-a3b4-43c6-a992-3990b6fc6cf5" providerId="ADAL" clId="{0A90A6FA-24F3-4C8F-950E-AF465B56967B}" dt="2021-06-19T07:46:01.860" v="980" actId="14100"/>
          <ac:spMkLst>
            <pc:docMk/>
            <pc:sldMk cId="206838807" sldId="266"/>
            <ac:spMk id="65" creationId="{9AB60F27-8414-4352-B35A-2D9EAD9E9698}"/>
          </ac:spMkLst>
        </pc:spChg>
        <pc:grpChg chg="del">
          <ac:chgData name="HORI YUKO" userId="e4c215b5-a3b4-43c6-a992-3990b6fc6cf5" providerId="ADAL" clId="{0A90A6FA-24F3-4C8F-950E-AF465B56967B}" dt="2021-06-19T06:46:53.570" v="500" actId="478"/>
          <ac:grpSpMkLst>
            <pc:docMk/>
            <pc:sldMk cId="206838807" sldId="266"/>
            <ac:grpSpMk id="8" creationId="{71CC0502-7ECA-466E-8DCF-6005BABC1A02}"/>
          </ac:grpSpMkLst>
        </pc:grpChg>
        <pc:grpChg chg="del">
          <ac:chgData name="HORI YUKO" userId="e4c215b5-a3b4-43c6-a992-3990b6fc6cf5" providerId="ADAL" clId="{0A90A6FA-24F3-4C8F-950E-AF465B56967B}" dt="2021-06-19T07:00:35.668" v="510" actId="165"/>
          <ac:grpSpMkLst>
            <pc:docMk/>
            <pc:sldMk cId="206838807" sldId="266"/>
            <ac:grpSpMk id="9" creationId="{00000000-0000-0000-0000-000000000000}"/>
          </ac:grpSpMkLst>
        </pc:grpChg>
        <pc:grpChg chg="add mod">
          <ac:chgData name="HORI YUKO" userId="e4c215b5-a3b4-43c6-a992-3990b6fc6cf5" providerId="ADAL" clId="{0A90A6FA-24F3-4C8F-950E-AF465B56967B}" dt="2021-06-19T07:31:07.849" v="868" actId="1076"/>
          <ac:grpSpMkLst>
            <pc:docMk/>
            <pc:sldMk cId="206838807" sldId="266"/>
            <ac:grpSpMk id="10" creationId="{73E1AB0B-B42F-4244-9B9D-2355127D6E9C}"/>
          </ac:grpSpMkLst>
        </pc:grpChg>
        <pc:grpChg chg="del">
          <ac:chgData name="HORI YUKO" userId="e4c215b5-a3b4-43c6-a992-3990b6fc6cf5" providerId="ADAL" clId="{0A90A6FA-24F3-4C8F-950E-AF465B56967B}" dt="2021-06-19T07:01:53.829" v="533" actId="478"/>
          <ac:grpSpMkLst>
            <pc:docMk/>
            <pc:sldMk cId="206838807" sldId="266"/>
            <ac:grpSpMk id="30" creationId="{728B38F2-91C3-4B2C-88A4-A0A095F91D70}"/>
          </ac:grpSpMkLst>
        </pc:grpChg>
        <pc:grpChg chg="del">
          <ac:chgData name="HORI YUKO" userId="e4c215b5-a3b4-43c6-a992-3990b6fc6cf5" providerId="ADAL" clId="{0A90A6FA-24F3-4C8F-950E-AF465B56967B}" dt="2021-06-19T06:47:30.579" v="505" actId="478"/>
          <ac:grpSpMkLst>
            <pc:docMk/>
            <pc:sldMk cId="206838807" sldId="266"/>
            <ac:grpSpMk id="32" creationId="{00000000-0000-0000-0000-000000000000}"/>
          </ac:grpSpMkLst>
        </pc:grpChg>
        <pc:grpChg chg="add mod">
          <ac:chgData name="HORI YUKO" userId="e4c215b5-a3b4-43c6-a992-3990b6fc6cf5" providerId="ADAL" clId="{0A90A6FA-24F3-4C8F-950E-AF465B56967B}" dt="2021-06-19T07:45:54.977" v="979" actId="1076"/>
          <ac:grpSpMkLst>
            <pc:docMk/>
            <pc:sldMk cId="206838807" sldId="266"/>
            <ac:grpSpMk id="59" creationId="{E5112F6E-2DCA-466F-A3AD-758070A8B661}"/>
          </ac:grpSpMkLst>
        </pc:grpChg>
        <pc:grpChg chg="add mod">
          <ac:chgData name="HORI YUKO" userId="e4c215b5-a3b4-43c6-a992-3990b6fc6cf5" providerId="ADAL" clId="{0A90A6FA-24F3-4C8F-950E-AF465B56967B}" dt="2021-06-19T07:02:44.700" v="563"/>
          <ac:grpSpMkLst>
            <pc:docMk/>
            <pc:sldMk cId="206838807" sldId="266"/>
            <ac:grpSpMk id="63" creationId="{BA26F503-1DA7-4CC0-83D0-D3AAC0E88509}"/>
          </ac:grpSpMkLst>
        </pc:grpChg>
        <pc:picChg chg="add del mod">
          <ac:chgData name="HORI YUKO" userId="e4c215b5-a3b4-43c6-a992-3990b6fc6cf5" providerId="ADAL" clId="{0A90A6FA-24F3-4C8F-950E-AF465B56967B}" dt="2021-06-19T07:30:29.322" v="858" actId="478"/>
          <ac:picMkLst>
            <pc:docMk/>
            <pc:sldMk cId="206838807" sldId="266"/>
            <ac:picMk id="4" creationId="{85929BE4-713C-477E-8BB2-C166CFF77477}"/>
          </ac:picMkLst>
        </pc:picChg>
        <pc:picChg chg="add mod">
          <ac:chgData name="HORI YUKO" userId="e4c215b5-a3b4-43c6-a992-3990b6fc6cf5" providerId="ADAL" clId="{0A90A6FA-24F3-4C8F-950E-AF465B56967B}" dt="2021-06-19T07:48:28.882" v="987" actId="1076"/>
          <ac:picMkLst>
            <pc:docMk/>
            <pc:sldMk cId="206838807" sldId="266"/>
            <ac:picMk id="7" creationId="{D9463052-E8EF-457E-9BFE-AA79C89F4799}"/>
          </ac:picMkLst>
        </pc:picChg>
        <pc:picChg chg="del mod topLvl">
          <ac:chgData name="HORI YUKO" userId="e4c215b5-a3b4-43c6-a992-3990b6fc6cf5" providerId="ADAL" clId="{0A90A6FA-24F3-4C8F-950E-AF465B56967B}" dt="2021-06-19T07:00:38.203" v="511" actId="478"/>
          <ac:picMkLst>
            <pc:docMk/>
            <pc:sldMk cId="206838807" sldId="266"/>
            <ac:picMk id="34" creationId="{00000000-0000-0000-0000-000000000000}"/>
          </ac:picMkLst>
        </pc:picChg>
        <pc:picChg chg="del">
          <ac:chgData name="HORI YUKO" userId="e4c215b5-a3b4-43c6-a992-3990b6fc6cf5" providerId="ADAL" clId="{0A90A6FA-24F3-4C8F-950E-AF465B56967B}" dt="2021-06-19T06:47:30.579" v="505" actId="478"/>
          <ac:picMkLst>
            <pc:docMk/>
            <pc:sldMk cId="206838807" sldId="266"/>
            <ac:picMk id="49" creationId="{E989B3D5-C1A3-4947-89F3-A9319CDEFFDD}"/>
          </ac:picMkLst>
        </pc:picChg>
        <pc:picChg chg="del">
          <ac:chgData name="HORI YUKO" userId="e4c215b5-a3b4-43c6-a992-3990b6fc6cf5" providerId="ADAL" clId="{0A90A6FA-24F3-4C8F-950E-AF465B56967B}" dt="2021-06-19T06:47:30.579" v="505" actId="478"/>
          <ac:picMkLst>
            <pc:docMk/>
            <pc:sldMk cId="206838807" sldId="266"/>
            <ac:picMk id="54" creationId="{61768C1F-BF3B-419F-B3F5-981019E3D799}"/>
          </ac:picMkLst>
        </pc:picChg>
        <pc:picChg chg="mod">
          <ac:chgData name="HORI YUKO" userId="e4c215b5-a3b4-43c6-a992-3990b6fc6cf5" providerId="ADAL" clId="{0A90A6FA-24F3-4C8F-950E-AF465B56967B}" dt="2021-06-19T07:02:44.700" v="563"/>
          <ac:picMkLst>
            <pc:docMk/>
            <pc:sldMk cId="206838807" sldId="266"/>
            <ac:picMk id="60" creationId="{B24C7385-5B3D-4D88-8207-9A47F726DCF2}"/>
          </ac:picMkLst>
        </pc:picChg>
        <pc:picChg chg="mod">
          <ac:chgData name="HORI YUKO" userId="e4c215b5-a3b4-43c6-a992-3990b6fc6cf5" providerId="ADAL" clId="{0A90A6FA-24F3-4C8F-950E-AF465B56967B}" dt="2021-06-19T07:02:44.700" v="563"/>
          <ac:picMkLst>
            <pc:docMk/>
            <pc:sldMk cId="206838807" sldId="266"/>
            <ac:picMk id="61" creationId="{750F79A8-6A9A-4EB0-B12E-D16C5747EE15}"/>
          </ac:picMkLst>
        </pc:picChg>
        <pc:picChg chg="mod">
          <ac:chgData name="HORI YUKO" userId="e4c215b5-a3b4-43c6-a992-3990b6fc6cf5" providerId="ADAL" clId="{0A90A6FA-24F3-4C8F-950E-AF465B56967B}" dt="2021-06-19T07:02:44.700" v="563"/>
          <ac:picMkLst>
            <pc:docMk/>
            <pc:sldMk cId="206838807" sldId="266"/>
            <ac:picMk id="62" creationId="{4B11D410-AE4C-4F4B-91A7-C44CB3EFB73D}"/>
          </ac:picMkLst>
        </pc:picChg>
        <pc:picChg chg="del">
          <ac:chgData name="HORI YUKO" userId="e4c215b5-a3b4-43c6-a992-3990b6fc6cf5" providerId="ADAL" clId="{0A90A6FA-24F3-4C8F-950E-AF465B56967B}" dt="2021-06-19T06:47:30.579" v="505" actId="478"/>
          <ac:picMkLst>
            <pc:docMk/>
            <pc:sldMk cId="206838807" sldId="266"/>
            <ac:picMk id="1028" creationId="{00000000-0000-0000-0000-000000000000}"/>
          </ac:picMkLst>
        </pc:picChg>
      </pc:sldChg>
      <pc:sldChg chg="modTransition">
        <pc:chgData name="HORI YUKO" userId="e4c215b5-a3b4-43c6-a992-3990b6fc6cf5" providerId="ADAL" clId="{0A90A6FA-24F3-4C8F-950E-AF465B56967B}" dt="2021-06-19T08:45:37.480" v="1191"/>
        <pc:sldMkLst>
          <pc:docMk/>
          <pc:sldMk cId="3483570919" sldId="267"/>
        </pc:sldMkLst>
      </pc:sldChg>
      <pc:sldChg chg="modTransition">
        <pc:chgData name="HORI YUKO" userId="e4c215b5-a3b4-43c6-a992-3990b6fc6cf5" providerId="ADAL" clId="{0A90A6FA-24F3-4C8F-950E-AF465B56967B}" dt="2021-06-19T08:45:44.079" v="1193"/>
        <pc:sldMkLst>
          <pc:docMk/>
          <pc:sldMk cId="2737334496" sldId="268"/>
        </pc:sldMkLst>
      </pc:sldChg>
      <pc:sldChg chg="delSp del mod">
        <pc:chgData name="HORI YUKO" userId="e4c215b5-a3b4-43c6-a992-3990b6fc6cf5" providerId="ADAL" clId="{0A90A6FA-24F3-4C8F-950E-AF465B56967B}" dt="2021-06-19T08:58:20.018" v="1419" actId="47"/>
        <pc:sldMkLst>
          <pc:docMk/>
          <pc:sldMk cId="187510478" sldId="269"/>
        </pc:sldMkLst>
        <pc:spChg chg="del">
          <ac:chgData name="HORI YUKO" userId="e4c215b5-a3b4-43c6-a992-3990b6fc6cf5" providerId="ADAL" clId="{0A90A6FA-24F3-4C8F-950E-AF465B56967B}" dt="2021-06-19T08:46:25.481" v="1241" actId="478"/>
          <ac:spMkLst>
            <pc:docMk/>
            <pc:sldMk cId="187510478" sldId="269"/>
            <ac:spMk id="20" creationId="{00000000-0000-0000-0000-000000000000}"/>
          </ac:spMkLst>
        </pc:spChg>
      </pc:sldChg>
      <pc:sldChg chg="modTransition">
        <pc:chgData name="HORI YUKO" userId="e4c215b5-a3b4-43c6-a992-3990b6fc6cf5" providerId="ADAL" clId="{0A90A6FA-24F3-4C8F-950E-AF465B56967B}" dt="2021-06-19T09:02:36.526" v="1438"/>
        <pc:sldMkLst>
          <pc:docMk/>
          <pc:sldMk cId="3856479878" sldId="270"/>
        </pc:sldMkLst>
      </pc:sldChg>
      <pc:sldChg chg="modTransition">
        <pc:chgData name="HORI YUKO" userId="e4c215b5-a3b4-43c6-a992-3990b6fc6cf5" providerId="ADAL" clId="{0A90A6FA-24F3-4C8F-950E-AF465B56967B}" dt="2021-06-19T09:03:38.863" v="1443"/>
        <pc:sldMkLst>
          <pc:docMk/>
          <pc:sldMk cId="3436146928" sldId="271"/>
        </pc:sldMkLst>
      </pc:sldChg>
      <pc:sldChg chg="addSp delSp modSp mod modTransition modAnim">
        <pc:chgData name="HORI YUKO" userId="e4c215b5-a3b4-43c6-a992-3990b6fc6cf5" providerId="ADAL" clId="{0A90A6FA-24F3-4C8F-950E-AF465B56967B}" dt="2021-06-19T09:54:17.345" v="1845" actId="1076"/>
        <pc:sldMkLst>
          <pc:docMk/>
          <pc:sldMk cId="1932277051" sldId="272"/>
        </pc:sldMkLst>
        <pc:spChg chg="mod topLvl">
          <ac:chgData name="HORI YUKO" userId="e4c215b5-a3b4-43c6-a992-3990b6fc6cf5" providerId="ADAL" clId="{0A90A6FA-24F3-4C8F-950E-AF465B56967B}" dt="2021-06-19T09:31:14.699" v="1716" actId="164"/>
          <ac:spMkLst>
            <pc:docMk/>
            <pc:sldMk cId="1932277051" sldId="272"/>
            <ac:spMk id="20" creationId="{00000000-0000-0000-0000-000000000000}"/>
          </ac:spMkLst>
        </pc:spChg>
        <pc:spChg chg="del">
          <ac:chgData name="HORI YUKO" userId="e4c215b5-a3b4-43c6-a992-3990b6fc6cf5" providerId="ADAL" clId="{0A90A6FA-24F3-4C8F-950E-AF465B56967B}" dt="2021-06-19T09:03:53.382" v="1446" actId="478"/>
          <ac:spMkLst>
            <pc:docMk/>
            <pc:sldMk cId="1932277051" sldId="272"/>
            <ac:spMk id="32" creationId="{00000000-0000-0000-0000-000000000000}"/>
          </ac:spMkLst>
        </pc:spChg>
        <pc:spChg chg="del">
          <ac:chgData name="HORI YUKO" userId="e4c215b5-a3b4-43c6-a992-3990b6fc6cf5" providerId="ADAL" clId="{0A90A6FA-24F3-4C8F-950E-AF465B56967B}" dt="2021-06-19T09:04:05.083" v="1447" actId="478"/>
          <ac:spMkLst>
            <pc:docMk/>
            <pc:sldMk cId="1932277051" sldId="272"/>
            <ac:spMk id="37" creationId="{00000000-0000-0000-0000-000000000000}"/>
          </ac:spMkLst>
        </pc:spChg>
        <pc:spChg chg="del">
          <ac:chgData name="HORI YUKO" userId="e4c215b5-a3b4-43c6-a992-3990b6fc6cf5" providerId="ADAL" clId="{0A90A6FA-24F3-4C8F-950E-AF465B56967B}" dt="2021-06-19T09:04:05.083" v="1447" actId="478"/>
          <ac:spMkLst>
            <pc:docMk/>
            <pc:sldMk cId="1932277051" sldId="272"/>
            <ac:spMk id="38" creationId="{00000000-0000-0000-0000-000000000000}"/>
          </ac:spMkLst>
        </pc:spChg>
        <pc:spChg chg="mod topLvl">
          <ac:chgData name="HORI YUKO" userId="e4c215b5-a3b4-43c6-a992-3990b6fc6cf5" providerId="ADAL" clId="{0A90A6FA-24F3-4C8F-950E-AF465B56967B}" dt="2021-06-19T09:31:14.699" v="1716" actId="164"/>
          <ac:spMkLst>
            <pc:docMk/>
            <pc:sldMk cId="1932277051" sldId="272"/>
            <ac:spMk id="39" creationId="{00000000-0000-0000-0000-000000000000}"/>
          </ac:spMkLst>
        </pc:spChg>
        <pc:spChg chg="mod">
          <ac:chgData name="HORI YUKO" userId="e4c215b5-a3b4-43c6-a992-3990b6fc6cf5" providerId="ADAL" clId="{0A90A6FA-24F3-4C8F-950E-AF465B56967B}" dt="2021-06-19T09:04:57.950" v="1457" actId="1076"/>
          <ac:spMkLst>
            <pc:docMk/>
            <pc:sldMk cId="1932277051" sldId="272"/>
            <ac:spMk id="46" creationId="{67B2044C-FEA1-4CCB-8815-F8DF855E7535}"/>
          </ac:spMkLst>
        </pc:spChg>
        <pc:spChg chg="mod">
          <ac:chgData name="HORI YUKO" userId="e4c215b5-a3b4-43c6-a992-3990b6fc6cf5" providerId="ADAL" clId="{0A90A6FA-24F3-4C8F-950E-AF465B56967B}" dt="2021-06-19T09:04:57.950" v="1457" actId="1076"/>
          <ac:spMkLst>
            <pc:docMk/>
            <pc:sldMk cId="1932277051" sldId="272"/>
            <ac:spMk id="47" creationId="{9B550C90-91D7-43E2-A5EA-472D3B403006}"/>
          </ac:spMkLst>
        </pc:spChg>
        <pc:spChg chg="del">
          <ac:chgData name="HORI YUKO" userId="e4c215b5-a3b4-43c6-a992-3990b6fc6cf5" providerId="ADAL" clId="{0A90A6FA-24F3-4C8F-950E-AF465B56967B}" dt="2021-06-19T09:04:05.083" v="1447" actId="478"/>
          <ac:spMkLst>
            <pc:docMk/>
            <pc:sldMk cId="1932277051" sldId="272"/>
            <ac:spMk id="48" creationId="{CEB712B3-4295-4384-A3B3-6D846F72E6BA}"/>
          </ac:spMkLst>
        </pc:spChg>
        <pc:spChg chg="del">
          <ac:chgData name="HORI YUKO" userId="e4c215b5-a3b4-43c6-a992-3990b6fc6cf5" providerId="ADAL" clId="{0A90A6FA-24F3-4C8F-950E-AF465B56967B}" dt="2021-06-19T09:04:05.083" v="1447" actId="478"/>
          <ac:spMkLst>
            <pc:docMk/>
            <pc:sldMk cId="1932277051" sldId="272"/>
            <ac:spMk id="49" creationId="{B72BAC75-F44D-421B-9834-AC36EF75C92E}"/>
          </ac:spMkLst>
        </pc:spChg>
        <pc:spChg chg="del">
          <ac:chgData name="HORI YUKO" userId="e4c215b5-a3b4-43c6-a992-3990b6fc6cf5" providerId="ADAL" clId="{0A90A6FA-24F3-4C8F-950E-AF465B56967B}" dt="2021-06-19T09:04:05.083" v="1447" actId="478"/>
          <ac:spMkLst>
            <pc:docMk/>
            <pc:sldMk cId="1932277051" sldId="272"/>
            <ac:spMk id="50" creationId="{754452D5-B9DE-43A1-8B9D-A1EAC5640AF6}"/>
          </ac:spMkLst>
        </pc:spChg>
        <pc:spChg chg="del">
          <ac:chgData name="HORI YUKO" userId="e4c215b5-a3b4-43c6-a992-3990b6fc6cf5" providerId="ADAL" clId="{0A90A6FA-24F3-4C8F-950E-AF465B56967B}" dt="2021-06-19T09:04:05.083" v="1447" actId="478"/>
          <ac:spMkLst>
            <pc:docMk/>
            <pc:sldMk cId="1932277051" sldId="272"/>
            <ac:spMk id="51" creationId="{69D12B5A-A873-4349-89C7-F7029A4458DD}"/>
          </ac:spMkLst>
        </pc:spChg>
        <pc:spChg chg="del">
          <ac:chgData name="HORI YUKO" userId="e4c215b5-a3b4-43c6-a992-3990b6fc6cf5" providerId="ADAL" clId="{0A90A6FA-24F3-4C8F-950E-AF465B56967B}" dt="2021-06-19T09:04:11.308" v="1450" actId="478"/>
          <ac:spMkLst>
            <pc:docMk/>
            <pc:sldMk cId="1932277051" sldId="272"/>
            <ac:spMk id="52" creationId="{67CEAB08-8638-4211-BAE1-30DE0DC9BA11}"/>
          </ac:spMkLst>
        </pc:spChg>
        <pc:spChg chg="mod">
          <ac:chgData name="HORI YUKO" userId="e4c215b5-a3b4-43c6-a992-3990b6fc6cf5" providerId="ADAL" clId="{0A90A6FA-24F3-4C8F-950E-AF465B56967B}" dt="2021-06-19T09:08:01.478" v="1500"/>
          <ac:spMkLst>
            <pc:docMk/>
            <pc:sldMk cId="1932277051" sldId="272"/>
            <ac:spMk id="57" creationId="{D97CD430-6265-44E9-BE53-E369B7C6D229}"/>
          </ac:spMkLst>
        </pc:spChg>
        <pc:spChg chg="mod">
          <ac:chgData name="HORI YUKO" userId="e4c215b5-a3b4-43c6-a992-3990b6fc6cf5" providerId="ADAL" clId="{0A90A6FA-24F3-4C8F-950E-AF465B56967B}" dt="2021-06-19T09:08:01.478" v="1500"/>
          <ac:spMkLst>
            <pc:docMk/>
            <pc:sldMk cId="1932277051" sldId="272"/>
            <ac:spMk id="58" creationId="{B59FAFE4-AEEF-49B3-80B6-A9832445836C}"/>
          </ac:spMkLst>
        </pc:spChg>
        <pc:grpChg chg="del">
          <ac:chgData name="HORI YUKO" userId="e4c215b5-a3b4-43c6-a992-3990b6fc6cf5" providerId="ADAL" clId="{0A90A6FA-24F3-4C8F-950E-AF465B56967B}" dt="2021-06-19T09:03:51.239" v="1445" actId="478"/>
          <ac:grpSpMkLst>
            <pc:docMk/>
            <pc:sldMk cId="1932277051" sldId="272"/>
            <ac:grpSpMk id="8" creationId="{71CC0502-7ECA-466E-8DCF-6005BABC1A02}"/>
          </ac:grpSpMkLst>
        </pc:grpChg>
        <pc:grpChg chg="del">
          <ac:chgData name="HORI YUKO" userId="e4c215b5-a3b4-43c6-a992-3990b6fc6cf5" providerId="ADAL" clId="{0A90A6FA-24F3-4C8F-950E-AF465B56967B}" dt="2021-06-19T09:04:50.371" v="1454" actId="165"/>
          <ac:grpSpMkLst>
            <pc:docMk/>
            <pc:sldMk cId="1932277051" sldId="272"/>
            <ac:grpSpMk id="9" creationId="{00000000-0000-0000-0000-000000000000}"/>
          </ac:grpSpMkLst>
        </pc:grpChg>
        <pc:grpChg chg="del">
          <ac:chgData name="HORI YUKO" userId="e4c215b5-a3b4-43c6-a992-3990b6fc6cf5" providerId="ADAL" clId="{0A90A6FA-24F3-4C8F-950E-AF465B56967B}" dt="2021-06-19T09:04:05.083" v="1447" actId="478"/>
          <ac:grpSpMkLst>
            <pc:docMk/>
            <pc:sldMk cId="1932277051" sldId="272"/>
            <ac:grpSpMk id="11" creationId="{00000000-0000-0000-0000-000000000000}"/>
          </ac:grpSpMkLst>
        </pc:grpChg>
        <pc:grpChg chg="add mod">
          <ac:chgData name="HORI YUKO" userId="e4c215b5-a3b4-43c6-a992-3990b6fc6cf5" providerId="ADAL" clId="{0A90A6FA-24F3-4C8F-950E-AF465B56967B}" dt="2021-06-19T09:31:14.699" v="1716" actId="164"/>
          <ac:grpSpMkLst>
            <pc:docMk/>
            <pc:sldMk cId="1932277051" sldId="272"/>
            <ac:grpSpMk id="17" creationId="{057D8AE6-F50B-4F14-BF73-B74C81137FB4}"/>
          </ac:grpSpMkLst>
        </pc:grpChg>
        <pc:grpChg chg="add mod">
          <ac:chgData name="HORI YUKO" userId="e4c215b5-a3b4-43c6-a992-3990b6fc6cf5" providerId="ADAL" clId="{0A90A6FA-24F3-4C8F-950E-AF465B56967B}" dt="2021-06-19T09:54:17.345" v="1845" actId="1076"/>
          <ac:grpSpMkLst>
            <pc:docMk/>
            <pc:sldMk cId="1932277051" sldId="272"/>
            <ac:grpSpMk id="18" creationId="{A2960F8F-A31F-4972-A74E-99702CFA0BAE}"/>
          </ac:grpSpMkLst>
        </pc:grpChg>
        <pc:grpChg chg="del mod">
          <ac:chgData name="HORI YUKO" userId="e4c215b5-a3b4-43c6-a992-3990b6fc6cf5" providerId="ADAL" clId="{0A90A6FA-24F3-4C8F-950E-AF465B56967B}" dt="2021-06-19T09:05:57.584" v="1480" actId="478"/>
          <ac:grpSpMkLst>
            <pc:docMk/>
            <pc:sldMk cId="1932277051" sldId="272"/>
            <ac:grpSpMk id="30" creationId="{C0CB4D7F-0CFC-46DE-8FD8-B26F49BC2F5D}"/>
          </ac:grpSpMkLst>
        </pc:grpChg>
        <pc:grpChg chg="del">
          <ac:chgData name="HORI YUKO" userId="e4c215b5-a3b4-43c6-a992-3990b6fc6cf5" providerId="ADAL" clId="{0A90A6FA-24F3-4C8F-950E-AF465B56967B}" dt="2021-06-19T09:04:05.083" v="1447" actId="478"/>
          <ac:grpSpMkLst>
            <pc:docMk/>
            <pc:sldMk cId="1932277051" sldId="272"/>
            <ac:grpSpMk id="31" creationId="{00000000-0000-0000-0000-000000000000}"/>
          </ac:grpSpMkLst>
        </pc:grpChg>
        <pc:grpChg chg="del">
          <ac:chgData name="HORI YUKO" userId="e4c215b5-a3b4-43c6-a992-3990b6fc6cf5" providerId="ADAL" clId="{0A90A6FA-24F3-4C8F-950E-AF465B56967B}" dt="2021-06-19T09:04:05.083" v="1447" actId="478"/>
          <ac:grpSpMkLst>
            <pc:docMk/>
            <pc:sldMk cId="1932277051" sldId="272"/>
            <ac:grpSpMk id="41" creationId="{778FC87C-912B-46D8-8000-6A1398DFF05F}"/>
          </ac:grpSpMkLst>
        </pc:grpChg>
        <pc:grpChg chg="mod">
          <ac:chgData name="HORI YUKO" userId="e4c215b5-a3b4-43c6-a992-3990b6fc6cf5" providerId="ADAL" clId="{0A90A6FA-24F3-4C8F-950E-AF465B56967B}" dt="2021-06-19T09:04:57.950" v="1457" actId="1076"/>
          <ac:grpSpMkLst>
            <pc:docMk/>
            <pc:sldMk cId="1932277051" sldId="272"/>
            <ac:grpSpMk id="43" creationId="{7D883C68-55C7-46DF-85C9-16BD0251DE8A}"/>
          </ac:grpSpMkLst>
        </pc:grpChg>
        <pc:grpChg chg="add mod">
          <ac:chgData name="HORI YUKO" userId="e4c215b5-a3b4-43c6-a992-3990b6fc6cf5" providerId="ADAL" clId="{0A90A6FA-24F3-4C8F-950E-AF465B56967B}" dt="2021-06-19T09:08:05.368" v="1501" actId="1076"/>
          <ac:grpSpMkLst>
            <pc:docMk/>
            <pc:sldMk cId="1932277051" sldId="272"/>
            <ac:grpSpMk id="56" creationId="{DAFE4428-25BC-462F-853C-3E3FC95D3F69}"/>
          </ac:grpSpMkLst>
        </pc:grpChg>
        <pc:picChg chg="add mod">
          <ac:chgData name="HORI YUKO" userId="e4c215b5-a3b4-43c6-a992-3990b6fc6cf5" providerId="ADAL" clId="{0A90A6FA-24F3-4C8F-950E-AF465B56967B}" dt="2021-06-19T09:05:55.371" v="1479" actId="1076"/>
          <ac:picMkLst>
            <pc:docMk/>
            <pc:sldMk cId="1932277051" sldId="272"/>
            <ac:picMk id="4" creationId="{5E5ED2DB-C8E2-4E27-AED7-22EFAB75E022}"/>
          </ac:picMkLst>
        </pc:picChg>
        <pc:picChg chg="add del mod">
          <ac:chgData name="HORI YUKO" userId="e4c215b5-a3b4-43c6-a992-3990b6fc6cf5" providerId="ADAL" clId="{0A90A6FA-24F3-4C8F-950E-AF465B56967B}" dt="2021-06-19T09:06:36.672" v="1485" actId="478"/>
          <ac:picMkLst>
            <pc:docMk/>
            <pc:sldMk cId="1932277051" sldId="272"/>
            <ac:picMk id="7" creationId="{A990A9C4-F791-4851-B0EA-C2415F899B58}"/>
          </ac:picMkLst>
        </pc:picChg>
        <pc:picChg chg="add mod">
          <ac:chgData name="HORI YUKO" userId="e4c215b5-a3b4-43c6-a992-3990b6fc6cf5" providerId="ADAL" clId="{0A90A6FA-24F3-4C8F-950E-AF465B56967B}" dt="2021-06-19T09:32:10.440" v="1721" actId="164"/>
          <ac:picMkLst>
            <pc:docMk/>
            <pc:sldMk cId="1932277051" sldId="272"/>
            <ac:picMk id="12" creationId="{25733792-E8F1-4D9B-BC1E-D40E72942D4C}"/>
          </ac:picMkLst>
        </pc:picChg>
        <pc:picChg chg="add mod">
          <ac:chgData name="HORI YUKO" userId="e4c215b5-a3b4-43c6-a992-3990b6fc6cf5" providerId="ADAL" clId="{0A90A6FA-24F3-4C8F-950E-AF465B56967B}" dt="2021-06-19T09:32:10.440" v="1721" actId="164"/>
          <ac:picMkLst>
            <pc:docMk/>
            <pc:sldMk cId="1932277051" sldId="272"/>
            <ac:picMk id="14" creationId="{738EF339-F855-4A94-A957-AFC5EB78262B}"/>
          </ac:picMkLst>
        </pc:picChg>
        <pc:picChg chg="add del mod">
          <ac:chgData name="HORI YUKO" userId="e4c215b5-a3b4-43c6-a992-3990b6fc6cf5" providerId="ADAL" clId="{0A90A6FA-24F3-4C8F-950E-AF465B56967B}" dt="2021-06-19T09:54:11.733" v="1844" actId="478"/>
          <ac:picMkLst>
            <pc:docMk/>
            <pc:sldMk cId="1932277051" sldId="272"/>
            <ac:picMk id="16" creationId="{C6FF2733-684E-4FAD-961D-F71A3917D352}"/>
          </ac:picMkLst>
        </pc:picChg>
        <pc:picChg chg="del mod topLvl">
          <ac:chgData name="HORI YUKO" userId="e4c215b5-a3b4-43c6-a992-3990b6fc6cf5" providerId="ADAL" clId="{0A90A6FA-24F3-4C8F-950E-AF465B56967B}" dt="2021-06-19T09:04:52.407" v="1455" actId="478"/>
          <ac:picMkLst>
            <pc:docMk/>
            <pc:sldMk cId="1932277051" sldId="272"/>
            <ac:picMk id="34" creationId="{00000000-0000-0000-0000-000000000000}"/>
          </ac:picMkLst>
        </pc:picChg>
        <pc:picChg chg="mod">
          <ac:chgData name="HORI YUKO" userId="e4c215b5-a3b4-43c6-a992-3990b6fc6cf5" providerId="ADAL" clId="{0A90A6FA-24F3-4C8F-950E-AF465B56967B}" dt="2021-06-19T09:04:57.950" v="1457" actId="1076"/>
          <ac:picMkLst>
            <pc:docMk/>
            <pc:sldMk cId="1932277051" sldId="272"/>
            <ac:picMk id="42" creationId="{B32CEDC0-5292-4244-86A6-0F29D362A3EB}"/>
          </ac:picMkLst>
        </pc:picChg>
        <pc:picChg chg="mod">
          <ac:chgData name="HORI YUKO" userId="e4c215b5-a3b4-43c6-a992-3990b6fc6cf5" providerId="ADAL" clId="{0A90A6FA-24F3-4C8F-950E-AF465B56967B}" dt="2021-06-19T09:04:57.950" v="1457" actId="1076"/>
          <ac:picMkLst>
            <pc:docMk/>
            <pc:sldMk cId="1932277051" sldId="272"/>
            <ac:picMk id="44" creationId="{6EB35932-D2F6-47BE-AA1B-59B7A3E42C0A}"/>
          </ac:picMkLst>
        </pc:picChg>
        <pc:picChg chg="mod">
          <ac:chgData name="HORI YUKO" userId="e4c215b5-a3b4-43c6-a992-3990b6fc6cf5" providerId="ADAL" clId="{0A90A6FA-24F3-4C8F-950E-AF465B56967B}" dt="2021-06-19T09:04:57.950" v="1457" actId="1076"/>
          <ac:picMkLst>
            <pc:docMk/>
            <pc:sldMk cId="1932277051" sldId="272"/>
            <ac:picMk id="45" creationId="{798F8D83-5116-416A-ABC7-256A153F813C}"/>
          </ac:picMkLst>
        </pc:picChg>
        <pc:picChg chg="del">
          <ac:chgData name="HORI YUKO" userId="e4c215b5-a3b4-43c6-a992-3990b6fc6cf5" providerId="ADAL" clId="{0A90A6FA-24F3-4C8F-950E-AF465B56967B}" dt="2021-06-19T09:04:05.083" v="1447" actId="478"/>
          <ac:picMkLst>
            <pc:docMk/>
            <pc:sldMk cId="1932277051" sldId="272"/>
            <ac:picMk id="54" creationId="{B60B8D95-B3C6-4511-8217-64ED37181C67}"/>
          </ac:picMkLst>
        </pc:picChg>
        <pc:picChg chg="del">
          <ac:chgData name="HORI YUKO" userId="e4c215b5-a3b4-43c6-a992-3990b6fc6cf5" providerId="ADAL" clId="{0A90A6FA-24F3-4C8F-950E-AF465B56967B}" dt="2021-06-19T09:04:09.560" v="1449" actId="478"/>
          <ac:picMkLst>
            <pc:docMk/>
            <pc:sldMk cId="1932277051" sldId="272"/>
            <ac:picMk id="1026" creationId="{C0209CA6-BA2A-43B8-BAD1-C109F3A12612}"/>
          </ac:picMkLst>
        </pc:picChg>
        <pc:picChg chg="del">
          <ac:chgData name="HORI YUKO" userId="e4c215b5-a3b4-43c6-a992-3990b6fc6cf5" providerId="ADAL" clId="{0A90A6FA-24F3-4C8F-950E-AF465B56967B}" dt="2021-06-19T09:04:08.491" v="1448" actId="478"/>
          <ac:picMkLst>
            <pc:docMk/>
            <pc:sldMk cId="1932277051" sldId="272"/>
            <ac:picMk id="1028" creationId="{00000000-0000-0000-0000-000000000000}"/>
          </ac:picMkLst>
        </pc:picChg>
      </pc:sldChg>
      <pc:sldChg chg="modTransition">
        <pc:chgData name="HORI YUKO" userId="e4c215b5-a3b4-43c6-a992-3990b6fc6cf5" providerId="ADAL" clId="{0A90A6FA-24F3-4C8F-950E-AF465B56967B}" dt="2021-06-19T09:42:57.095" v="1784"/>
        <pc:sldMkLst>
          <pc:docMk/>
          <pc:sldMk cId="2686543181" sldId="273"/>
        </pc:sldMkLst>
      </pc:sldChg>
      <pc:sldChg chg="modTransition">
        <pc:chgData name="HORI YUKO" userId="e4c215b5-a3b4-43c6-a992-3990b6fc6cf5" providerId="ADAL" clId="{0A90A6FA-24F3-4C8F-950E-AF465B56967B}" dt="2021-06-19T09:43:12.413" v="1786"/>
        <pc:sldMkLst>
          <pc:docMk/>
          <pc:sldMk cId="1088425501" sldId="274"/>
        </pc:sldMkLst>
      </pc:sldChg>
      <pc:sldChg chg="addSp delSp modSp mod modTransition modAnim">
        <pc:chgData name="HORI YUKO" userId="e4c215b5-a3b4-43c6-a992-3990b6fc6cf5" providerId="ADAL" clId="{0A90A6FA-24F3-4C8F-950E-AF465B56967B}" dt="2021-06-19T10:16:26.552" v="2064"/>
        <pc:sldMkLst>
          <pc:docMk/>
          <pc:sldMk cId="3900988137" sldId="275"/>
        </pc:sldMkLst>
        <pc:spChg chg="mod">
          <ac:chgData name="HORI YUKO" userId="e4c215b5-a3b4-43c6-a992-3990b6fc6cf5" providerId="ADAL" clId="{0A90A6FA-24F3-4C8F-950E-AF465B56967B}" dt="2021-06-19T09:47:37.063" v="1798" actId="1076"/>
          <ac:spMkLst>
            <pc:docMk/>
            <pc:sldMk cId="3900988137" sldId="275"/>
            <ac:spMk id="6" creationId="{00000000-0000-0000-0000-000000000000}"/>
          </ac:spMkLst>
        </pc:spChg>
        <pc:spChg chg="mod topLvl">
          <ac:chgData name="HORI YUKO" userId="e4c215b5-a3b4-43c6-a992-3990b6fc6cf5" providerId="ADAL" clId="{0A90A6FA-24F3-4C8F-950E-AF465B56967B}" dt="2021-06-19T10:13:31.077" v="2044" actId="164"/>
          <ac:spMkLst>
            <pc:docMk/>
            <pc:sldMk cId="3900988137" sldId="275"/>
            <ac:spMk id="18" creationId="{00000000-0000-0000-0000-000000000000}"/>
          </ac:spMkLst>
        </pc:spChg>
        <pc:spChg chg="mod topLvl">
          <ac:chgData name="HORI YUKO" userId="e4c215b5-a3b4-43c6-a992-3990b6fc6cf5" providerId="ADAL" clId="{0A90A6FA-24F3-4C8F-950E-AF465B56967B}" dt="2021-06-19T09:58:43.521" v="1902" actId="164"/>
          <ac:spMkLst>
            <pc:docMk/>
            <pc:sldMk cId="3900988137" sldId="275"/>
            <ac:spMk id="19" creationId="{00000000-0000-0000-0000-000000000000}"/>
          </ac:spMkLst>
        </pc:spChg>
        <pc:spChg chg="mod topLvl">
          <ac:chgData name="HORI YUKO" userId="e4c215b5-a3b4-43c6-a992-3990b6fc6cf5" providerId="ADAL" clId="{0A90A6FA-24F3-4C8F-950E-AF465B56967B}" dt="2021-06-19T10:05:08.759" v="1988" actId="207"/>
          <ac:spMkLst>
            <pc:docMk/>
            <pc:sldMk cId="3900988137" sldId="275"/>
            <ac:spMk id="20" creationId="{00000000-0000-0000-0000-000000000000}"/>
          </ac:spMkLst>
        </pc:spChg>
        <pc:spChg chg="mod">
          <ac:chgData name="HORI YUKO" userId="e4c215b5-a3b4-43c6-a992-3990b6fc6cf5" providerId="ADAL" clId="{0A90A6FA-24F3-4C8F-950E-AF465B56967B}" dt="2021-06-19T09:47:37.063" v="1798" actId="1076"/>
          <ac:spMkLst>
            <pc:docMk/>
            <pc:sldMk cId="3900988137" sldId="275"/>
            <ac:spMk id="21" creationId="{00000000-0000-0000-0000-000000000000}"/>
          </ac:spMkLst>
        </pc:spChg>
        <pc:spChg chg="del">
          <ac:chgData name="HORI YUKO" userId="e4c215b5-a3b4-43c6-a992-3990b6fc6cf5" providerId="ADAL" clId="{0A90A6FA-24F3-4C8F-950E-AF465B56967B}" dt="2021-06-19T09:43:20.918" v="1787" actId="478"/>
          <ac:spMkLst>
            <pc:docMk/>
            <pc:sldMk cId="3900988137" sldId="275"/>
            <ac:spMk id="30" creationId="{00000000-0000-0000-0000-000000000000}"/>
          </ac:spMkLst>
        </pc:spChg>
        <pc:spChg chg="mod">
          <ac:chgData name="HORI YUKO" userId="e4c215b5-a3b4-43c6-a992-3990b6fc6cf5" providerId="ADAL" clId="{0A90A6FA-24F3-4C8F-950E-AF465B56967B}" dt="2021-06-19T09:47:37.063" v="1798" actId="1076"/>
          <ac:spMkLst>
            <pc:docMk/>
            <pc:sldMk cId="3900988137" sldId="275"/>
            <ac:spMk id="35" creationId="{00000000-0000-0000-0000-000000000000}"/>
          </ac:spMkLst>
        </pc:spChg>
        <pc:spChg chg="mod">
          <ac:chgData name="HORI YUKO" userId="e4c215b5-a3b4-43c6-a992-3990b6fc6cf5" providerId="ADAL" clId="{0A90A6FA-24F3-4C8F-950E-AF465B56967B}" dt="2021-06-19T09:47:37.063" v="1798" actId="1076"/>
          <ac:spMkLst>
            <pc:docMk/>
            <pc:sldMk cId="3900988137" sldId="275"/>
            <ac:spMk id="36" creationId="{00000000-0000-0000-0000-000000000000}"/>
          </ac:spMkLst>
        </pc:spChg>
        <pc:spChg chg="mod">
          <ac:chgData name="HORI YUKO" userId="e4c215b5-a3b4-43c6-a992-3990b6fc6cf5" providerId="ADAL" clId="{0A90A6FA-24F3-4C8F-950E-AF465B56967B}" dt="2021-06-19T09:47:37.063" v="1798" actId="1076"/>
          <ac:spMkLst>
            <pc:docMk/>
            <pc:sldMk cId="3900988137" sldId="275"/>
            <ac:spMk id="37" creationId="{00000000-0000-0000-0000-000000000000}"/>
          </ac:spMkLst>
        </pc:spChg>
        <pc:spChg chg="mod topLvl">
          <ac:chgData name="HORI YUKO" userId="e4c215b5-a3b4-43c6-a992-3990b6fc6cf5" providerId="ADAL" clId="{0A90A6FA-24F3-4C8F-950E-AF465B56967B}" dt="2021-06-19T10:13:31.077" v="2044" actId="164"/>
          <ac:spMkLst>
            <pc:docMk/>
            <pc:sldMk cId="3900988137" sldId="275"/>
            <ac:spMk id="38" creationId="{00000000-0000-0000-0000-000000000000}"/>
          </ac:spMkLst>
        </pc:spChg>
        <pc:spChg chg="mod topLvl">
          <ac:chgData name="HORI YUKO" userId="e4c215b5-a3b4-43c6-a992-3990b6fc6cf5" providerId="ADAL" clId="{0A90A6FA-24F3-4C8F-950E-AF465B56967B}" dt="2021-06-19T10:05:15.385" v="1989" actId="208"/>
          <ac:spMkLst>
            <pc:docMk/>
            <pc:sldMk cId="3900988137" sldId="275"/>
            <ac:spMk id="39" creationId="{00000000-0000-0000-0000-000000000000}"/>
          </ac:spMkLst>
        </pc:spChg>
        <pc:spChg chg="mod">
          <ac:chgData name="HORI YUKO" userId="e4c215b5-a3b4-43c6-a992-3990b6fc6cf5" providerId="ADAL" clId="{0A90A6FA-24F3-4C8F-950E-AF465B56967B}" dt="2021-06-19T09:47:37.063" v="1798" actId="1076"/>
          <ac:spMkLst>
            <pc:docMk/>
            <pc:sldMk cId="3900988137" sldId="275"/>
            <ac:spMk id="40" creationId="{00000000-0000-0000-0000-000000000000}"/>
          </ac:spMkLst>
        </pc:spChg>
        <pc:spChg chg="mod">
          <ac:chgData name="HORI YUKO" userId="e4c215b5-a3b4-43c6-a992-3990b6fc6cf5" providerId="ADAL" clId="{0A90A6FA-24F3-4C8F-950E-AF465B56967B}" dt="2021-06-19T09:47:37.063" v="1798" actId="1076"/>
          <ac:spMkLst>
            <pc:docMk/>
            <pc:sldMk cId="3900988137" sldId="275"/>
            <ac:spMk id="41" creationId="{00000000-0000-0000-0000-000000000000}"/>
          </ac:spMkLst>
        </pc:spChg>
        <pc:spChg chg="del mod">
          <ac:chgData name="HORI YUKO" userId="e4c215b5-a3b4-43c6-a992-3990b6fc6cf5" providerId="ADAL" clId="{0A90A6FA-24F3-4C8F-950E-AF465B56967B}" dt="2021-06-19T09:47:40.884" v="1799" actId="478"/>
          <ac:spMkLst>
            <pc:docMk/>
            <pc:sldMk cId="3900988137" sldId="275"/>
            <ac:spMk id="42" creationId="{03CE6284-C6C6-4AC8-A617-D7DA2D77B502}"/>
          </ac:spMkLst>
        </pc:spChg>
        <pc:spChg chg="del mod">
          <ac:chgData name="HORI YUKO" userId="e4c215b5-a3b4-43c6-a992-3990b6fc6cf5" providerId="ADAL" clId="{0A90A6FA-24F3-4C8F-950E-AF465B56967B}" dt="2021-06-19T09:47:40.884" v="1799" actId="478"/>
          <ac:spMkLst>
            <pc:docMk/>
            <pc:sldMk cId="3900988137" sldId="275"/>
            <ac:spMk id="43" creationId="{00000000-0000-0000-0000-000000000000}"/>
          </ac:spMkLst>
        </pc:spChg>
        <pc:spChg chg="del mod">
          <ac:chgData name="HORI YUKO" userId="e4c215b5-a3b4-43c6-a992-3990b6fc6cf5" providerId="ADAL" clId="{0A90A6FA-24F3-4C8F-950E-AF465B56967B}" dt="2021-06-19T09:47:40.884" v="1799" actId="478"/>
          <ac:spMkLst>
            <pc:docMk/>
            <pc:sldMk cId="3900988137" sldId="275"/>
            <ac:spMk id="44" creationId="{00000000-0000-0000-0000-000000000000}"/>
          </ac:spMkLst>
        </pc:spChg>
        <pc:spChg chg="del mod">
          <ac:chgData name="HORI YUKO" userId="e4c215b5-a3b4-43c6-a992-3990b6fc6cf5" providerId="ADAL" clId="{0A90A6FA-24F3-4C8F-950E-AF465B56967B}" dt="2021-06-19T09:47:40.884" v="1799" actId="478"/>
          <ac:spMkLst>
            <pc:docMk/>
            <pc:sldMk cId="3900988137" sldId="275"/>
            <ac:spMk id="45" creationId="{00000000-0000-0000-0000-000000000000}"/>
          </ac:spMkLst>
        </pc:spChg>
        <pc:spChg chg="add mod topLvl">
          <ac:chgData name="HORI YUKO" userId="e4c215b5-a3b4-43c6-a992-3990b6fc6cf5" providerId="ADAL" clId="{0A90A6FA-24F3-4C8F-950E-AF465B56967B}" dt="2021-06-19T09:58:51.694" v="1905" actId="14100"/>
          <ac:spMkLst>
            <pc:docMk/>
            <pc:sldMk cId="3900988137" sldId="275"/>
            <ac:spMk id="46" creationId="{DAEE1014-564A-4D5B-B150-4935F5CE3188}"/>
          </ac:spMkLst>
        </pc:spChg>
        <pc:grpChg chg="del">
          <ac:chgData name="HORI YUKO" userId="e4c215b5-a3b4-43c6-a992-3990b6fc6cf5" providerId="ADAL" clId="{0A90A6FA-24F3-4C8F-950E-AF465B56967B}" dt="2021-06-19T09:51:11.487" v="1839" actId="478"/>
          <ac:grpSpMkLst>
            <pc:docMk/>
            <pc:sldMk cId="3900988137" sldId="275"/>
            <ac:grpSpMk id="2" creationId="{00000000-0000-0000-0000-000000000000}"/>
          </ac:grpSpMkLst>
        </pc:grpChg>
        <pc:grpChg chg="del mod topLvl">
          <ac:chgData name="HORI YUKO" userId="e4c215b5-a3b4-43c6-a992-3990b6fc6cf5" providerId="ADAL" clId="{0A90A6FA-24F3-4C8F-950E-AF465B56967B}" dt="2021-06-19T09:58:16.563" v="1896" actId="165"/>
          <ac:grpSpMkLst>
            <pc:docMk/>
            <pc:sldMk cId="3900988137" sldId="275"/>
            <ac:grpSpMk id="4" creationId="{00000000-0000-0000-0000-000000000000}"/>
          </ac:grpSpMkLst>
        </pc:grpChg>
        <pc:grpChg chg="del">
          <ac:chgData name="HORI YUKO" userId="e4c215b5-a3b4-43c6-a992-3990b6fc6cf5" providerId="ADAL" clId="{0A90A6FA-24F3-4C8F-950E-AF465B56967B}" dt="2021-06-19T09:51:24.594" v="1840" actId="165"/>
          <ac:grpSpMkLst>
            <pc:docMk/>
            <pc:sldMk cId="3900988137" sldId="275"/>
            <ac:grpSpMk id="5" creationId="{00000000-0000-0000-0000-000000000000}"/>
          </ac:grpSpMkLst>
        </pc:grpChg>
        <pc:grpChg chg="del">
          <ac:chgData name="HORI YUKO" userId="e4c215b5-a3b4-43c6-a992-3990b6fc6cf5" providerId="ADAL" clId="{0A90A6FA-24F3-4C8F-950E-AF465B56967B}" dt="2021-06-19T09:43:24.567" v="1788" actId="478"/>
          <ac:grpSpMkLst>
            <pc:docMk/>
            <pc:sldMk cId="3900988137" sldId="275"/>
            <ac:grpSpMk id="8" creationId="{71CC0502-7ECA-466E-8DCF-6005BABC1A02}"/>
          </ac:grpSpMkLst>
        </pc:grpChg>
        <pc:grpChg chg="del mod">
          <ac:chgData name="HORI YUKO" userId="e4c215b5-a3b4-43c6-a992-3990b6fc6cf5" providerId="ADAL" clId="{0A90A6FA-24F3-4C8F-950E-AF465B56967B}" dt="2021-06-19T09:47:50.369" v="1803" actId="165"/>
          <ac:grpSpMkLst>
            <pc:docMk/>
            <pc:sldMk cId="3900988137" sldId="275"/>
            <ac:grpSpMk id="9" creationId="{00000000-0000-0000-0000-000000000000}"/>
          </ac:grpSpMkLst>
        </pc:grpChg>
        <pc:grpChg chg="del mod">
          <ac:chgData name="HORI YUKO" userId="e4c215b5-a3b4-43c6-a992-3990b6fc6cf5" providerId="ADAL" clId="{0A90A6FA-24F3-4C8F-950E-AF465B56967B}" dt="2021-06-19T09:47:40.884" v="1799" actId="478"/>
          <ac:grpSpMkLst>
            <pc:docMk/>
            <pc:sldMk cId="3900988137" sldId="275"/>
            <ac:grpSpMk id="11" creationId="{00000000-0000-0000-0000-000000000000}"/>
          </ac:grpSpMkLst>
        </pc:grpChg>
        <pc:grpChg chg="add mod">
          <ac:chgData name="HORI YUKO" userId="e4c215b5-a3b4-43c6-a992-3990b6fc6cf5" providerId="ADAL" clId="{0A90A6FA-24F3-4C8F-950E-AF465B56967B}" dt="2021-06-19T09:56:47.851" v="1879" actId="1036"/>
          <ac:grpSpMkLst>
            <pc:docMk/>
            <pc:sldMk cId="3900988137" sldId="275"/>
            <ac:grpSpMk id="15" creationId="{E975C7EA-C611-46D0-B6A6-AC61D58AEBC1}"/>
          </ac:grpSpMkLst>
        </pc:grpChg>
        <pc:grpChg chg="add mod">
          <ac:chgData name="HORI YUKO" userId="e4c215b5-a3b4-43c6-a992-3990b6fc6cf5" providerId="ADAL" clId="{0A90A6FA-24F3-4C8F-950E-AF465B56967B}" dt="2021-06-19T09:58:45.628" v="1903" actId="1076"/>
          <ac:grpSpMkLst>
            <pc:docMk/>
            <pc:sldMk cId="3900988137" sldId="275"/>
            <ac:grpSpMk id="16" creationId="{9A91E017-3345-46FC-BAB9-2437338A965F}"/>
          </ac:grpSpMkLst>
        </pc:grpChg>
        <pc:grpChg chg="add mod">
          <ac:chgData name="HORI YUKO" userId="e4c215b5-a3b4-43c6-a992-3990b6fc6cf5" providerId="ADAL" clId="{0A90A6FA-24F3-4C8F-950E-AF465B56967B}" dt="2021-06-19T10:13:31.077" v="2044" actId="164"/>
          <ac:grpSpMkLst>
            <pc:docMk/>
            <pc:sldMk cId="3900988137" sldId="275"/>
            <ac:grpSpMk id="25" creationId="{112F4CA4-EC59-4FFB-9792-CC2C27F18EAE}"/>
          </ac:grpSpMkLst>
        </pc:grpChg>
        <pc:grpChg chg="del mod">
          <ac:chgData name="HORI YUKO" userId="e4c215b5-a3b4-43c6-a992-3990b6fc6cf5" providerId="ADAL" clId="{0A90A6FA-24F3-4C8F-950E-AF465B56967B}" dt="2021-06-19T09:47:40.884" v="1799" actId="478"/>
          <ac:grpSpMkLst>
            <pc:docMk/>
            <pc:sldMk cId="3900988137" sldId="275"/>
            <ac:grpSpMk id="31" creationId="{00000000-0000-0000-0000-000000000000}"/>
          </ac:grpSpMkLst>
        </pc:grpChg>
        <pc:grpChg chg="del mod">
          <ac:chgData name="HORI YUKO" userId="e4c215b5-a3b4-43c6-a992-3990b6fc6cf5" providerId="ADAL" clId="{0A90A6FA-24F3-4C8F-950E-AF465B56967B}" dt="2021-06-19T09:47:40.884" v="1799" actId="478"/>
          <ac:grpSpMkLst>
            <pc:docMk/>
            <pc:sldMk cId="3900988137" sldId="275"/>
            <ac:grpSpMk id="32" creationId="{00000000-0000-0000-0000-000000000000}"/>
          </ac:grpSpMkLst>
        </pc:grpChg>
        <pc:picChg chg="mod">
          <ac:chgData name="HORI YUKO" userId="e4c215b5-a3b4-43c6-a992-3990b6fc6cf5" providerId="ADAL" clId="{0A90A6FA-24F3-4C8F-950E-AF465B56967B}" dt="2021-06-19T09:47:37.063" v="1798" actId="1076"/>
          <ac:picMkLst>
            <pc:docMk/>
            <pc:sldMk cId="3900988137" sldId="275"/>
            <ac:picMk id="7" creationId="{00000000-0000-0000-0000-000000000000}"/>
          </ac:picMkLst>
        </pc:picChg>
        <pc:picChg chg="add mod">
          <ac:chgData name="HORI YUKO" userId="e4c215b5-a3b4-43c6-a992-3990b6fc6cf5" providerId="ADAL" clId="{0A90A6FA-24F3-4C8F-950E-AF465B56967B}" dt="2021-06-19T09:59:38.135" v="1916" actId="1076"/>
          <ac:picMkLst>
            <pc:docMk/>
            <pc:sldMk cId="3900988137" sldId="275"/>
            <ac:picMk id="12" creationId="{59E4F622-1ED7-43C1-9A10-AEAF0EDDB668}"/>
          </ac:picMkLst>
        </pc:picChg>
        <pc:picChg chg="add mod">
          <ac:chgData name="HORI YUKO" userId="e4c215b5-a3b4-43c6-a992-3990b6fc6cf5" providerId="ADAL" clId="{0A90A6FA-24F3-4C8F-950E-AF465B56967B}" dt="2021-06-19T09:59:33.636" v="1915" actId="1076"/>
          <ac:picMkLst>
            <pc:docMk/>
            <pc:sldMk cId="3900988137" sldId="275"/>
            <ac:picMk id="14" creationId="{CB2A7DD3-E40C-4A32-A404-EDA09258A8EF}"/>
          </ac:picMkLst>
        </pc:picChg>
        <pc:picChg chg="add del mod">
          <ac:chgData name="HORI YUKO" userId="e4c215b5-a3b4-43c6-a992-3990b6fc6cf5" providerId="ADAL" clId="{0A90A6FA-24F3-4C8F-950E-AF465B56967B}" dt="2021-06-19T10:03:27.337" v="1950" actId="21"/>
          <ac:picMkLst>
            <pc:docMk/>
            <pc:sldMk cId="3900988137" sldId="275"/>
            <ac:picMk id="24" creationId="{35ED36B9-0C84-4284-95D1-1BCD18DA0B75}"/>
          </ac:picMkLst>
        </pc:picChg>
        <pc:picChg chg="del mod topLvl">
          <ac:chgData name="HORI YUKO" userId="e4c215b5-a3b4-43c6-a992-3990b6fc6cf5" providerId="ADAL" clId="{0A90A6FA-24F3-4C8F-950E-AF465B56967B}" dt="2021-06-19T09:47:52.354" v="1804" actId="478"/>
          <ac:picMkLst>
            <pc:docMk/>
            <pc:sldMk cId="3900988137" sldId="275"/>
            <ac:picMk id="34" creationId="{00000000-0000-0000-0000-000000000000}"/>
          </ac:picMkLst>
        </pc:picChg>
        <pc:picChg chg="del mod topLvl">
          <ac:chgData name="HORI YUKO" userId="e4c215b5-a3b4-43c6-a992-3990b6fc6cf5" providerId="ADAL" clId="{0A90A6FA-24F3-4C8F-950E-AF465B56967B}" dt="2021-06-19T09:51:35.178" v="1843" actId="478"/>
          <ac:picMkLst>
            <pc:docMk/>
            <pc:sldMk cId="3900988137" sldId="275"/>
            <ac:picMk id="1026" creationId="{00000000-0000-0000-0000-000000000000}"/>
          </ac:picMkLst>
        </pc:picChg>
        <pc:picChg chg="del mod">
          <ac:chgData name="HORI YUKO" userId="e4c215b5-a3b4-43c6-a992-3990b6fc6cf5" providerId="ADAL" clId="{0A90A6FA-24F3-4C8F-950E-AF465B56967B}" dt="2021-06-19T09:47:40.884" v="1799" actId="478"/>
          <ac:picMkLst>
            <pc:docMk/>
            <pc:sldMk cId="3900988137" sldId="275"/>
            <ac:picMk id="1028" creationId="{00000000-0000-0000-0000-000000000000}"/>
          </ac:picMkLst>
        </pc:picChg>
      </pc:sldChg>
      <pc:sldChg chg="modTransition">
        <pc:chgData name="HORI YUKO" userId="e4c215b5-a3b4-43c6-a992-3990b6fc6cf5" providerId="ADAL" clId="{0A90A6FA-24F3-4C8F-950E-AF465B56967B}" dt="2021-06-19T10:09:49.296" v="2028"/>
        <pc:sldMkLst>
          <pc:docMk/>
          <pc:sldMk cId="482021670" sldId="276"/>
        </pc:sldMkLst>
      </pc:sldChg>
      <pc:sldChg chg="modTransition">
        <pc:chgData name="HORI YUKO" userId="e4c215b5-a3b4-43c6-a992-3990b6fc6cf5" providerId="ADAL" clId="{0A90A6FA-24F3-4C8F-950E-AF465B56967B}" dt="2021-06-19T08:28:45.076" v="1120"/>
        <pc:sldMkLst>
          <pc:docMk/>
          <pc:sldMk cId="2373747908" sldId="277"/>
        </pc:sldMkLst>
      </pc:sldChg>
      <pc:sldChg chg="modTransition">
        <pc:chgData name="HORI YUKO" userId="e4c215b5-a3b4-43c6-a992-3990b6fc6cf5" providerId="ADAL" clId="{0A90A6FA-24F3-4C8F-950E-AF465B56967B}" dt="2021-06-19T08:39:58.880" v="1166"/>
        <pc:sldMkLst>
          <pc:docMk/>
          <pc:sldMk cId="4240110114" sldId="278"/>
        </pc:sldMkLst>
      </pc:sldChg>
      <pc:sldChg chg="modTransition">
        <pc:chgData name="HORI YUKO" userId="e4c215b5-a3b4-43c6-a992-3990b6fc6cf5" providerId="ADAL" clId="{0A90A6FA-24F3-4C8F-950E-AF465B56967B}" dt="2021-06-19T08:45:41.363" v="1192"/>
        <pc:sldMkLst>
          <pc:docMk/>
          <pc:sldMk cId="3015001558" sldId="280"/>
        </pc:sldMkLst>
      </pc:sldChg>
      <pc:sldChg chg="modTransition">
        <pc:chgData name="HORI YUKO" userId="e4c215b5-a3b4-43c6-a992-3990b6fc6cf5" providerId="ADAL" clId="{0A90A6FA-24F3-4C8F-950E-AF465B56967B}" dt="2021-06-19T09:02:52.716" v="1439"/>
        <pc:sldMkLst>
          <pc:docMk/>
          <pc:sldMk cId="3943677428" sldId="281"/>
        </pc:sldMkLst>
      </pc:sldChg>
      <pc:sldChg chg="modTransition">
        <pc:chgData name="HORI YUKO" userId="e4c215b5-a3b4-43c6-a992-3990b6fc6cf5" providerId="ADAL" clId="{0A90A6FA-24F3-4C8F-950E-AF465B56967B}" dt="2021-06-19T09:43:03.983" v="1785"/>
        <pc:sldMkLst>
          <pc:docMk/>
          <pc:sldMk cId="717450004" sldId="282"/>
        </pc:sldMkLst>
      </pc:sldChg>
      <pc:sldChg chg="modTransition">
        <pc:chgData name="HORI YUKO" userId="e4c215b5-a3b4-43c6-a992-3990b6fc6cf5" providerId="ADAL" clId="{0A90A6FA-24F3-4C8F-950E-AF465B56967B}" dt="2021-06-19T10:09:53.485" v="2030"/>
        <pc:sldMkLst>
          <pc:docMk/>
          <pc:sldMk cId="2346678300" sldId="285"/>
        </pc:sldMkLst>
      </pc:sldChg>
      <pc:sldChg chg="modTransition">
        <pc:chgData name="HORI YUKO" userId="e4c215b5-a3b4-43c6-a992-3990b6fc6cf5" providerId="ADAL" clId="{0A90A6FA-24F3-4C8F-950E-AF465B56967B}" dt="2021-06-19T10:09:58.107" v="2032"/>
        <pc:sldMkLst>
          <pc:docMk/>
          <pc:sldMk cId="111937986" sldId="286"/>
        </pc:sldMkLst>
      </pc:sldChg>
      <pc:sldChg chg="modTransition">
        <pc:chgData name="HORI YUKO" userId="e4c215b5-a3b4-43c6-a992-3990b6fc6cf5" providerId="ADAL" clId="{0A90A6FA-24F3-4C8F-950E-AF465B56967B}" dt="2021-06-19T10:10:00.316" v="2033"/>
        <pc:sldMkLst>
          <pc:docMk/>
          <pc:sldMk cId="2650848374" sldId="287"/>
        </pc:sldMkLst>
      </pc:sldChg>
      <pc:sldChg chg="modTransition">
        <pc:chgData name="HORI YUKO" userId="e4c215b5-a3b4-43c6-a992-3990b6fc6cf5" providerId="ADAL" clId="{0A90A6FA-24F3-4C8F-950E-AF465B56967B}" dt="2021-06-19T10:09:51.177" v="2029"/>
        <pc:sldMkLst>
          <pc:docMk/>
          <pc:sldMk cId="4203831052" sldId="292"/>
        </pc:sldMkLst>
      </pc:sldChg>
      <pc:sldChg chg="modTransition">
        <pc:chgData name="HORI YUKO" userId="e4c215b5-a3b4-43c6-a992-3990b6fc6cf5" providerId="ADAL" clId="{0A90A6FA-24F3-4C8F-950E-AF465B56967B}" dt="2021-06-19T10:09:55.387" v="2031"/>
        <pc:sldMkLst>
          <pc:docMk/>
          <pc:sldMk cId="3202166721" sldId="293"/>
        </pc:sldMkLst>
      </pc:sldChg>
      <pc:sldChg chg="modSp mod">
        <pc:chgData name="HORI YUKO" userId="e4c215b5-a3b4-43c6-a992-3990b6fc6cf5" providerId="ADAL" clId="{0A90A6FA-24F3-4C8F-950E-AF465B56967B}" dt="2021-06-19T08:24:19.401" v="1106" actId="207"/>
        <pc:sldMkLst>
          <pc:docMk/>
          <pc:sldMk cId="579017962" sldId="294"/>
        </pc:sldMkLst>
        <pc:spChg chg="mod">
          <ac:chgData name="HORI YUKO" userId="e4c215b5-a3b4-43c6-a992-3990b6fc6cf5" providerId="ADAL" clId="{0A90A6FA-24F3-4C8F-950E-AF465B56967B}" dt="2021-06-19T08:24:10.986" v="1103" actId="207"/>
          <ac:spMkLst>
            <pc:docMk/>
            <pc:sldMk cId="579017962" sldId="294"/>
            <ac:spMk id="2" creationId="{00000000-0000-0000-0000-000000000000}"/>
          </ac:spMkLst>
        </pc:spChg>
        <pc:spChg chg="mod">
          <ac:chgData name="HORI YUKO" userId="e4c215b5-a3b4-43c6-a992-3990b6fc6cf5" providerId="ADAL" clId="{0A90A6FA-24F3-4C8F-950E-AF465B56967B}" dt="2021-06-19T08:24:10.986" v="1103" actId="207"/>
          <ac:spMkLst>
            <pc:docMk/>
            <pc:sldMk cId="579017962" sldId="294"/>
            <ac:spMk id="3" creationId="{00000000-0000-0000-0000-000000000000}"/>
          </ac:spMkLst>
        </pc:spChg>
        <pc:spChg chg="mod">
          <ac:chgData name="HORI YUKO" userId="e4c215b5-a3b4-43c6-a992-3990b6fc6cf5" providerId="ADAL" clId="{0A90A6FA-24F3-4C8F-950E-AF465B56967B}" dt="2021-06-19T08:24:19.401" v="1106" actId="207"/>
          <ac:spMkLst>
            <pc:docMk/>
            <pc:sldMk cId="579017962" sldId="294"/>
            <ac:spMk id="5" creationId="{5C53984C-4BD9-4520-8B99-5957C092C187}"/>
          </ac:spMkLst>
        </pc:spChg>
      </pc:sldChg>
      <pc:sldChg chg="addSp modSp mod modTransition modAnim">
        <pc:chgData name="HORI YUKO" userId="e4c215b5-a3b4-43c6-a992-3990b6fc6cf5" providerId="ADAL" clId="{0A90A6FA-24F3-4C8F-950E-AF465B56967B}" dt="2021-06-19T08:28:49.222" v="1121"/>
        <pc:sldMkLst>
          <pc:docMk/>
          <pc:sldMk cId="3417112302" sldId="295"/>
        </pc:sldMkLst>
        <pc:spChg chg="mod">
          <ac:chgData name="HORI YUKO" userId="e4c215b5-a3b4-43c6-a992-3990b6fc6cf5" providerId="ADAL" clId="{0A90A6FA-24F3-4C8F-950E-AF465B56967B}" dt="2021-06-19T05:34:35.613" v="40" actId="1076"/>
          <ac:spMkLst>
            <pc:docMk/>
            <pc:sldMk cId="3417112302" sldId="295"/>
            <ac:spMk id="3" creationId="{00000000-0000-0000-0000-000000000000}"/>
          </ac:spMkLst>
        </pc:spChg>
        <pc:spChg chg="add mod">
          <ac:chgData name="HORI YUKO" userId="e4c215b5-a3b4-43c6-a992-3990b6fc6cf5" providerId="ADAL" clId="{0A90A6FA-24F3-4C8F-950E-AF465B56967B}" dt="2021-06-19T05:34:45.882" v="43" actId="1076"/>
          <ac:spMkLst>
            <pc:docMk/>
            <pc:sldMk cId="3417112302" sldId="295"/>
            <ac:spMk id="5" creationId="{EF0669F0-E3A6-42B8-84B1-F7FE2DCB71DA}"/>
          </ac:spMkLst>
        </pc:spChg>
        <pc:spChg chg="add mod">
          <ac:chgData name="HORI YUKO" userId="e4c215b5-a3b4-43c6-a992-3990b6fc6cf5" providerId="ADAL" clId="{0A90A6FA-24F3-4C8F-950E-AF465B56967B}" dt="2021-06-19T05:34:49.650" v="44" actId="1076"/>
          <ac:spMkLst>
            <pc:docMk/>
            <pc:sldMk cId="3417112302" sldId="295"/>
            <ac:spMk id="6" creationId="{64B56F89-97D3-48D2-94FF-295CFE832E0A}"/>
          </ac:spMkLst>
        </pc:spChg>
        <pc:spChg chg="add mod">
          <ac:chgData name="HORI YUKO" userId="e4c215b5-a3b4-43c6-a992-3990b6fc6cf5" providerId="ADAL" clId="{0A90A6FA-24F3-4C8F-950E-AF465B56967B}" dt="2021-06-19T05:34:42.690" v="42" actId="1076"/>
          <ac:spMkLst>
            <pc:docMk/>
            <pc:sldMk cId="3417112302" sldId="295"/>
            <ac:spMk id="7" creationId="{286BC9A6-0998-4CFA-BB68-9C71F8FDFE98}"/>
          </ac:spMkLst>
        </pc:spChg>
      </pc:sldChg>
      <pc:sldChg chg="addSp delSp modSp add mod modTransition delAnim modAnim">
        <pc:chgData name="HORI YUKO" userId="e4c215b5-a3b4-43c6-a992-3990b6fc6cf5" providerId="ADAL" clId="{0A90A6FA-24F3-4C8F-950E-AF465B56967B}" dt="2021-06-19T08:39:39.128" v="1164"/>
        <pc:sldMkLst>
          <pc:docMk/>
          <pc:sldMk cId="3519786524" sldId="300"/>
        </pc:sldMkLst>
        <pc:spChg chg="del">
          <ac:chgData name="HORI YUKO" userId="e4c215b5-a3b4-43c6-a992-3990b6fc6cf5" providerId="ADAL" clId="{0A90A6FA-24F3-4C8F-950E-AF465B56967B}" dt="2021-06-19T05:51:19.903" v="166" actId="478"/>
          <ac:spMkLst>
            <pc:docMk/>
            <pc:sldMk cId="3519786524" sldId="300"/>
            <ac:spMk id="12" creationId="{A0B6D30A-478F-4A7D-B300-CE55FFFF8F0E}"/>
          </ac:spMkLst>
        </pc:spChg>
        <pc:spChg chg="del">
          <ac:chgData name="HORI YUKO" userId="e4c215b5-a3b4-43c6-a992-3990b6fc6cf5" providerId="ADAL" clId="{0A90A6FA-24F3-4C8F-950E-AF465B56967B}" dt="2021-06-19T05:51:13.260" v="163" actId="478"/>
          <ac:spMkLst>
            <pc:docMk/>
            <pc:sldMk cId="3519786524" sldId="300"/>
            <ac:spMk id="20" creationId="{00000000-0000-0000-0000-000000000000}"/>
          </ac:spMkLst>
        </pc:spChg>
        <pc:spChg chg="del">
          <ac:chgData name="HORI YUKO" userId="e4c215b5-a3b4-43c6-a992-3990b6fc6cf5" providerId="ADAL" clId="{0A90A6FA-24F3-4C8F-950E-AF465B56967B}" dt="2021-06-19T05:58:56.314" v="217" actId="478"/>
          <ac:spMkLst>
            <pc:docMk/>
            <pc:sldMk cId="3519786524" sldId="300"/>
            <ac:spMk id="24" creationId="{00000000-0000-0000-0000-000000000000}"/>
          </ac:spMkLst>
        </pc:spChg>
        <pc:spChg chg="del">
          <ac:chgData name="HORI YUKO" userId="e4c215b5-a3b4-43c6-a992-3990b6fc6cf5" providerId="ADAL" clId="{0A90A6FA-24F3-4C8F-950E-AF465B56967B}" dt="2021-06-19T05:52:09.598" v="179" actId="478"/>
          <ac:spMkLst>
            <pc:docMk/>
            <pc:sldMk cId="3519786524" sldId="300"/>
            <ac:spMk id="25" creationId="{00000000-0000-0000-0000-000000000000}"/>
          </ac:spMkLst>
        </pc:spChg>
        <pc:spChg chg="add mod">
          <ac:chgData name="HORI YUKO" userId="e4c215b5-a3b4-43c6-a992-3990b6fc6cf5" providerId="ADAL" clId="{0A90A6FA-24F3-4C8F-950E-AF465B56967B}" dt="2021-06-19T06:28:01.115" v="456" actId="165"/>
          <ac:spMkLst>
            <pc:docMk/>
            <pc:sldMk cId="3519786524" sldId="300"/>
            <ac:spMk id="26" creationId="{45790E79-098E-4910-B653-CF23ABE8CD3D}"/>
          </ac:spMkLst>
        </pc:spChg>
        <pc:spChg chg="add mod">
          <ac:chgData name="HORI YUKO" userId="e4c215b5-a3b4-43c6-a992-3990b6fc6cf5" providerId="ADAL" clId="{0A90A6FA-24F3-4C8F-950E-AF465B56967B}" dt="2021-06-19T06:17:44.772" v="405" actId="164"/>
          <ac:spMkLst>
            <pc:docMk/>
            <pc:sldMk cId="3519786524" sldId="300"/>
            <ac:spMk id="27" creationId="{6BAD57EC-6674-4212-9E8A-E193E246A806}"/>
          </ac:spMkLst>
        </pc:spChg>
        <pc:spChg chg="add mod">
          <ac:chgData name="HORI YUKO" userId="e4c215b5-a3b4-43c6-a992-3990b6fc6cf5" providerId="ADAL" clId="{0A90A6FA-24F3-4C8F-950E-AF465B56967B}" dt="2021-06-19T06:17:34.857" v="404" actId="164"/>
          <ac:spMkLst>
            <pc:docMk/>
            <pc:sldMk cId="3519786524" sldId="300"/>
            <ac:spMk id="28" creationId="{88476895-ADD2-44C9-B591-9D2CABA46B43}"/>
          </ac:spMkLst>
        </pc:spChg>
        <pc:spChg chg="add mod">
          <ac:chgData name="HORI YUKO" userId="e4c215b5-a3b4-43c6-a992-3990b6fc6cf5" providerId="ADAL" clId="{0A90A6FA-24F3-4C8F-950E-AF465B56967B}" dt="2021-06-19T06:17:52.587" v="406" actId="164"/>
          <ac:spMkLst>
            <pc:docMk/>
            <pc:sldMk cId="3519786524" sldId="300"/>
            <ac:spMk id="29" creationId="{01F9499B-2D8F-4322-94AC-60703A713EDF}"/>
          </ac:spMkLst>
        </pc:spChg>
        <pc:spChg chg="add mod">
          <ac:chgData name="HORI YUKO" userId="e4c215b5-a3b4-43c6-a992-3990b6fc6cf5" providerId="ADAL" clId="{0A90A6FA-24F3-4C8F-950E-AF465B56967B}" dt="2021-06-19T06:28:01.115" v="456" actId="165"/>
          <ac:spMkLst>
            <pc:docMk/>
            <pc:sldMk cId="3519786524" sldId="300"/>
            <ac:spMk id="30" creationId="{2E31F160-648B-4CF0-95F6-124EF8A9BA59}"/>
          </ac:spMkLst>
        </pc:spChg>
        <pc:spChg chg="add mod">
          <ac:chgData name="HORI YUKO" userId="e4c215b5-a3b4-43c6-a992-3990b6fc6cf5" providerId="ADAL" clId="{0A90A6FA-24F3-4C8F-950E-AF465B56967B}" dt="2021-06-19T06:17:34.857" v="404" actId="164"/>
          <ac:spMkLst>
            <pc:docMk/>
            <pc:sldMk cId="3519786524" sldId="300"/>
            <ac:spMk id="31" creationId="{509D5FC2-A345-466D-B45A-0B7D2387C5BC}"/>
          </ac:spMkLst>
        </pc:spChg>
        <pc:spChg chg="add mod">
          <ac:chgData name="HORI YUKO" userId="e4c215b5-a3b4-43c6-a992-3990b6fc6cf5" providerId="ADAL" clId="{0A90A6FA-24F3-4C8F-950E-AF465B56967B}" dt="2021-06-19T06:17:52.587" v="406" actId="164"/>
          <ac:spMkLst>
            <pc:docMk/>
            <pc:sldMk cId="3519786524" sldId="300"/>
            <ac:spMk id="32" creationId="{9EE97222-11A4-42DD-99D3-424EECC8B609}"/>
          </ac:spMkLst>
        </pc:spChg>
        <pc:spChg chg="del mod">
          <ac:chgData name="HORI YUKO" userId="e4c215b5-a3b4-43c6-a992-3990b6fc6cf5" providerId="ADAL" clId="{0A90A6FA-24F3-4C8F-950E-AF465B56967B}" dt="2021-06-19T06:04:07.389" v="265" actId="478"/>
          <ac:spMkLst>
            <pc:docMk/>
            <pc:sldMk cId="3519786524" sldId="300"/>
            <ac:spMk id="35" creationId="{00000000-0000-0000-0000-000000000000}"/>
          </ac:spMkLst>
        </pc:spChg>
        <pc:spChg chg="del">
          <ac:chgData name="HORI YUKO" userId="e4c215b5-a3b4-43c6-a992-3990b6fc6cf5" providerId="ADAL" clId="{0A90A6FA-24F3-4C8F-950E-AF465B56967B}" dt="2021-06-19T05:51:15.111" v="164" actId="478"/>
          <ac:spMkLst>
            <pc:docMk/>
            <pc:sldMk cId="3519786524" sldId="300"/>
            <ac:spMk id="39" creationId="{00000000-0000-0000-0000-000000000000}"/>
          </ac:spMkLst>
        </pc:spChg>
        <pc:spChg chg="mod">
          <ac:chgData name="HORI YUKO" userId="e4c215b5-a3b4-43c6-a992-3990b6fc6cf5" providerId="ADAL" clId="{0A90A6FA-24F3-4C8F-950E-AF465B56967B}" dt="2021-06-19T06:17:44.772" v="405" actId="164"/>
          <ac:spMkLst>
            <pc:docMk/>
            <pc:sldMk cId="3519786524" sldId="300"/>
            <ac:spMk id="40" creationId="{00000000-0000-0000-0000-000000000000}"/>
          </ac:spMkLst>
        </pc:spChg>
        <pc:spChg chg="del mod">
          <ac:chgData name="HORI YUKO" userId="e4c215b5-a3b4-43c6-a992-3990b6fc6cf5" providerId="ADAL" clId="{0A90A6FA-24F3-4C8F-950E-AF465B56967B}" dt="2021-06-19T05:51:21.479" v="167" actId="478"/>
          <ac:spMkLst>
            <pc:docMk/>
            <pc:sldMk cId="3519786524" sldId="300"/>
            <ac:spMk id="44" creationId="{20B26434-2326-4A5E-A296-52691EB62608}"/>
          </ac:spMkLst>
        </pc:spChg>
        <pc:spChg chg="mod">
          <ac:chgData name="HORI YUKO" userId="e4c215b5-a3b4-43c6-a992-3990b6fc6cf5" providerId="ADAL" clId="{0A90A6FA-24F3-4C8F-950E-AF465B56967B}" dt="2021-06-19T06:14:29.069" v="388" actId="207"/>
          <ac:spMkLst>
            <pc:docMk/>
            <pc:sldMk cId="3519786524" sldId="300"/>
            <ac:spMk id="45" creationId="{B251ABD8-0B22-4F1F-ACA2-A6E802E11CA3}"/>
          </ac:spMkLst>
        </pc:spChg>
        <pc:spChg chg="del">
          <ac:chgData name="HORI YUKO" userId="e4c215b5-a3b4-43c6-a992-3990b6fc6cf5" providerId="ADAL" clId="{0A90A6FA-24F3-4C8F-950E-AF465B56967B}" dt="2021-06-19T05:52:24.461" v="181" actId="478"/>
          <ac:spMkLst>
            <pc:docMk/>
            <pc:sldMk cId="3519786524" sldId="300"/>
            <ac:spMk id="46" creationId="{A1912B0C-88E7-4B03-A30D-8CABE6A9A3A2}"/>
          </ac:spMkLst>
        </pc:spChg>
        <pc:grpChg chg="del">
          <ac:chgData name="HORI YUKO" userId="e4c215b5-a3b4-43c6-a992-3990b6fc6cf5" providerId="ADAL" clId="{0A90A6FA-24F3-4C8F-950E-AF465B56967B}" dt="2021-06-19T05:51:17.086" v="165" actId="478"/>
          <ac:grpSpMkLst>
            <pc:docMk/>
            <pc:sldMk cId="3519786524" sldId="300"/>
            <ac:grpSpMk id="5" creationId="{00000000-0000-0000-0000-000000000000}"/>
          </ac:grpSpMkLst>
        </pc:grpChg>
        <pc:grpChg chg="add mod topLvl">
          <ac:chgData name="HORI YUKO" userId="e4c215b5-a3b4-43c6-a992-3990b6fc6cf5" providerId="ADAL" clId="{0A90A6FA-24F3-4C8F-950E-AF465B56967B}" dt="2021-06-19T06:28:01.115" v="456" actId="165"/>
          <ac:grpSpMkLst>
            <pc:docMk/>
            <pc:sldMk cId="3519786524" sldId="300"/>
            <ac:grpSpMk id="8" creationId="{4F1C5CF5-2C76-4372-B223-08353A57DC9F}"/>
          </ac:grpSpMkLst>
        </pc:grpChg>
        <pc:grpChg chg="add mod">
          <ac:chgData name="HORI YUKO" userId="e4c215b5-a3b4-43c6-a992-3990b6fc6cf5" providerId="ADAL" clId="{0A90A6FA-24F3-4C8F-950E-AF465B56967B}" dt="2021-06-19T06:17:29.009" v="403" actId="164"/>
          <ac:grpSpMkLst>
            <pc:docMk/>
            <pc:sldMk cId="3519786524" sldId="300"/>
            <ac:grpSpMk id="9" creationId="{A3B8DA38-2402-4C26-B880-A731B0B8EC33}"/>
          </ac:grpSpMkLst>
        </pc:grpChg>
        <pc:grpChg chg="add mod">
          <ac:chgData name="HORI YUKO" userId="e4c215b5-a3b4-43c6-a992-3990b6fc6cf5" providerId="ADAL" clId="{0A90A6FA-24F3-4C8F-950E-AF465B56967B}" dt="2021-06-19T06:17:34.857" v="404" actId="164"/>
          <ac:grpSpMkLst>
            <pc:docMk/>
            <pc:sldMk cId="3519786524" sldId="300"/>
            <ac:grpSpMk id="11" creationId="{A62834E4-B024-4DE8-9566-2436C3C68F38}"/>
          </ac:grpSpMkLst>
        </pc:grpChg>
        <pc:grpChg chg="add mod">
          <ac:chgData name="HORI YUKO" userId="e4c215b5-a3b4-43c6-a992-3990b6fc6cf5" providerId="ADAL" clId="{0A90A6FA-24F3-4C8F-950E-AF465B56967B}" dt="2021-06-19T06:17:44.772" v="405" actId="164"/>
          <ac:grpSpMkLst>
            <pc:docMk/>
            <pc:sldMk cId="3519786524" sldId="300"/>
            <ac:grpSpMk id="13" creationId="{3BE74173-2C78-4456-947C-33E1939CE3D9}"/>
          </ac:grpSpMkLst>
        </pc:grpChg>
        <pc:grpChg chg="add mod">
          <ac:chgData name="HORI YUKO" userId="e4c215b5-a3b4-43c6-a992-3990b6fc6cf5" providerId="ADAL" clId="{0A90A6FA-24F3-4C8F-950E-AF465B56967B}" dt="2021-06-19T06:17:52.587" v="406" actId="164"/>
          <ac:grpSpMkLst>
            <pc:docMk/>
            <pc:sldMk cId="3519786524" sldId="300"/>
            <ac:grpSpMk id="14" creationId="{A09AD395-00E2-4B97-AD44-B8A4D9414AF9}"/>
          </ac:grpSpMkLst>
        </pc:grpChg>
        <pc:grpChg chg="add del mod">
          <ac:chgData name="HORI YUKO" userId="e4c215b5-a3b4-43c6-a992-3990b6fc6cf5" providerId="ADAL" clId="{0A90A6FA-24F3-4C8F-950E-AF465B56967B}" dt="2021-06-19T06:28:01.115" v="456" actId="165"/>
          <ac:grpSpMkLst>
            <pc:docMk/>
            <pc:sldMk cId="3519786524" sldId="300"/>
            <ac:grpSpMk id="15" creationId="{7783F963-87D8-40D7-90C1-1BD0B8B59310}"/>
          </ac:grpSpMkLst>
        </pc:grpChg>
        <pc:picChg chg="add del mod ord">
          <ac:chgData name="HORI YUKO" userId="e4c215b5-a3b4-43c6-a992-3990b6fc6cf5" providerId="ADAL" clId="{0A90A6FA-24F3-4C8F-950E-AF465B56967B}" dt="2021-06-19T06:27:51.577" v="455" actId="478"/>
          <ac:picMkLst>
            <pc:docMk/>
            <pc:sldMk cId="3519786524" sldId="300"/>
            <ac:picMk id="3" creationId="{8B9CAA3C-9429-48D4-9EBC-1D15079734C5}"/>
          </ac:picMkLst>
        </pc:picChg>
        <pc:picChg chg="del mod">
          <ac:chgData name="HORI YUKO" userId="e4c215b5-a3b4-43c6-a992-3990b6fc6cf5" providerId="ADAL" clId="{0A90A6FA-24F3-4C8F-950E-AF465B56967B}" dt="2021-06-19T05:52:06.383" v="178" actId="478"/>
          <ac:picMkLst>
            <pc:docMk/>
            <pc:sldMk cId="3519786524" sldId="300"/>
            <ac:picMk id="7" creationId="{3ECFBE64-A465-45DC-BD75-3BA66DF3D4AF}"/>
          </ac:picMkLst>
        </pc:picChg>
        <pc:picChg chg="del mod">
          <ac:chgData name="HORI YUKO" userId="e4c215b5-a3b4-43c6-a992-3990b6fc6cf5" providerId="ADAL" clId="{0A90A6FA-24F3-4C8F-950E-AF465B56967B}" dt="2021-06-19T05:52:24.461" v="181" actId="478"/>
          <ac:picMkLst>
            <pc:docMk/>
            <pc:sldMk cId="3519786524" sldId="300"/>
            <ac:picMk id="10" creationId="{0733D9E0-44D1-4F63-BEE3-42D56FD57AEF}"/>
          </ac:picMkLst>
        </pc:picChg>
        <pc:picChg chg="add mod">
          <ac:chgData name="HORI YUKO" userId="e4c215b5-a3b4-43c6-a992-3990b6fc6cf5" providerId="ADAL" clId="{0A90A6FA-24F3-4C8F-950E-AF465B56967B}" dt="2021-06-19T06:34:14.946" v="495" actId="1076"/>
          <ac:picMkLst>
            <pc:docMk/>
            <pc:sldMk cId="3519786524" sldId="300"/>
            <ac:picMk id="17" creationId="{DC86543D-01F9-4120-94FE-843E510D6DFB}"/>
          </ac:picMkLst>
        </pc:picChg>
        <pc:picChg chg="add mod topLvl">
          <ac:chgData name="HORI YUKO" userId="e4c215b5-a3b4-43c6-a992-3990b6fc6cf5" providerId="ADAL" clId="{0A90A6FA-24F3-4C8F-950E-AF465B56967B}" dt="2021-06-19T06:28:01.115" v="456" actId="165"/>
          <ac:picMkLst>
            <pc:docMk/>
            <pc:sldMk cId="3519786524" sldId="300"/>
            <ac:picMk id="36" creationId="{B3A495F7-C466-4AAB-A29D-85602124F436}"/>
          </ac:picMkLst>
        </pc:picChg>
        <pc:picChg chg="add del mod">
          <ac:chgData name="HORI YUKO" userId="e4c215b5-a3b4-43c6-a992-3990b6fc6cf5" providerId="ADAL" clId="{0A90A6FA-24F3-4C8F-950E-AF465B56967B}" dt="2021-06-19T06:31:45.844" v="487" actId="478"/>
          <ac:picMkLst>
            <pc:docMk/>
            <pc:sldMk cId="3519786524" sldId="300"/>
            <ac:picMk id="41" creationId="{D96BDA47-302B-4BD2-A04D-10C70E6EE456}"/>
          </ac:picMkLst>
        </pc:picChg>
      </pc:sldChg>
      <pc:sldChg chg="addSp modSp new mod modTransition modAnim">
        <pc:chgData name="HORI YUKO" userId="e4c215b5-a3b4-43c6-a992-3990b6fc6cf5" providerId="ADAL" clId="{0A90A6FA-24F3-4C8F-950E-AF465B56967B}" dt="2021-06-19T08:33:39.975" v="1142"/>
        <pc:sldMkLst>
          <pc:docMk/>
          <pc:sldMk cId="811641177" sldId="301"/>
        </pc:sldMkLst>
        <pc:spChg chg="add mod">
          <ac:chgData name="HORI YUKO" userId="e4c215b5-a3b4-43c6-a992-3990b6fc6cf5" providerId="ADAL" clId="{0A90A6FA-24F3-4C8F-950E-AF465B56967B}" dt="2021-06-19T06:14:17.956" v="386" actId="207"/>
          <ac:spMkLst>
            <pc:docMk/>
            <pc:sldMk cId="811641177" sldId="301"/>
            <ac:spMk id="3" creationId="{1FE7E064-E346-4BB9-B8EB-F52AB94156A1}"/>
          </ac:spMkLst>
        </pc:spChg>
      </pc:sldChg>
      <pc:sldChg chg="addSp modSp new mod modTransition">
        <pc:chgData name="HORI YUKO" userId="e4c215b5-a3b4-43c6-a992-3990b6fc6cf5" providerId="ADAL" clId="{0A90A6FA-24F3-4C8F-950E-AF465B56967B}" dt="2021-06-19T08:31:52.765" v="1131"/>
        <pc:sldMkLst>
          <pc:docMk/>
          <pc:sldMk cId="743330506" sldId="302"/>
        </pc:sldMkLst>
        <pc:spChg chg="add mod">
          <ac:chgData name="HORI YUKO" userId="e4c215b5-a3b4-43c6-a992-3990b6fc6cf5" providerId="ADAL" clId="{0A90A6FA-24F3-4C8F-950E-AF465B56967B}" dt="2021-06-19T06:13:44.334" v="382" actId="403"/>
          <ac:spMkLst>
            <pc:docMk/>
            <pc:sldMk cId="743330506" sldId="302"/>
            <ac:spMk id="3" creationId="{FD61628A-B0C4-4581-8073-69CC2AF4B412}"/>
          </ac:spMkLst>
        </pc:spChg>
      </pc:sldChg>
      <pc:sldChg chg="new del ord">
        <pc:chgData name="HORI YUKO" userId="e4c215b5-a3b4-43c6-a992-3990b6fc6cf5" providerId="ADAL" clId="{0A90A6FA-24F3-4C8F-950E-AF465B56967B}" dt="2021-06-19T07:45:18.680" v="977" actId="47"/>
        <pc:sldMkLst>
          <pc:docMk/>
          <pc:sldMk cId="2561869038" sldId="303"/>
        </pc:sldMkLst>
      </pc:sldChg>
      <pc:sldChg chg="new del">
        <pc:chgData name="HORI YUKO" userId="e4c215b5-a3b4-43c6-a992-3990b6fc6cf5" providerId="ADAL" clId="{0A90A6FA-24F3-4C8F-950E-AF465B56967B}" dt="2021-06-19T07:45:18.680" v="977" actId="47"/>
        <pc:sldMkLst>
          <pc:docMk/>
          <pc:sldMk cId="3892773527" sldId="304"/>
        </pc:sldMkLst>
      </pc:sldChg>
      <pc:sldChg chg="addSp delSp modSp add mod modTransition modAnim">
        <pc:chgData name="HORI YUKO" userId="e4c215b5-a3b4-43c6-a992-3990b6fc6cf5" providerId="ADAL" clId="{0A90A6FA-24F3-4C8F-950E-AF465B56967B}" dt="2021-06-19T09:09:38.020" v="1510" actId="1076"/>
        <pc:sldMkLst>
          <pc:docMk/>
          <pc:sldMk cId="360957116" sldId="305"/>
        </pc:sldMkLst>
        <pc:spChg chg="mod">
          <ac:chgData name="HORI YUKO" userId="e4c215b5-a3b4-43c6-a992-3990b6fc6cf5" providerId="ADAL" clId="{0A90A6FA-24F3-4C8F-950E-AF465B56967B}" dt="2021-06-19T07:22:45.230" v="748" actId="1076"/>
          <ac:spMkLst>
            <pc:docMk/>
            <pc:sldMk cId="360957116" sldId="305"/>
            <ac:spMk id="6" creationId="{00000000-0000-0000-0000-000000000000}"/>
          </ac:spMkLst>
        </pc:spChg>
        <pc:spChg chg="add del mod">
          <ac:chgData name="HORI YUKO" userId="e4c215b5-a3b4-43c6-a992-3990b6fc6cf5" providerId="ADAL" clId="{0A90A6FA-24F3-4C8F-950E-AF465B56967B}" dt="2021-06-19T07:06:25.360" v="585" actId="478"/>
          <ac:spMkLst>
            <pc:docMk/>
            <pc:sldMk cId="360957116" sldId="305"/>
            <ac:spMk id="7" creationId="{47E866CC-3BE7-426C-8B9F-2AC3DA42BC40}"/>
          </ac:spMkLst>
        </pc:spChg>
        <pc:spChg chg="add mod">
          <ac:chgData name="HORI YUKO" userId="e4c215b5-a3b4-43c6-a992-3990b6fc6cf5" providerId="ADAL" clId="{0A90A6FA-24F3-4C8F-950E-AF465B56967B}" dt="2021-06-19T07:24:09.395" v="788" actId="692"/>
          <ac:spMkLst>
            <pc:docMk/>
            <pc:sldMk cId="360957116" sldId="305"/>
            <ac:spMk id="8" creationId="{86C0593B-4995-4967-B02A-5E470DB6792D}"/>
          </ac:spMkLst>
        </pc:spChg>
        <pc:spChg chg="del">
          <ac:chgData name="HORI YUKO" userId="e4c215b5-a3b4-43c6-a992-3990b6fc6cf5" providerId="ADAL" clId="{0A90A6FA-24F3-4C8F-950E-AF465B56967B}" dt="2021-06-19T08:05:27.516" v="1046" actId="478"/>
          <ac:spMkLst>
            <pc:docMk/>
            <pc:sldMk cId="360957116" sldId="305"/>
            <ac:spMk id="31" creationId="{00000000-0000-0000-0000-000000000000}"/>
          </ac:spMkLst>
        </pc:spChg>
        <pc:spChg chg="del">
          <ac:chgData name="HORI YUKO" userId="e4c215b5-a3b4-43c6-a992-3990b6fc6cf5" providerId="ADAL" clId="{0A90A6FA-24F3-4C8F-950E-AF465B56967B}" dt="2021-06-19T07:04:20.683" v="564" actId="478"/>
          <ac:spMkLst>
            <pc:docMk/>
            <pc:sldMk cId="360957116" sldId="305"/>
            <ac:spMk id="35" creationId="{00000000-0000-0000-0000-000000000000}"/>
          </ac:spMkLst>
        </pc:spChg>
        <pc:spChg chg="mod">
          <ac:chgData name="HORI YUKO" userId="e4c215b5-a3b4-43c6-a992-3990b6fc6cf5" providerId="ADAL" clId="{0A90A6FA-24F3-4C8F-950E-AF465B56967B}" dt="2021-06-19T07:22:30.053" v="745" actId="164"/>
          <ac:spMkLst>
            <pc:docMk/>
            <pc:sldMk cId="360957116" sldId="305"/>
            <ac:spMk id="36" creationId="{00000000-0000-0000-0000-000000000000}"/>
          </ac:spMkLst>
        </pc:spChg>
        <pc:spChg chg="del">
          <ac:chgData name="HORI YUKO" userId="e4c215b5-a3b4-43c6-a992-3990b6fc6cf5" providerId="ADAL" clId="{0A90A6FA-24F3-4C8F-950E-AF465B56967B}" dt="2021-06-19T07:08:37.243" v="611" actId="478"/>
          <ac:spMkLst>
            <pc:docMk/>
            <pc:sldMk cId="360957116" sldId="305"/>
            <ac:spMk id="38" creationId="{00000000-0000-0000-0000-000000000000}"/>
          </ac:spMkLst>
        </pc:spChg>
        <pc:spChg chg="del">
          <ac:chgData name="HORI YUKO" userId="e4c215b5-a3b4-43c6-a992-3990b6fc6cf5" providerId="ADAL" clId="{0A90A6FA-24F3-4C8F-950E-AF465B56967B}" dt="2021-06-19T07:08:37.243" v="611" actId="478"/>
          <ac:spMkLst>
            <pc:docMk/>
            <pc:sldMk cId="360957116" sldId="305"/>
            <ac:spMk id="40" creationId="{D65802E8-7395-4194-83B6-BD0BFC5D1465}"/>
          </ac:spMkLst>
        </pc:spChg>
        <pc:spChg chg="del">
          <ac:chgData name="HORI YUKO" userId="e4c215b5-a3b4-43c6-a992-3990b6fc6cf5" providerId="ADAL" clId="{0A90A6FA-24F3-4C8F-950E-AF465B56967B}" dt="2021-06-19T07:20:31.266" v="699" actId="478"/>
          <ac:spMkLst>
            <pc:docMk/>
            <pc:sldMk cId="360957116" sldId="305"/>
            <ac:spMk id="48" creationId="{8B84CA3A-1FC1-4D22-B9D5-E75855ED828E}"/>
          </ac:spMkLst>
        </pc:spChg>
        <pc:spChg chg="mod">
          <ac:chgData name="HORI YUKO" userId="e4c215b5-a3b4-43c6-a992-3990b6fc6cf5" providerId="ADAL" clId="{0A90A6FA-24F3-4C8F-950E-AF465B56967B}" dt="2021-06-19T07:31:40.333" v="870" actId="20577"/>
          <ac:spMkLst>
            <pc:docMk/>
            <pc:sldMk cId="360957116" sldId="305"/>
            <ac:spMk id="50" creationId="{99DE0F41-BC68-4BA9-AFB5-83BD8A2850BC}"/>
          </ac:spMkLst>
        </pc:spChg>
        <pc:spChg chg="mod">
          <ac:chgData name="HORI YUKO" userId="e4c215b5-a3b4-43c6-a992-3990b6fc6cf5" providerId="ADAL" clId="{0A90A6FA-24F3-4C8F-950E-AF465B56967B}" dt="2021-06-19T07:20:02.869" v="696" actId="14100"/>
          <ac:spMkLst>
            <pc:docMk/>
            <pc:sldMk cId="360957116" sldId="305"/>
            <ac:spMk id="51" creationId="{C754A990-E80F-4195-9562-D3D79AEABBB9}"/>
          </ac:spMkLst>
        </pc:spChg>
        <pc:spChg chg="mod">
          <ac:chgData name="HORI YUKO" userId="e4c215b5-a3b4-43c6-a992-3990b6fc6cf5" providerId="ADAL" clId="{0A90A6FA-24F3-4C8F-950E-AF465B56967B}" dt="2021-06-19T07:22:54.549" v="749" actId="164"/>
          <ac:spMkLst>
            <pc:docMk/>
            <pc:sldMk cId="360957116" sldId="305"/>
            <ac:spMk id="52" creationId="{D65802E8-7395-4194-83B6-BD0BFC5D1465}"/>
          </ac:spMkLst>
        </pc:spChg>
        <pc:spChg chg="mod">
          <ac:chgData name="HORI YUKO" userId="e4c215b5-a3b4-43c6-a992-3990b6fc6cf5" providerId="ADAL" clId="{0A90A6FA-24F3-4C8F-950E-AF465B56967B}" dt="2021-06-19T07:25:43.370" v="849" actId="14100"/>
          <ac:spMkLst>
            <pc:docMk/>
            <pc:sldMk cId="360957116" sldId="305"/>
            <ac:spMk id="53" creationId="{68E661EB-4353-4DCB-AE3A-85D1C08D4A3A}"/>
          </ac:spMkLst>
        </pc:spChg>
        <pc:spChg chg="mod">
          <ac:chgData name="HORI YUKO" userId="e4c215b5-a3b4-43c6-a992-3990b6fc6cf5" providerId="ADAL" clId="{0A90A6FA-24F3-4C8F-950E-AF465B56967B}" dt="2021-06-19T07:25:15.283" v="848" actId="692"/>
          <ac:spMkLst>
            <pc:docMk/>
            <pc:sldMk cId="360957116" sldId="305"/>
            <ac:spMk id="55" creationId="{C77E9918-CA15-4C7A-BB7B-F44844CAF59C}"/>
          </ac:spMkLst>
        </pc:spChg>
        <pc:spChg chg="mod">
          <ac:chgData name="HORI YUKO" userId="e4c215b5-a3b4-43c6-a992-3990b6fc6cf5" providerId="ADAL" clId="{0A90A6FA-24F3-4C8F-950E-AF465B56967B}" dt="2021-06-19T07:24:55.839" v="836" actId="207"/>
          <ac:spMkLst>
            <pc:docMk/>
            <pc:sldMk cId="360957116" sldId="305"/>
            <ac:spMk id="56" creationId="{EDBD484B-8C13-48A6-8FB9-A40DF6D05866}"/>
          </ac:spMkLst>
        </pc:spChg>
        <pc:spChg chg="del">
          <ac:chgData name="HORI YUKO" userId="e4c215b5-a3b4-43c6-a992-3990b6fc6cf5" providerId="ADAL" clId="{0A90A6FA-24F3-4C8F-950E-AF465B56967B}" dt="2021-06-19T07:08:37.243" v="611" actId="478"/>
          <ac:spMkLst>
            <pc:docMk/>
            <pc:sldMk cId="360957116" sldId="305"/>
            <ac:spMk id="57" creationId="{68E661EB-4353-4DCB-AE3A-85D1C08D4A3A}"/>
          </ac:spMkLst>
        </pc:spChg>
        <pc:spChg chg="del">
          <ac:chgData name="HORI YUKO" userId="e4c215b5-a3b4-43c6-a992-3990b6fc6cf5" providerId="ADAL" clId="{0A90A6FA-24F3-4C8F-950E-AF465B56967B}" dt="2021-06-19T07:20:22.136" v="698" actId="478"/>
          <ac:spMkLst>
            <pc:docMk/>
            <pc:sldMk cId="360957116" sldId="305"/>
            <ac:spMk id="58" creationId="{00000000-0000-0000-0000-000000000000}"/>
          </ac:spMkLst>
        </pc:spChg>
        <pc:grpChg chg="del">
          <ac:chgData name="HORI YUKO" userId="e4c215b5-a3b4-43c6-a992-3990b6fc6cf5" providerId="ADAL" clId="{0A90A6FA-24F3-4C8F-950E-AF465B56967B}" dt="2021-06-19T07:04:20.683" v="564" actId="478"/>
          <ac:grpSpMkLst>
            <pc:docMk/>
            <pc:sldMk cId="360957116" sldId="305"/>
            <ac:grpSpMk id="9" creationId="{00000000-0000-0000-0000-000000000000}"/>
          </ac:grpSpMkLst>
        </pc:grpChg>
        <pc:grpChg chg="add mod">
          <ac:chgData name="HORI YUKO" userId="e4c215b5-a3b4-43c6-a992-3990b6fc6cf5" providerId="ADAL" clId="{0A90A6FA-24F3-4C8F-950E-AF465B56967B}" dt="2021-06-19T07:50:12.314" v="993" actId="1076"/>
          <ac:grpSpMkLst>
            <pc:docMk/>
            <pc:sldMk cId="360957116" sldId="305"/>
            <ac:grpSpMk id="10" creationId="{6520EED1-8B5D-4C9B-99A7-E1C9EE822B3E}"/>
          </ac:grpSpMkLst>
        </pc:grpChg>
        <pc:grpChg chg="add mod">
          <ac:chgData name="HORI YUKO" userId="e4c215b5-a3b4-43c6-a992-3990b6fc6cf5" providerId="ADAL" clId="{0A90A6FA-24F3-4C8F-950E-AF465B56967B}" dt="2021-06-19T09:09:38.020" v="1510" actId="1076"/>
          <ac:grpSpMkLst>
            <pc:docMk/>
            <pc:sldMk cId="360957116" sldId="305"/>
            <ac:grpSpMk id="11" creationId="{91B56CCD-1138-45A9-AF27-309850707522}"/>
          </ac:grpSpMkLst>
        </pc:grpChg>
        <pc:grpChg chg="add mod">
          <ac:chgData name="HORI YUKO" userId="e4c215b5-a3b4-43c6-a992-3990b6fc6cf5" providerId="ADAL" clId="{0A90A6FA-24F3-4C8F-950E-AF465B56967B}" dt="2021-06-19T07:25:07.685" v="837" actId="1076"/>
          <ac:grpSpMkLst>
            <pc:docMk/>
            <pc:sldMk cId="360957116" sldId="305"/>
            <ac:grpSpMk id="12" creationId="{CD61C1AE-2973-4A3C-9E11-599D230BC6BE}"/>
          </ac:grpSpMkLst>
        </pc:grpChg>
        <pc:grpChg chg="add mod">
          <ac:chgData name="HORI YUKO" userId="e4c215b5-a3b4-43c6-a992-3990b6fc6cf5" providerId="ADAL" clId="{0A90A6FA-24F3-4C8F-950E-AF465B56967B}" dt="2021-06-19T07:50:47.194" v="1001" actId="1076"/>
          <ac:grpSpMkLst>
            <pc:docMk/>
            <pc:sldMk cId="360957116" sldId="305"/>
            <ac:grpSpMk id="13" creationId="{89C87495-5967-4C2B-AAB7-246F4805A31F}"/>
          </ac:grpSpMkLst>
        </pc:grpChg>
        <pc:grpChg chg="del">
          <ac:chgData name="HORI YUKO" userId="e4c215b5-a3b4-43c6-a992-3990b6fc6cf5" providerId="ADAL" clId="{0A90A6FA-24F3-4C8F-950E-AF465B56967B}" dt="2021-06-19T07:04:22.671" v="565" actId="478"/>
          <ac:grpSpMkLst>
            <pc:docMk/>
            <pc:sldMk cId="360957116" sldId="305"/>
            <ac:grpSpMk id="30" creationId="{728B38F2-91C3-4B2C-88A4-A0A095F91D70}"/>
          </ac:grpSpMkLst>
        </pc:grpChg>
        <pc:grpChg chg="del">
          <ac:chgData name="HORI YUKO" userId="e4c215b5-a3b4-43c6-a992-3990b6fc6cf5" providerId="ADAL" clId="{0A90A6FA-24F3-4C8F-950E-AF465B56967B}" dt="2021-06-19T07:08:37.243" v="611" actId="478"/>
          <ac:grpSpMkLst>
            <pc:docMk/>
            <pc:sldMk cId="360957116" sldId="305"/>
            <ac:grpSpMk id="32" creationId="{00000000-0000-0000-0000-000000000000}"/>
          </ac:grpSpMkLst>
        </pc:grpChg>
        <pc:picChg chg="add mod modCrop">
          <ac:chgData name="HORI YUKO" userId="e4c215b5-a3b4-43c6-a992-3990b6fc6cf5" providerId="ADAL" clId="{0A90A6FA-24F3-4C8F-950E-AF465B56967B}" dt="2021-06-19T07:22:30.053" v="745" actId="164"/>
          <ac:picMkLst>
            <pc:docMk/>
            <pc:sldMk cId="360957116" sldId="305"/>
            <ac:picMk id="3" creationId="{B2A0B70E-27F9-4772-8446-4B8DACF00247}"/>
          </ac:picMkLst>
        </pc:picChg>
        <pc:picChg chg="add mod">
          <ac:chgData name="HORI YUKO" userId="e4c215b5-a3b4-43c6-a992-3990b6fc6cf5" providerId="ADAL" clId="{0A90A6FA-24F3-4C8F-950E-AF465B56967B}" dt="2021-06-19T07:50:12.314" v="993" actId="1076"/>
          <ac:picMkLst>
            <pc:docMk/>
            <pc:sldMk cId="360957116" sldId="305"/>
            <ac:picMk id="5" creationId="{68B73028-694C-412B-AE59-0C03558BE8C4}"/>
          </ac:picMkLst>
        </pc:picChg>
        <pc:picChg chg="del">
          <ac:chgData name="HORI YUKO" userId="e4c215b5-a3b4-43c6-a992-3990b6fc6cf5" providerId="ADAL" clId="{0A90A6FA-24F3-4C8F-950E-AF465B56967B}" dt="2021-06-19T07:04:29.460" v="566" actId="478"/>
          <ac:picMkLst>
            <pc:docMk/>
            <pc:sldMk cId="360957116" sldId="305"/>
            <ac:picMk id="49" creationId="{E989B3D5-C1A3-4947-89F3-A9319CDEFFDD}"/>
          </ac:picMkLst>
        </pc:picChg>
        <pc:picChg chg="del mod">
          <ac:chgData name="HORI YUKO" userId="e4c215b5-a3b4-43c6-a992-3990b6fc6cf5" providerId="ADAL" clId="{0A90A6FA-24F3-4C8F-950E-AF465B56967B}" dt="2021-06-19T07:04:35.632" v="569" actId="478"/>
          <ac:picMkLst>
            <pc:docMk/>
            <pc:sldMk cId="360957116" sldId="305"/>
            <ac:picMk id="54" creationId="{61768C1F-BF3B-419F-B3F5-981019E3D799}"/>
          </ac:picMkLst>
        </pc:picChg>
        <pc:picChg chg="del">
          <ac:chgData name="HORI YUKO" userId="e4c215b5-a3b4-43c6-a992-3990b6fc6cf5" providerId="ADAL" clId="{0A90A6FA-24F3-4C8F-950E-AF465B56967B}" dt="2021-06-19T07:04:29.460" v="566" actId="478"/>
          <ac:picMkLst>
            <pc:docMk/>
            <pc:sldMk cId="360957116" sldId="305"/>
            <ac:picMk id="1028" creationId="{00000000-0000-0000-0000-000000000000}"/>
          </ac:picMkLst>
        </pc:picChg>
      </pc:sldChg>
      <pc:sldChg chg="addSp delSp modSp add mod modTransition modAnim">
        <pc:chgData name="HORI YUKO" userId="e4c215b5-a3b4-43c6-a992-3990b6fc6cf5" providerId="ADAL" clId="{0A90A6FA-24F3-4C8F-950E-AF465B56967B}" dt="2021-06-19T09:13:22.329" v="1577" actId="1076"/>
        <pc:sldMkLst>
          <pc:docMk/>
          <pc:sldMk cId="606458917" sldId="306"/>
        </pc:sldMkLst>
        <pc:spChg chg="del">
          <ac:chgData name="HORI YUKO" userId="e4c215b5-a3b4-43c6-a992-3990b6fc6cf5" providerId="ADAL" clId="{0A90A6FA-24F3-4C8F-950E-AF465B56967B}" dt="2021-06-19T07:26:13.235" v="850" actId="478"/>
          <ac:spMkLst>
            <pc:docMk/>
            <pc:sldMk cId="606458917" sldId="306"/>
            <ac:spMk id="31" creationId="{00000000-0000-0000-0000-000000000000}"/>
          </ac:spMkLst>
        </pc:spChg>
        <pc:spChg chg="del">
          <ac:chgData name="HORI YUKO" userId="e4c215b5-a3b4-43c6-a992-3990b6fc6cf5" providerId="ADAL" clId="{0A90A6FA-24F3-4C8F-950E-AF465B56967B}" dt="2021-06-19T07:26:13.235" v="850" actId="478"/>
          <ac:spMkLst>
            <pc:docMk/>
            <pc:sldMk cId="606458917" sldId="306"/>
            <ac:spMk id="35" creationId="{00000000-0000-0000-0000-000000000000}"/>
          </ac:spMkLst>
        </pc:spChg>
        <pc:spChg chg="del">
          <ac:chgData name="HORI YUKO" userId="e4c215b5-a3b4-43c6-a992-3990b6fc6cf5" providerId="ADAL" clId="{0A90A6FA-24F3-4C8F-950E-AF465B56967B}" dt="2021-06-19T07:26:13.235" v="850" actId="478"/>
          <ac:spMkLst>
            <pc:docMk/>
            <pc:sldMk cId="606458917" sldId="306"/>
            <ac:spMk id="36" creationId="{00000000-0000-0000-0000-000000000000}"/>
          </ac:spMkLst>
        </pc:spChg>
        <pc:spChg chg="mod">
          <ac:chgData name="HORI YUKO" userId="e4c215b5-a3b4-43c6-a992-3990b6fc6cf5" providerId="ADAL" clId="{0A90A6FA-24F3-4C8F-950E-AF465B56967B}" dt="2021-06-19T07:36:42.247" v="934" actId="403"/>
          <ac:spMkLst>
            <pc:docMk/>
            <pc:sldMk cId="606458917" sldId="306"/>
            <ac:spMk id="37" creationId="{00000000-0000-0000-0000-000000000000}"/>
          </ac:spMkLst>
        </pc:spChg>
        <pc:spChg chg="del">
          <ac:chgData name="HORI YUKO" userId="e4c215b5-a3b4-43c6-a992-3990b6fc6cf5" providerId="ADAL" clId="{0A90A6FA-24F3-4C8F-950E-AF465B56967B}" dt="2021-06-19T07:42:12.585" v="960" actId="478"/>
          <ac:spMkLst>
            <pc:docMk/>
            <pc:sldMk cId="606458917" sldId="306"/>
            <ac:spMk id="38" creationId="{00000000-0000-0000-0000-000000000000}"/>
          </ac:spMkLst>
        </pc:spChg>
        <pc:spChg chg="mod">
          <ac:chgData name="HORI YUKO" userId="e4c215b5-a3b4-43c6-a992-3990b6fc6cf5" providerId="ADAL" clId="{0A90A6FA-24F3-4C8F-950E-AF465B56967B}" dt="2021-06-19T07:41:23.572" v="954" actId="121"/>
          <ac:spMkLst>
            <pc:docMk/>
            <pc:sldMk cId="606458917" sldId="306"/>
            <ac:spMk id="40" creationId="{D65802E8-7395-4194-83B6-BD0BFC5D1465}"/>
          </ac:spMkLst>
        </pc:spChg>
        <pc:spChg chg="mod">
          <ac:chgData name="HORI YUKO" userId="e4c215b5-a3b4-43c6-a992-3990b6fc6cf5" providerId="ADAL" clId="{0A90A6FA-24F3-4C8F-950E-AF465B56967B}" dt="2021-06-19T07:37:22.867" v="946" actId="1035"/>
          <ac:spMkLst>
            <pc:docMk/>
            <pc:sldMk cId="606458917" sldId="306"/>
            <ac:spMk id="41" creationId="{00000000-0000-0000-0000-000000000000}"/>
          </ac:spMkLst>
        </pc:spChg>
        <pc:spChg chg="mod">
          <ac:chgData name="HORI YUKO" userId="e4c215b5-a3b4-43c6-a992-3990b6fc6cf5" providerId="ADAL" clId="{0A90A6FA-24F3-4C8F-950E-AF465B56967B}" dt="2021-06-19T08:43:24.928" v="1175" actId="6549"/>
          <ac:spMkLst>
            <pc:docMk/>
            <pc:sldMk cId="606458917" sldId="306"/>
            <ac:spMk id="48" creationId="{8B84CA3A-1FC1-4D22-B9D5-E75855ED828E}"/>
          </ac:spMkLst>
        </pc:spChg>
        <pc:spChg chg="del">
          <ac:chgData name="HORI YUKO" userId="e4c215b5-a3b4-43c6-a992-3990b6fc6cf5" providerId="ADAL" clId="{0A90A6FA-24F3-4C8F-950E-AF465B56967B}" dt="2021-06-19T07:26:13.235" v="850" actId="478"/>
          <ac:spMkLst>
            <pc:docMk/>
            <pc:sldMk cId="606458917" sldId="306"/>
            <ac:spMk id="50" creationId="{99DE0F41-BC68-4BA9-AFB5-83BD8A2850BC}"/>
          </ac:spMkLst>
        </pc:spChg>
        <pc:spChg chg="del">
          <ac:chgData name="HORI YUKO" userId="e4c215b5-a3b4-43c6-a992-3990b6fc6cf5" providerId="ADAL" clId="{0A90A6FA-24F3-4C8F-950E-AF465B56967B}" dt="2021-06-19T07:26:13.235" v="850" actId="478"/>
          <ac:spMkLst>
            <pc:docMk/>
            <pc:sldMk cId="606458917" sldId="306"/>
            <ac:spMk id="51" creationId="{C754A990-E80F-4195-9562-D3D79AEABBB9}"/>
          </ac:spMkLst>
        </pc:spChg>
        <pc:spChg chg="del">
          <ac:chgData name="HORI YUKO" userId="e4c215b5-a3b4-43c6-a992-3990b6fc6cf5" providerId="ADAL" clId="{0A90A6FA-24F3-4C8F-950E-AF465B56967B}" dt="2021-06-19T07:26:13.235" v="850" actId="478"/>
          <ac:spMkLst>
            <pc:docMk/>
            <pc:sldMk cId="606458917" sldId="306"/>
            <ac:spMk id="52" creationId="{D65802E8-7395-4194-83B6-BD0BFC5D1465}"/>
          </ac:spMkLst>
        </pc:spChg>
        <pc:spChg chg="del">
          <ac:chgData name="HORI YUKO" userId="e4c215b5-a3b4-43c6-a992-3990b6fc6cf5" providerId="ADAL" clId="{0A90A6FA-24F3-4C8F-950E-AF465B56967B}" dt="2021-06-19T07:26:13.235" v="850" actId="478"/>
          <ac:spMkLst>
            <pc:docMk/>
            <pc:sldMk cId="606458917" sldId="306"/>
            <ac:spMk id="53" creationId="{68E661EB-4353-4DCB-AE3A-85D1C08D4A3A}"/>
          </ac:spMkLst>
        </pc:spChg>
        <pc:spChg chg="del">
          <ac:chgData name="HORI YUKO" userId="e4c215b5-a3b4-43c6-a992-3990b6fc6cf5" providerId="ADAL" clId="{0A90A6FA-24F3-4C8F-950E-AF465B56967B}" dt="2021-06-19T07:26:13.235" v="850" actId="478"/>
          <ac:spMkLst>
            <pc:docMk/>
            <pc:sldMk cId="606458917" sldId="306"/>
            <ac:spMk id="55" creationId="{C77E9918-CA15-4C7A-BB7B-F44844CAF59C}"/>
          </ac:spMkLst>
        </pc:spChg>
        <pc:spChg chg="del">
          <ac:chgData name="HORI YUKO" userId="e4c215b5-a3b4-43c6-a992-3990b6fc6cf5" providerId="ADAL" clId="{0A90A6FA-24F3-4C8F-950E-AF465B56967B}" dt="2021-06-19T07:26:13.235" v="850" actId="478"/>
          <ac:spMkLst>
            <pc:docMk/>
            <pc:sldMk cId="606458917" sldId="306"/>
            <ac:spMk id="56" creationId="{EDBD484B-8C13-48A6-8FB9-A40DF6D05866}"/>
          </ac:spMkLst>
        </pc:spChg>
        <pc:spChg chg="mod">
          <ac:chgData name="HORI YUKO" userId="e4c215b5-a3b4-43c6-a992-3990b6fc6cf5" providerId="ADAL" clId="{0A90A6FA-24F3-4C8F-950E-AF465B56967B}" dt="2021-06-19T07:41:23.572" v="954" actId="121"/>
          <ac:spMkLst>
            <pc:docMk/>
            <pc:sldMk cId="606458917" sldId="306"/>
            <ac:spMk id="57" creationId="{68E661EB-4353-4DCB-AE3A-85D1C08D4A3A}"/>
          </ac:spMkLst>
        </pc:spChg>
        <pc:spChg chg="del">
          <ac:chgData name="HORI YUKO" userId="e4c215b5-a3b4-43c6-a992-3990b6fc6cf5" providerId="ADAL" clId="{0A90A6FA-24F3-4C8F-950E-AF465B56967B}" dt="2021-06-19T07:26:13.235" v="850" actId="478"/>
          <ac:spMkLst>
            <pc:docMk/>
            <pc:sldMk cId="606458917" sldId="306"/>
            <ac:spMk id="58" creationId="{00000000-0000-0000-0000-000000000000}"/>
          </ac:spMkLst>
        </pc:spChg>
        <pc:spChg chg="add mod">
          <ac:chgData name="HORI YUKO" userId="e4c215b5-a3b4-43c6-a992-3990b6fc6cf5" providerId="ADAL" clId="{0A90A6FA-24F3-4C8F-950E-AF465B56967B}" dt="2021-06-19T08:43:37.539" v="1177" actId="14100"/>
          <ac:spMkLst>
            <pc:docMk/>
            <pc:sldMk cId="606458917" sldId="306"/>
            <ac:spMk id="61" creationId="{338EC099-4C2E-403C-8963-FBB3B5521736}"/>
          </ac:spMkLst>
        </pc:spChg>
        <pc:spChg chg="add mod">
          <ac:chgData name="HORI YUKO" userId="e4c215b5-a3b4-43c6-a992-3990b6fc6cf5" providerId="ADAL" clId="{0A90A6FA-24F3-4C8F-950E-AF465B56967B}" dt="2021-06-19T08:44:18.942" v="1185" actId="1076"/>
          <ac:spMkLst>
            <pc:docMk/>
            <pc:sldMk cId="606458917" sldId="306"/>
            <ac:spMk id="62" creationId="{4B8DCB61-1ED0-41D9-9864-2EB095376E83}"/>
          </ac:spMkLst>
        </pc:spChg>
        <pc:grpChg chg="add mod">
          <ac:chgData name="HORI YUKO" userId="e4c215b5-a3b4-43c6-a992-3990b6fc6cf5" providerId="ADAL" clId="{0A90A6FA-24F3-4C8F-950E-AF465B56967B}" dt="2021-06-19T07:35:54.065" v="908" actId="1076"/>
          <ac:grpSpMkLst>
            <pc:docMk/>
            <pc:sldMk cId="606458917" sldId="306"/>
            <ac:grpSpMk id="2" creationId="{B90BF3A6-A778-444E-8908-AE77510585F9}"/>
          </ac:grpSpMkLst>
        </pc:grpChg>
        <pc:grpChg chg="add mod">
          <ac:chgData name="HORI YUKO" userId="e4c215b5-a3b4-43c6-a992-3990b6fc6cf5" providerId="ADAL" clId="{0A90A6FA-24F3-4C8F-950E-AF465B56967B}" dt="2021-06-19T07:43:40.574" v="974" actId="164"/>
          <ac:grpSpMkLst>
            <pc:docMk/>
            <pc:sldMk cId="606458917" sldId="306"/>
            <ac:grpSpMk id="3" creationId="{3A1EACCE-DD02-4C42-9BE1-3F2F206A7ED7}"/>
          </ac:grpSpMkLst>
        </pc:grpChg>
        <pc:grpChg chg="del">
          <ac:chgData name="HORI YUKO" userId="e4c215b5-a3b4-43c6-a992-3990b6fc6cf5" providerId="ADAL" clId="{0A90A6FA-24F3-4C8F-950E-AF465B56967B}" dt="2021-06-19T07:26:13.235" v="850" actId="478"/>
          <ac:grpSpMkLst>
            <pc:docMk/>
            <pc:sldMk cId="606458917" sldId="306"/>
            <ac:grpSpMk id="9" creationId="{00000000-0000-0000-0000-000000000000}"/>
          </ac:grpSpMkLst>
        </pc:grpChg>
        <pc:grpChg chg="del">
          <ac:chgData name="HORI YUKO" userId="e4c215b5-a3b4-43c6-a992-3990b6fc6cf5" providerId="ADAL" clId="{0A90A6FA-24F3-4C8F-950E-AF465B56967B}" dt="2021-06-19T07:26:13.235" v="850" actId="478"/>
          <ac:grpSpMkLst>
            <pc:docMk/>
            <pc:sldMk cId="606458917" sldId="306"/>
            <ac:grpSpMk id="30" creationId="{728B38F2-91C3-4B2C-88A4-A0A095F91D70}"/>
          </ac:grpSpMkLst>
        </pc:grpChg>
        <pc:grpChg chg="mod">
          <ac:chgData name="HORI YUKO" userId="e4c215b5-a3b4-43c6-a992-3990b6fc6cf5" providerId="ADAL" clId="{0A90A6FA-24F3-4C8F-950E-AF465B56967B}" dt="2021-06-19T07:38:37.818" v="948" actId="1076"/>
          <ac:grpSpMkLst>
            <pc:docMk/>
            <pc:sldMk cId="606458917" sldId="306"/>
            <ac:grpSpMk id="32" creationId="{00000000-0000-0000-0000-000000000000}"/>
          </ac:grpSpMkLst>
        </pc:grpChg>
        <pc:picChg chg="del">
          <ac:chgData name="HORI YUKO" userId="e4c215b5-a3b4-43c6-a992-3990b6fc6cf5" providerId="ADAL" clId="{0A90A6FA-24F3-4C8F-950E-AF465B56967B}" dt="2021-06-19T07:26:16.291" v="851" actId="478"/>
          <ac:picMkLst>
            <pc:docMk/>
            <pc:sldMk cId="606458917" sldId="306"/>
            <ac:picMk id="49" creationId="{E989B3D5-C1A3-4947-89F3-A9319CDEFFDD}"/>
          </ac:picMkLst>
        </pc:picChg>
        <pc:picChg chg="del">
          <ac:chgData name="HORI YUKO" userId="e4c215b5-a3b4-43c6-a992-3990b6fc6cf5" providerId="ADAL" clId="{0A90A6FA-24F3-4C8F-950E-AF465B56967B}" dt="2021-06-19T07:26:13.235" v="850" actId="478"/>
          <ac:picMkLst>
            <pc:docMk/>
            <pc:sldMk cId="606458917" sldId="306"/>
            <ac:picMk id="54" creationId="{61768C1F-BF3B-419F-B3F5-981019E3D799}"/>
          </ac:picMkLst>
        </pc:picChg>
        <pc:picChg chg="add mod">
          <ac:chgData name="HORI YUKO" userId="e4c215b5-a3b4-43c6-a992-3990b6fc6cf5" providerId="ADAL" clId="{0A90A6FA-24F3-4C8F-950E-AF465B56967B}" dt="2021-06-19T07:51:39.989" v="1004" actId="1076"/>
          <ac:picMkLst>
            <pc:docMk/>
            <pc:sldMk cId="606458917" sldId="306"/>
            <ac:picMk id="59" creationId="{1D9DC522-7412-454E-8E9E-9C7896C5CAE1}"/>
          </ac:picMkLst>
        </pc:picChg>
        <pc:picChg chg="add mod">
          <ac:chgData name="HORI YUKO" userId="e4c215b5-a3b4-43c6-a992-3990b6fc6cf5" providerId="ADAL" clId="{0A90A6FA-24F3-4C8F-950E-AF465B56967B}" dt="2021-06-19T07:36:52.528" v="937" actId="1076"/>
          <ac:picMkLst>
            <pc:docMk/>
            <pc:sldMk cId="606458917" sldId="306"/>
            <ac:picMk id="60" creationId="{FCDAA8DD-2BD3-47E9-BAAC-4F80E166033B}"/>
          </ac:picMkLst>
        </pc:picChg>
        <pc:picChg chg="add mod">
          <ac:chgData name="HORI YUKO" userId="e4c215b5-a3b4-43c6-a992-3990b6fc6cf5" providerId="ADAL" clId="{0A90A6FA-24F3-4C8F-950E-AF465B56967B}" dt="2021-06-19T09:13:22.329" v="1577" actId="1076"/>
          <ac:picMkLst>
            <pc:docMk/>
            <pc:sldMk cId="606458917" sldId="306"/>
            <ac:picMk id="63" creationId="{8E898E16-872E-4CCF-AB9D-C21CF699E3E7}"/>
          </ac:picMkLst>
        </pc:picChg>
        <pc:picChg chg="del">
          <ac:chgData name="HORI YUKO" userId="e4c215b5-a3b4-43c6-a992-3990b6fc6cf5" providerId="ADAL" clId="{0A90A6FA-24F3-4C8F-950E-AF465B56967B}" dt="2021-06-19T07:29:05.801" v="853" actId="478"/>
          <ac:picMkLst>
            <pc:docMk/>
            <pc:sldMk cId="606458917" sldId="306"/>
            <ac:picMk id="1028" creationId="{00000000-0000-0000-0000-000000000000}"/>
          </ac:picMkLst>
        </pc:picChg>
      </pc:sldChg>
      <pc:sldChg chg="addSp modSp new mod modTransition">
        <pc:chgData name="HORI YUKO" userId="e4c215b5-a3b4-43c6-a992-3990b6fc6cf5" providerId="ADAL" clId="{0A90A6FA-24F3-4C8F-950E-AF465B56967B}" dt="2021-06-19T08:21:50.980" v="1100"/>
        <pc:sldMkLst>
          <pc:docMk/>
          <pc:sldMk cId="1486179316" sldId="307"/>
        </pc:sldMkLst>
        <pc:spChg chg="add mod">
          <ac:chgData name="HORI YUKO" userId="e4c215b5-a3b4-43c6-a992-3990b6fc6cf5" providerId="ADAL" clId="{0A90A6FA-24F3-4C8F-950E-AF465B56967B}" dt="2021-06-19T08:21:16.975" v="1095" actId="6549"/>
          <ac:spMkLst>
            <pc:docMk/>
            <pc:sldMk cId="1486179316" sldId="307"/>
            <ac:spMk id="3" creationId="{A3360DE5-34AE-492F-842B-6D14022FF90F}"/>
          </ac:spMkLst>
        </pc:spChg>
      </pc:sldChg>
      <pc:sldChg chg="modSp add mod">
        <pc:chgData name="HORI YUKO" userId="e4c215b5-a3b4-43c6-a992-3990b6fc6cf5" providerId="ADAL" clId="{0A90A6FA-24F3-4C8F-950E-AF465B56967B}" dt="2021-06-19T08:46:15.650" v="1240" actId="20577"/>
        <pc:sldMkLst>
          <pc:docMk/>
          <pc:sldMk cId="2457458378" sldId="308"/>
        </pc:sldMkLst>
        <pc:spChg chg="mod">
          <ac:chgData name="HORI YUKO" userId="e4c215b5-a3b4-43c6-a992-3990b6fc6cf5" providerId="ADAL" clId="{0A90A6FA-24F3-4C8F-950E-AF465B56967B}" dt="2021-06-19T08:46:15.650" v="1240" actId="20577"/>
          <ac:spMkLst>
            <pc:docMk/>
            <pc:sldMk cId="2457458378" sldId="308"/>
            <ac:spMk id="3" creationId="{A3360DE5-34AE-492F-842B-6D14022FF90F}"/>
          </ac:spMkLst>
        </pc:spChg>
      </pc:sldChg>
      <pc:sldChg chg="addSp delSp modSp add mod modTransition modAnim">
        <pc:chgData name="HORI YUKO" userId="e4c215b5-a3b4-43c6-a992-3990b6fc6cf5" providerId="ADAL" clId="{0A90A6FA-24F3-4C8F-950E-AF465B56967B}" dt="2021-06-19T09:15:23.594" v="1580"/>
        <pc:sldMkLst>
          <pc:docMk/>
          <pc:sldMk cId="3501207952" sldId="309"/>
        </pc:sldMkLst>
        <pc:spChg chg="mod topLvl">
          <ac:chgData name="HORI YUKO" userId="e4c215b5-a3b4-43c6-a992-3990b6fc6cf5" providerId="ADAL" clId="{0A90A6FA-24F3-4C8F-950E-AF465B56967B}" dt="2021-06-19T08:56:33.506" v="1407" actId="164"/>
          <ac:spMkLst>
            <pc:docMk/>
            <pc:sldMk cId="3501207952" sldId="309"/>
            <ac:spMk id="19" creationId="{00000000-0000-0000-0000-000000000000}"/>
          </ac:spMkLst>
        </pc:spChg>
        <pc:spChg chg="mod topLvl">
          <ac:chgData name="HORI YUKO" userId="e4c215b5-a3b4-43c6-a992-3990b6fc6cf5" providerId="ADAL" clId="{0A90A6FA-24F3-4C8F-950E-AF465B56967B}" dt="2021-06-19T08:56:42.200" v="1408" actId="164"/>
          <ac:spMkLst>
            <pc:docMk/>
            <pc:sldMk cId="3501207952" sldId="309"/>
            <ac:spMk id="21" creationId="{00000000-0000-0000-0000-000000000000}"/>
          </ac:spMkLst>
        </pc:spChg>
        <pc:spChg chg="mod">
          <ac:chgData name="HORI YUKO" userId="e4c215b5-a3b4-43c6-a992-3990b6fc6cf5" providerId="ADAL" clId="{0A90A6FA-24F3-4C8F-950E-AF465B56967B}" dt="2021-06-19T08:47:59.300" v="1254" actId="14100"/>
          <ac:spMkLst>
            <pc:docMk/>
            <pc:sldMk cId="3501207952" sldId="309"/>
            <ac:spMk id="22" creationId="{00000000-0000-0000-0000-000000000000}"/>
          </ac:spMkLst>
        </pc:spChg>
        <pc:spChg chg="mod">
          <ac:chgData name="HORI YUKO" userId="e4c215b5-a3b4-43c6-a992-3990b6fc6cf5" providerId="ADAL" clId="{0A90A6FA-24F3-4C8F-950E-AF465B56967B}" dt="2021-06-19T08:48:10.291" v="1257" actId="20577"/>
          <ac:spMkLst>
            <pc:docMk/>
            <pc:sldMk cId="3501207952" sldId="309"/>
            <ac:spMk id="23" creationId="{00000000-0000-0000-0000-000000000000}"/>
          </ac:spMkLst>
        </pc:spChg>
        <pc:spChg chg="del">
          <ac:chgData name="HORI YUKO" userId="e4c215b5-a3b4-43c6-a992-3990b6fc6cf5" providerId="ADAL" clId="{0A90A6FA-24F3-4C8F-950E-AF465B56967B}" dt="2021-06-19T08:50:28.916" v="1356" actId="478"/>
          <ac:spMkLst>
            <pc:docMk/>
            <pc:sldMk cId="3501207952" sldId="309"/>
            <ac:spMk id="24" creationId="{00000000-0000-0000-0000-000000000000}"/>
          </ac:spMkLst>
        </pc:spChg>
        <pc:spChg chg="add mod">
          <ac:chgData name="HORI YUKO" userId="e4c215b5-a3b4-43c6-a992-3990b6fc6cf5" providerId="ADAL" clId="{0A90A6FA-24F3-4C8F-950E-AF465B56967B}" dt="2021-06-19T08:56:50.773" v="1409" actId="164"/>
          <ac:spMkLst>
            <pc:docMk/>
            <pc:sldMk cId="3501207952" sldId="309"/>
            <ac:spMk id="25" creationId="{901961DD-8300-4B73-9847-E0E4022AD47C}"/>
          </ac:spMkLst>
        </pc:spChg>
        <pc:spChg chg="mod topLvl">
          <ac:chgData name="HORI YUKO" userId="e4c215b5-a3b4-43c6-a992-3990b6fc6cf5" providerId="ADAL" clId="{0A90A6FA-24F3-4C8F-950E-AF465B56967B}" dt="2021-06-19T08:56:42.200" v="1408" actId="164"/>
          <ac:spMkLst>
            <pc:docMk/>
            <pc:sldMk cId="3501207952" sldId="309"/>
            <ac:spMk id="36" creationId="{00000000-0000-0000-0000-000000000000}"/>
          </ac:spMkLst>
        </pc:spChg>
        <pc:spChg chg="mod topLvl">
          <ac:chgData name="HORI YUKO" userId="e4c215b5-a3b4-43c6-a992-3990b6fc6cf5" providerId="ADAL" clId="{0A90A6FA-24F3-4C8F-950E-AF465B56967B}" dt="2021-06-19T08:56:33.506" v="1407" actId="164"/>
          <ac:spMkLst>
            <pc:docMk/>
            <pc:sldMk cId="3501207952" sldId="309"/>
            <ac:spMk id="38" creationId="{00000000-0000-0000-0000-000000000000}"/>
          </ac:spMkLst>
        </pc:spChg>
        <pc:spChg chg="mod">
          <ac:chgData name="HORI YUKO" userId="e4c215b5-a3b4-43c6-a992-3990b6fc6cf5" providerId="ADAL" clId="{0A90A6FA-24F3-4C8F-950E-AF465B56967B}" dt="2021-06-19T08:52:49.655" v="1384" actId="1076"/>
          <ac:spMkLst>
            <pc:docMk/>
            <pc:sldMk cId="3501207952" sldId="309"/>
            <ac:spMk id="42" creationId="{289F0B86-28A8-4690-8C63-549B1627EEFC}"/>
          </ac:spMkLst>
        </pc:spChg>
        <pc:grpChg chg="mod">
          <ac:chgData name="HORI YUKO" userId="e4c215b5-a3b4-43c6-a992-3990b6fc6cf5" providerId="ADAL" clId="{0A90A6FA-24F3-4C8F-950E-AF465B56967B}" dt="2021-06-19T08:57:04.485" v="1410" actId="164"/>
          <ac:grpSpMkLst>
            <pc:docMk/>
            <pc:sldMk cId="3501207952" sldId="309"/>
            <ac:grpSpMk id="2" creationId="{00000000-0000-0000-0000-000000000000}"/>
          </ac:grpSpMkLst>
        </pc:grpChg>
        <pc:grpChg chg="del mod topLvl">
          <ac:chgData name="HORI YUKO" userId="e4c215b5-a3b4-43c6-a992-3990b6fc6cf5" providerId="ADAL" clId="{0A90A6FA-24F3-4C8F-950E-AF465B56967B}" dt="2021-06-19T08:54:44.271" v="1398" actId="165"/>
          <ac:grpSpMkLst>
            <pc:docMk/>
            <pc:sldMk cId="3501207952" sldId="309"/>
            <ac:grpSpMk id="4" creationId="{00000000-0000-0000-0000-000000000000}"/>
          </ac:grpSpMkLst>
        </pc:grpChg>
        <pc:grpChg chg="del">
          <ac:chgData name="HORI YUKO" userId="e4c215b5-a3b4-43c6-a992-3990b6fc6cf5" providerId="ADAL" clId="{0A90A6FA-24F3-4C8F-950E-AF465B56967B}" dt="2021-06-19T08:50:25.912" v="1355" actId="165"/>
          <ac:grpSpMkLst>
            <pc:docMk/>
            <pc:sldMk cId="3501207952" sldId="309"/>
            <ac:grpSpMk id="5" creationId="{00000000-0000-0000-0000-000000000000}"/>
          </ac:grpSpMkLst>
        </pc:grpChg>
        <pc:grpChg chg="del">
          <ac:chgData name="HORI YUKO" userId="e4c215b5-a3b4-43c6-a992-3990b6fc6cf5" providerId="ADAL" clId="{0A90A6FA-24F3-4C8F-950E-AF465B56967B}" dt="2021-06-19T08:46:48.898" v="1243" actId="478"/>
          <ac:grpSpMkLst>
            <pc:docMk/>
            <pc:sldMk cId="3501207952" sldId="309"/>
            <ac:grpSpMk id="8" creationId="{71CC0502-7ECA-466E-8DCF-6005BABC1A02}"/>
          </ac:grpSpMkLst>
        </pc:grpChg>
        <pc:grpChg chg="del mod">
          <ac:chgData name="HORI YUKO" userId="e4c215b5-a3b4-43c6-a992-3990b6fc6cf5" providerId="ADAL" clId="{0A90A6FA-24F3-4C8F-950E-AF465B56967B}" dt="2021-06-19T08:55:03.192" v="1401" actId="165"/>
          <ac:grpSpMkLst>
            <pc:docMk/>
            <pc:sldMk cId="3501207952" sldId="309"/>
            <ac:grpSpMk id="11" creationId="{00000000-0000-0000-0000-000000000000}"/>
          </ac:grpSpMkLst>
        </pc:grpChg>
        <pc:grpChg chg="add mod">
          <ac:chgData name="HORI YUKO" userId="e4c215b5-a3b4-43c6-a992-3990b6fc6cf5" providerId="ADAL" clId="{0A90A6FA-24F3-4C8F-950E-AF465B56967B}" dt="2021-06-19T08:56:33.506" v="1407" actId="164"/>
          <ac:grpSpMkLst>
            <pc:docMk/>
            <pc:sldMk cId="3501207952" sldId="309"/>
            <ac:grpSpMk id="13" creationId="{23C5B6AE-AC5D-49F7-AF7B-D11F1D496ED5}"/>
          </ac:grpSpMkLst>
        </pc:grpChg>
        <pc:grpChg chg="add mod">
          <ac:chgData name="HORI YUKO" userId="e4c215b5-a3b4-43c6-a992-3990b6fc6cf5" providerId="ADAL" clId="{0A90A6FA-24F3-4C8F-950E-AF465B56967B}" dt="2021-06-19T08:59:49.558" v="1423" actId="1076"/>
          <ac:grpSpMkLst>
            <pc:docMk/>
            <pc:sldMk cId="3501207952" sldId="309"/>
            <ac:grpSpMk id="14" creationId="{BB159166-183B-4AE6-B2E9-895DEAACF05E}"/>
          </ac:grpSpMkLst>
        </pc:grpChg>
        <pc:grpChg chg="add mod">
          <ac:chgData name="HORI YUKO" userId="e4c215b5-a3b4-43c6-a992-3990b6fc6cf5" providerId="ADAL" clId="{0A90A6FA-24F3-4C8F-950E-AF465B56967B}" dt="2021-06-19T08:57:04.485" v="1410" actId="164"/>
          <ac:grpSpMkLst>
            <pc:docMk/>
            <pc:sldMk cId="3501207952" sldId="309"/>
            <ac:grpSpMk id="15" creationId="{506CD1A6-0DC2-42C8-904D-D2E09732E151}"/>
          </ac:grpSpMkLst>
        </pc:grpChg>
        <pc:grpChg chg="add mod">
          <ac:chgData name="HORI YUKO" userId="e4c215b5-a3b4-43c6-a992-3990b6fc6cf5" providerId="ADAL" clId="{0A90A6FA-24F3-4C8F-950E-AF465B56967B}" dt="2021-06-19T08:57:04.485" v="1410" actId="164"/>
          <ac:grpSpMkLst>
            <pc:docMk/>
            <pc:sldMk cId="3501207952" sldId="309"/>
            <ac:grpSpMk id="16" creationId="{755FF814-5005-420C-BAEE-FDC4B098E1BE}"/>
          </ac:grpSpMkLst>
        </pc:grpChg>
        <pc:picChg chg="add mod">
          <ac:chgData name="HORI YUKO" userId="e4c215b5-a3b4-43c6-a992-3990b6fc6cf5" providerId="ADAL" clId="{0A90A6FA-24F3-4C8F-950E-AF465B56967B}" dt="2021-06-19T08:56:50.773" v="1409" actId="164"/>
          <ac:picMkLst>
            <pc:docMk/>
            <pc:sldMk cId="3501207952" sldId="309"/>
            <ac:picMk id="9" creationId="{895E98DD-060F-4144-9A19-7335C127A07A}"/>
          </ac:picMkLst>
        </pc:picChg>
        <pc:picChg chg="add mod">
          <ac:chgData name="HORI YUKO" userId="e4c215b5-a3b4-43c6-a992-3990b6fc6cf5" providerId="ADAL" clId="{0A90A6FA-24F3-4C8F-950E-AF465B56967B}" dt="2021-06-19T08:52:13.867" v="1378" actId="1076"/>
          <ac:picMkLst>
            <pc:docMk/>
            <pc:sldMk cId="3501207952" sldId="309"/>
            <ac:picMk id="12" creationId="{3A0A58BE-70C6-4565-8825-73436AF4D063}"/>
          </ac:picMkLst>
        </pc:picChg>
        <pc:picChg chg="del mod topLvl">
          <ac:chgData name="HORI YUKO" userId="e4c215b5-a3b4-43c6-a992-3990b6fc6cf5" providerId="ADAL" clId="{0A90A6FA-24F3-4C8F-950E-AF465B56967B}" dt="2021-06-19T08:50:28.916" v="1356" actId="478"/>
          <ac:picMkLst>
            <pc:docMk/>
            <pc:sldMk cId="3501207952" sldId="309"/>
            <ac:picMk id="1026" creationId="{00000000-0000-0000-0000-000000000000}"/>
          </ac:picMkLst>
        </pc:picChg>
        <pc:picChg chg="del">
          <ac:chgData name="HORI YUKO" userId="e4c215b5-a3b4-43c6-a992-3990b6fc6cf5" providerId="ADAL" clId="{0A90A6FA-24F3-4C8F-950E-AF465B56967B}" dt="2021-06-19T08:47:32.442" v="1247" actId="478"/>
          <ac:picMkLst>
            <pc:docMk/>
            <pc:sldMk cId="3501207952" sldId="309"/>
            <ac:picMk id="2050" creationId="{E180FCE1-FDD6-4672-9F6F-BBF48236037E}"/>
          </ac:picMkLst>
        </pc:picChg>
      </pc:sldChg>
      <pc:sldChg chg="modSp add mod">
        <pc:chgData name="HORI YUKO" userId="e4c215b5-a3b4-43c6-a992-3990b6fc6cf5" providerId="ADAL" clId="{0A90A6FA-24F3-4C8F-950E-AF465B56967B}" dt="2021-06-19T09:03:29.103" v="1442" actId="20577"/>
        <pc:sldMkLst>
          <pc:docMk/>
          <pc:sldMk cId="2123803286" sldId="310"/>
        </pc:sldMkLst>
        <pc:spChg chg="mod">
          <ac:chgData name="HORI YUKO" userId="e4c215b5-a3b4-43c6-a992-3990b6fc6cf5" providerId="ADAL" clId="{0A90A6FA-24F3-4C8F-950E-AF465B56967B}" dt="2021-06-19T09:03:29.103" v="1442" actId="20577"/>
          <ac:spMkLst>
            <pc:docMk/>
            <pc:sldMk cId="2123803286" sldId="310"/>
            <ac:spMk id="3" creationId="{A3360DE5-34AE-492F-842B-6D14022FF90F}"/>
          </ac:spMkLst>
        </pc:spChg>
      </pc:sldChg>
      <pc:sldChg chg="addSp delSp modSp add mod modTransition modAnim">
        <pc:chgData name="HORI YUKO" userId="e4c215b5-a3b4-43c6-a992-3990b6fc6cf5" providerId="ADAL" clId="{0A90A6FA-24F3-4C8F-950E-AF465B56967B}" dt="2021-06-19T09:42:01.613" v="1783"/>
        <pc:sldMkLst>
          <pc:docMk/>
          <pc:sldMk cId="910827706" sldId="311"/>
        </pc:sldMkLst>
        <pc:spChg chg="del">
          <ac:chgData name="HORI YUKO" userId="e4c215b5-a3b4-43c6-a992-3990b6fc6cf5" providerId="ADAL" clId="{0A90A6FA-24F3-4C8F-950E-AF465B56967B}" dt="2021-06-19T09:15:36.973" v="1581" actId="478"/>
          <ac:spMkLst>
            <pc:docMk/>
            <pc:sldMk cId="910827706" sldId="311"/>
            <ac:spMk id="32" creationId="{00000000-0000-0000-0000-000000000000}"/>
          </ac:spMkLst>
        </pc:spChg>
        <pc:spChg chg="mod">
          <ac:chgData name="HORI YUKO" userId="e4c215b5-a3b4-43c6-a992-3990b6fc6cf5" providerId="ADAL" clId="{0A90A6FA-24F3-4C8F-950E-AF465B56967B}" dt="2021-06-19T09:16:43.866" v="1599" actId="20577"/>
          <ac:spMkLst>
            <pc:docMk/>
            <pc:sldMk cId="910827706" sldId="311"/>
            <ac:spMk id="35" creationId="{00000000-0000-0000-0000-000000000000}"/>
          </ac:spMkLst>
        </pc:spChg>
        <pc:spChg chg="del">
          <ac:chgData name="HORI YUKO" userId="e4c215b5-a3b4-43c6-a992-3990b6fc6cf5" providerId="ADAL" clId="{0A90A6FA-24F3-4C8F-950E-AF465B56967B}" dt="2021-06-19T09:15:36.973" v="1581" actId="478"/>
          <ac:spMkLst>
            <pc:docMk/>
            <pc:sldMk cId="910827706" sldId="311"/>
            <ac:spMk id="37" creationId="{00000000-0000-0000-0000-000000000000}"/>
          </ac:spMkLst>
        </pc:spChg>
        <pc:spChg chg="del">
          <ac:chgData name="HORI YUKO" userId="e4c215b5-a3b4-43c6-a992-3990b6fc6cf5" providerId="ADAL" clId="{0A90A6FA-24F3-4C8F-950E-AF465B56967B}" dt="2021-06-19T09:15:36.973" v="1581" actId="478"/>
          <ac:spMkLst>
            <pc:docMk/>
            <pc:sldMk cId="910827706" sldId="311"/>
            <ac:spMk id="38" creationId="{00000000-0000-0000-0000-000000000000}"/>
          </ac:spMkLst>
        </pc:spChg>
        <pc:spChg chg="mod">
          <ac:chgData name="HORI YUKO" userId="e4c215b5-a3b4-43c6-a992-3990b6fc6cf5" providerId="ADAL" clId="{0A90A6FA-24F3-4C8F-950E-AF465B56967B}" dt="2021-06-19T09:17:21.330" v="1606" actId="14100"/>
          <ac:spMkLst>
            <pc:docMk/>
            <pc:sldMk cId="910827706" sldId="311"/>
            <ac:spMk id="40" creationId="{00000000-0000-0000-0000-000000000000}"/>
          </ac:spMkLst>
        </pc:spChg>
        <pc:spChg chg="del">
          <ac:chgData name="HORI YUKO" userId="e4c215b5-a3b4-43c6-a992-3990b6fc6cf5" providerId="ADAL" clId="{0A90A6FA-24F3-4C8F-950E-AF465B56967B}" dt="2021-06-19T09:15:36.973" v="1581" actId="478"/>
          <ac:spMkLst>
            <pc:docMk/>
            <pc:sldMk cId="910827706" sldId="311"/>
            <ac:spMk id="48" creationId="{CEB712B3-4295-4384-A3B3-6D846F72E6BA}"/>
          </ac:spMkLst>
        </pc:spChg>
        <pc:spChg chg="del">
          <ac:chgData name="HORI YUKO" userId="e4c215b5-a3b4-43c6-a992-3990b6fc6cf5" providerId="ADAL" clId="{0A90A6FA-24F3-4C8F-950E-AF465B56967B}" dt="2021-06-19T09:15:36.973" v="1581" actId="478"/>
          <ac:spMkLst>
            <pc:docMk/>
            <pc:sldMk cId="910827706" sldId="311"/>
            <ac:spMk id="49" creationId="{B72BAC75-F44D-421B-9834-AC36EF75C92E}"/>
          </ac:spMkLst>
        </pc:spChg>
        <pc:spChg chg="mod">
          <ac:chgData name="HORI YUKO" userId="e4c215b5-a3b4-43c6-a992-3990b6fc6cf5" providerId="ADAL" clId="{0A90A6FA-24F3-4C8F-950E-AF465B56967B}" dt="2021-06-19T09:28:30.244" v="1690" actId="1038"/>
          <ac:spMkLst>
            <pc:docMk/>
            <pc:sldMk cId="910827706" sldId="311"/>
            <ac:spMk id="50" creationId="{754452D5-B9DE-43A1-8B9D-A1EAC5640AF6}"/>
          </ac:spMkLst>
        </pc:spChg>
        <pc:spChg chg="mod">
          <ac:chgData name="HORI YUKO" userId="e4c215b5-a3b4-43c6-a992-3990b6fc6cf5" providerId="ADAL" clId="{0A90A6FA-24F3-4C8F-950E-AF465B56967B}" dt="2021-06-19T09:28:50.221" v="1694" actId="14100"/>
          <ac:spMkLst>
            <pc:docMk/>
            <pc:sldMk cId="910827706" sldId="311"/>
            <ac:spMk id="51" creationId="{69D12B5A-A873-4349-89C7-F7029A4458DD}"/>
          </ac:spMkLst>
        </pc:spChg>
        <pc:spChg chg="mod">
          <ac:chgData name="HORI YUKO" userId="e4c215b5-a3b4-43c6-a992-3990b6fc6cf5" providerId="ADAL" clId="{0A90A6FA-24F3-4C8F-950E-AF465B56967B}" dt="2021-06-19T09:29:07.123" v="1697" actId="6549"/>
          <ac:spMkLst>
            <pc:docMk/>
            <pc:sldMk cId="910827706" sldId="311"/>
            <ac:spMk id="52" creationId="{67CEAB08-8638-4211-BAE1-30DE0DC9BA11}"/>
          </ac:spMkLst>
        </pc:spChg>
        <pc:spChg chg="mod">
          <ac:chgData name="HORI YUKO" userId="e4c215b5-a3b4-43c6-a992-3990b6fc6cf5" providerId="ADAL" clId="{0A90A6FA-24F3-4C8F-950E-AF465B56967B}" dt="2021-06-19T09:36:12.318" v="1752" actId="14100"/>
          <ac:spMkLst>
            <pc:docMk/>
            <pc:sldMk cId="910827706" sldId="311"/>
            <ac:spMk id="53" creationId="{9BE88F6C-1A1B-4135-9DEA-2FE1CA740F08}"/>
          </ac:spMkLst>
        </pc:spChg>
        <pc:spChg chg="mod">
          <ac:chgData name="HORI YUKO" userId="e4c215b5-a3b4-43c6-a992-3990b6fc6cf5" providerId="ADAL" clId="{0A90A6FA-24F3-4C8F-950E-AF465B56967B}" dt="2021-06-19T09:22:52.875" v="1623" actId="1076"/>
          <ac:spMkLst>
            <pc:docMk/>
            <pc:sldMk cId="910827706" sldId="311"/>
            <ac:spMk id="55" creationId="{689AF7AB-15CA-41D7-B3A3-12B30726E6E5}"/>
          </ac:spMkLst>
        </pc:spChg>
        <pc:grpChg chg="del">
          <ac:chgData name="HORI YUKO" userId="e4c215b5-a3b4-43c6-a992-3990b6fc6cf5" providerId="ADAL" clId="{0A90A6FA-24F3-4C8F-950E-AF465B56967B}" dt="2021-06-19T09:15:36.973" v="1581" actId="478"/>
          <ac:grpSpMkLst>
            <pc:docMk/>
            <pc:sldMk cId="910827706" sldId="311"/>
            <ac:grpSpMk id="8" creationId="{71CC0502-7ECA-466E-8DCF-6005BABC1A02}"/>
          </ac:grpSpMkLst>
        </pc:grpChg>
        <pc:grpChg chg="del">
          <ac:chgData name="HORI YUKO" userId="e4c215b5-a3b4-43c6-a992-3990b6fc6cf5" providerId="ADAL" clId="{0A90A6FA-24F3-4C8F-950E-AF465B56967B}" dt="2021-06-19T09:15:36.973" v="1581" actId="478"/>
          <ac:grpSpMkLst>
            <pc:docMk/>
            <pc:sldMk cId="910827706" sldId="311"/>
            <ac:grpSpMk id="9" creationId="{00000000-0000-0000-0000-000000000000}"/>
          </ac:grpSpMkLst>
        </pc:grpChg>
        <pc:grpChg chg="add mod">
          <ac:chgData name="HORI YUKO" userId="e4c215b5-a3b4-43c6-a992-3990b6fc6cf5" providerId="ADAL" clId="{0A90A6FA-24F3-4C8F-950E-AF465B56967B}" dt="2021-06-19T09:29:15.330" v="1698" actId="1076"/>
          <ac:grpSpMkLst>
            <pc:docMk/>
            <pc:sldMk cId="910827706" sldId="311"/>
            <ac:grpSpMk id="10" creationId="{72707957-3A52-47FD-BEC7-B5B68C6A0AD9}"/>
          </ac:grpSpMkLst>
        </pc:grpChg>
        <pc:grpChg chg="del">
          <ac:chgData name="HORI YUKO" userId="e4c215b5-a3b4-43c6-a992-3990b6fc6cf5" providerId="ADAL" clId="{0A90A6FA-24F3-4C8F-950E-AF465B56967B}" dt="2021-06-19T09:15:36.973" v="1581" actId="478"/>
          <ac:grpSpMkLst>
            <pc:docMk/>
            <pc:sldMk cId="910827706" sldId="311"/>
            <ac:grpSpMk id="11" creationId="{00000000-0000-0000-0000-000000000000}"/>
          </ac:grpSpMkLst>
        </pc:grpChg>
        <pc:grpChg chg="add mod">
          <ac:chgData name="HORI YUKO" userId="e4c215b5-a3b4-43c6-a992-3990b6fc6cf5" providerId="ADAL" clId="{0A90A6FA-24F3-4C8F-950E-AF465B56967B}" dt="2021-06-19T09:29:19.543" v="1699" actId="1076"/>
          <ac:grpSpMkLst>
            <pc:docMk/>
            <pc:sldMk cId="910827706" sldId="311"/>
            <ac:grpSpMk id="12" creationId="{FE480207-1FC0-4107-93A4-42E15628432C}"/>
          </ac:grpSpMkLst>
        </pc:grpChg>
        <pc:grpChg chg="del">
          <ac:chgData name="HORI YUKO" userId="e4c215b5-a3b4-43c6-a992-3990b6fc6cf5" providerId="ADAL" clId="{0A90A6FA-24F3-4C8F-950E-AF465B56967B}" dt="2021-06-19T09:15:36.973" v="1581" actId="478"/>
          <ac:grpSpMkLst>
            <pc:docMk/>
            <pc:sldMk cId="910827706" sldId="311"/>
            <ac:grpSpMk id="30" creationId="{C0CB4D7F-0CFC-46DE-8FD8-B26F49BC2F5D}"/>
          </ac:grpSpMkLst>
        </pc:grpChg>
        <pc:grpChg chg="mod">
          <ac:chgData name="HORI YUKO" userId="e4c215b5-a3b4-43c6-a992-3990b6fc6cf5" providerId="ADAL" clId="{0A90A6FA-24F3-4C8F-950E-AF465B56967B}" dt="2021-06-19T09:35:31.319" v="1744" actId="1076"/>
          <ac:grpSpMkLst>
            <pc:docMk/>
            <pc:sldMk cId="910827706" sldId="311"/>
            <ac:grpSpMk id="31" creationId="{00000000-0000-0000-0000-000000000000}"/>
          </ac:grpSpMkLst>
        </pc:grpChg>
        <pc:grpChg chg="mod">
          <ac:chgData name="HORI YUKO" userId="e4c215b5-a3b4-43c6-a992-3990b6fc6cf5" providerId="ADAL" clId="{0A90A6FA-24F3-4C8F-950E-AF465B56967B}" dt="2021-06-19T09:36:07.662" v="1751" actId="14100"/>
          <ac:grpSpMkLst>
            <pc:docMk/>
            <pc:sldMk cId="910827706" sldId="311"/>
            <ac:grpSpMk id="41" creationId="{778FC87C-912B-46D8-8000-6A1398DFF05F}"/>
          </ac:grpSpMkLst>
        </pc:grpChg>
        <pc:picChg chg="add mod">
          <ac:chgData name="HORI YUKO" userId="e4c215b5-a3b4-43c6-a992-3990b6fc6cf5" providerId="ADAL" clId="{0A90A6FA-24F3-4C8F-950E-AF465B56967B}" dt="2021-06-19T09:24:00.489" v="1636" actId="14100"/>
          <ac:picMkLst>
            <pc:docMk/>
            <pc:sldMk cId="910827706" sldId="311"/>
            <ac:picMk id="4" creationId="{CE29724B-C6F6-409B-9B51-FA5DFA740637}"/>
          </ac:picMkLst>
        </pc:picChg>
        <pc:picChg chg="add mod modCrop">
          <ac:chgData name="HORI YUKO" userId="e4c215b5-a3b4-43c6-a992-3990b6fc6cf5" providerId="ADAL" clId="{0A90A6FA-24F3-4C8F-950E-AF465B56967B}" dt="2021-06-19T09:26:53.553" v="1664" actId="164"/>
          <ac:picMkLst>
            <pc:docMk/>
            <pc:sldMk cId="910827706" sldId="311"/>
            <ac:picMk id="7" creationId="{90E08B00-4456-444E-8D8E-842260724515}"/>
          </ac:picMkLst>
        </pc:picChg>
        <pc:picChg chg="del">
          <ac:chgData name="HORI YUKO" userId="e4c215b5-a3b4-43c6-a992-3990b6fc6cf5" providerId="ADAL" clId="{0A90A6FA-24F3-4C8F-950E-AF465B56967B}" dt="2021-06-19T09:16:00.647" v="1588" actId="478"/>
          <ac:picMkLst>
            <pc:docMk/>
            <pc:sldMk cId="910827706" sldId="311"/>
            <ac:picMk id="54" creationId="{B60B8D95-B3C6-4511-8217-64ED37181C67}"/>
          </ac:picMkLst>
        </pc:picChg>
        <pc:picChg chg="add mod modCrop">
          <ac:chgData name="HORI YUKO" userId="e4c215b5-a3b4-43c6-a992-3990b6fc6cf5" providerId="ADAL" clId="{0A90A6FA-24F3-4C8F-950E-AF465B56967B}" dt="2021-06-19T09:26:53.553" v="1664" actId="164"/>
          <ac:picMkLst>
            <pc:docMk/>
            <pc:sldMk cId="910827706" sldId="311"/>
            <ac:picMk id="56" creationId="{B527C0DC-99F5-4508-9142-739D008D97CC}"/>
          </ac:picMkLst>
        </pc:picChg>
        <pc:picChg chg="add mod">
          <ac:chgData name="HORI YUKO" userId="e4c215b5-a3b4-43c6-a992-3990b6fc6cf5" providerId="ADAL" clId="{0A90A6FA-24F3-4C8F-950E-AF465B56967B}" dt="2021-06-19T09:30:07.516" v="1707" actId="1076"/>
          <ac:picMkLst>
            <pc:docMk/>
            <pc:sldMk cId="910827706" sldId="311"/>
            <ac:picMk id="57" creationId="{2447D484-9328-4CC9-85C6-7C20F142C033}"/>
          </ac:picMkLst>
        </pc:picChg>
        <pc:picChg chg="del">
          <ac:chgData name="HORI YUKO" userId="e4c215b5-a3b4-43c6-a992-3990b6fc6cf5" providerId="ADAL" clId="{0A90A6FA-24F3-4C8F-950E-AF465B56967B}" dt="2021-06-19T09:23:12.339" v="1625" actId="478"/>
          <ac:picMkLst>
            <pc:docMk/>
            <pc:sldMk cId="910827706" sldId="311"/>
            <ac:picMk id="1026" creationId="{C0209CA6-BA2A-43B8-BAD1-C109F3A12612}"/>
          </ac:picMkLst>
        </pc:picChg>
        <pc:picChg chg="del">
          <ac:chgData name="HORI YUKO" userId="e4c215b5-a3b4-43c6-a992-3990b6fc6cf5" providerId="ADAL" clId="{0A90A6FA-24F3-4C8F-950E-AF465B56967B}" dt="2021-06-19T09:15:36.973" v="1581" actId="478"/>
          <ac:picMkLst>
            <pc:docMk/>
            <pc:sldMk cId="910827706" sldId="311"/>
            <ac:picMk id="1028" creationId="{00000000-0000-0000-0000-000000000000}"/>
          </ac:picMkLst>
        </pc:picChg>
      </pc:sldChg>
      <pc:sldChg chg="addSp modSp new mod modTransition modAnim">
        <pc:chgData name="HORI YUKO" userId="e4c215b5-a3b4-43c6-a992-3990b6fc6cf5" providerId="ADAL" clId="{0A90A6FA-24F3-4C8F-950E-AF465B56967B}" dt="2021-06-19T09:34:59.534" v="1739"/>
        <pc:sldMkLst>
          <pc:docMk/>
          <pc:sldMk cId="2099249124" sldId="312"/>
        </pc:sldMkLst>
        <pc:spChg chg="add mod">
          <ac:chgData name="HORI YUKO" userId="e4c215b5-a3b4-43c6-a992-3990b6fc6cf5" providerId="ADAL" clId="{0A90A6FA-24F3-4C8F-950E-AF465B56967B}" dt="2021-06-19T09:33:32.269" v="1726" actId="164"/>
          <ac:spMkLst>
            <pc:docMk/>
            <pc:sldMk cId="2099249124" sldId="312"/>
            <ac:spMk id="5" creationId="{2360BFEB-74A4-4122-AE55-8BD81E8536C3}"/>
          </ac:spMkLst>
        </pc:spChg>
        <pc:spChg chg="mod">
          <ac:chgData name="HORI YUKO" userId="e4c215b5-a3b4-43c6-a992-3990b6fc6cf5" providerId="ADAL" clId="{0A90A6FA-24F3-4C8F-950E-AF465B56967B}" dt="2021-06-19T09:11:51.115" v="1567" actId="20577"/>
          <ac:spMkLst>
            <pc:docMk/>
            <pc:sldMk cId="2099249124" sldId="312"/>
            <ac:spMk id="7" creationId="{DCC0F36B-FB78-46B0-A3E1-E7F7C9606CF8}"/>
          </ac:spMkLst>
        </pc:spChg>
        <pc:spChg chg="mod">
          <ac:chgData name="HORI YUKO" userId="e4c215b5-a3b4-43c6-a992-3990b6fc6cf5" providerId="ADAL" clId="{0A90A6FA-24F3-4C8F-950E-AF465B56967B}" dt="2021-06-19T09:12:24.760" v="1574" actId="14100"/>
          <ac:spMkLst>
            <pc:docMk/>
            <pc:sldMk cId="2099249124" sldId="312"/>
            <ac:spMk id="8" creationId="{049020AE-61E9-4D7F-84CD-647E4BEA88FB}"/>
          </ac:spMkLst>
        </pc:spChg>
        <pc:grpChg chg="add mod">
          <ac:chgData name="HORI YUKO" userId="e4c215b5-a3b4-43c6-a992-3990b6fc6cf5" providerId="ADAL" clId="{0A90A6FA-24F3-4C8F-950E-AF465B56967B}" dt="2021-06-19T09:12:20.524" v="1573" actId="1076"/>
          <ac:grpSpMkLst>
            <pc:docMk/>
            <pc:sldMk cId="2099249124" sldId="312"/>
            <ac:grpSpMk id="6" creationId="{13C0B661-F9D5-4458-B06B-15DAB38FBA5E}"/>
          </ac:grpSpMkLst>
        </pc:grpChg>
        <pc:grpChg chg="add mod">
          <ac:chgData name="HORI YUKO" userId="e4c215b5-a3b4-43c6-a992-3990b6fc6cf5" providerId="ADAL" clId="{0A90A6FA-24F3-4C8F-950E-AF465B56967B}" dt="2021-06-19T09:33:32.269" v="1726" actId="164"/>
          <ac:grpSpMkLst>
            <pc:docMk/>
            <pc:sldMk cId="2099249124" sldId="312"/>
            <ac:grpSpMk id="9" creationId="{7B3A74D2-DC62-4BB6-9E19-BEF09CC018B9}"/>
          </ac:grpSpMkLst>
        </pc:grpChg>
        <pc:picChg chg="add mod modCrop">
          <ac:chgData name="HORI YUKO" userId="e4c215b5-a3b4-43c6-a992-3990b6fc6cf5" providerId="ADAL" clId="{0A90A6FA-24F3-4C8F-950E-AF465B56967B}" dt="2021-06-19T09:33:32.269" v="1726" actId="164"/>
          <ac:picMkLst>
            <pc:docMk/>
            <pc:sldMk cId="2099249124" sldId="312"/>
            <ac:picMk id="4" creationId="{7EAD728B-526E-45B0-8D82-38D4699FA23E}"/>
          </ac:picMkLst>
        </pc:picChg>
      </pc:sldChg>
      <pc:sldChg chg="add">
        <pc:chgData name="HORI YUKO" userId="e4c215b5-a3b4-43c6-a992-3990b6fc6cf5" providerId="ADAL" clId="{0A90A6FA-24F3-4C8F-950E-AF465B56967B}" dt="2021-06-19T09:12:44.332" v="1575"/>
        <pc:sldMkLst>
          <pc:docMk/>
          <pc:sldMk cId="2259493507" sldId="313"/>
        </pc:sldMkLst>
      </pc:sldChg>
      <pc:sldChg chg="addSp delSp modSp add mod modTransition modAnim">
        <pc:chgData name="HORI YUKO" userId="e4c215b5-a3b4-43c6-a992-3990b6fc6cf5" providerId="ADAL" clId="{0A90A6FA-24F3-4C8F-950E-AF465B56967B}" dt="2021-06-19T10:20:36.816" v="2106"/>
        <pc:sldMkLst>
          <pc:docMk/>
          <pc:sldMk cId="3774616017" sldId="314"/>
        </pc:sldMkLst>
        <pc:spChg chg="del topLvl">
          <ac:chgData name="HORI YUKO" userId="e4c215b5-a3b4-43c6-a992-3990b6fc6cf5" providerId="ADAL" clId="{0A90A6FA-24F3-4C8F-950E-AF465B56967B}" dt="2021-06-19T10:02:21.875" v="1946" actId="478"/>
          <ac:spMkLst>
            <pc:docMk/>
            <pc:sldMk cId="3774616017" sldId="314"/>
            <ac:spMk id="21" creationId="{00000000-0000-0000-0000-000000000000}"/>
          </ac:spMkLst>
        </pc:spChg>
        <pc:spChg chg="mod topLvl">
          <ac:chgData name="HORI YUKO" userId="e4c215b5-a3b4-43c6-a992-3990b6fc6cf5" providerId="ADAL" clId="{0A90A6FA-24F3-4C8F-950E-AF465B56967B}" dt="2021-06-19T10:16:42.110" v="2065" actId="164"/>
          <ac:spMkLst>
            <pc:docMk/>
            <pc:sldMk cId="3774616017" sldId="314"/>
            <ac:spMk id="35" creationId="{00000000-0000-0000-0000-000000000000}"/>
          </ac:spMkLst>
        </pc:spChg>
        <pc:spChg chg="del mod topLvl">
          <ac:chgData name="HORI YUKO" userId="e4c215b5-a3b4-43c6-a992-3990b6fc6cf5" providerId="ADAL" clId="{0A90A6FA-24F3-4C8F-950E-AF465B56967B}" dt="2021-06-19T10:02:18.082" v="1945" actId="478"/>
          <ac:spMkLst>
            <pc:docMk/>
            <pc:sldMk cId="3774616017" sldId="314"/>
            <ac:spMk id="36" creationId="{00000000-0000-0000-0000-000000000000}"/>
          </ac:spMkLst>
        </pc:spChg>
        <pc:spChg chg="mod">
          <ac:chgData name="HORI YUKO" userId="e4c215b5-a3b4-43c6-a992-3990b6fc6cf5" providerId="ADAL" clId="{0A90A6FA-24F3-4C8F-950E-AF465B56967B}" dt="2021-06-19T10:06:35.262" v="2000" actId="14100"/>
          <ac:spMkLst>
            <pc:docMk/>
            <pc:sldMk cId="3774616017" sldId="314"/>
            <ac:spMk id="37" creationId="{00000000-0000-0000-0000-000000000000}"/>
          </ac:spMkLst>
        </pc:spChg>
        <pc:spChg chg="mod topLvl">
          <ac:chgData name="HORI YUKO" userId="e4c215b5-a3b4-43c6-a992-3990b6fc6cf5" providerId="ADAL" clId="{0A90A6FA-24F3-4C8F-950E-AF465B56967B}" dt="2021-06-19T10:16:42.110" v="2065" actId="164"/>
          <ac:spMkLst>
            <pc:docMk/>
            <pc:sldMk cId="3774616017" sldId="314"/>
            <ac:spMk id="40" creationId="{00000000-0000-0000-0000-000000000000}"/>
          </ac:spMkLst>
        </pc:spChg>
        <pc:spChg chg="mod">
          <ac:chgData name="HORI YUKO" userId="e4c215b5-a3b4-43c6-a992-3990b6fc6cf5" providerId="ADAL" clId="{0A90A6FA-24F3-4C8F-950E-AF465B56967B}" dt="2021-06-19T10:06:38.308" v="2001" actId="14100"/>
          <ac:spMkLst>
            <pc:docMk/>
            <pc:sldMk cId="3774616017" sldId="314"/>
            <ac:spMk id="41" creationId="{00000000-0000-0000-0000-000000000000}"/>
          </ac:spMkLst>
        </pc:spChg>
        <pc:spChg chg="mod">
          <ac:chgData name="HORI YUKO" userId="e4c215b5-a3b4-43c6-a992-3990b6fc6cf5" providerId="ADAL" clId="{0A90A6FA-24F3-4C8F-950E-AF465B56967B}" dt="2021-06-19T10:19:51.613" v="2093" actId="1035"/>
          <ac:spMkLst>
            <pc:docMk/>
            <pc:sldMk cId="3774616017" sldId="314"/>
            <ac:spMk id="42" creationId="{03CE6284-C6C6-4AC8-A617-D7DA2D77B502}"/>
          </ac:spMkLst>
        </pc:spChg>
        <pc:spChg chg="del">
          <ac:chgData name="HORI YUKO" userId="e4c215b5-a3b4-43c6-a992-3990b6fc6cf5" providerId="ADAL" clId="{0A90A6FA-24F3-4C8F-950E-AF465B56967B}" dt="2021-06-19T10:00:26.014" v="1929" actId="478"/>
          <ac:spMkLst>
            <pc:docMk/>
            <pc:sldMk cId="3774616017" sldId="314"/>
            <ac:spMk id="43" creationId="{00000000-0000-0000-0000-000000000000}"/>
          </ac:spMkLst>
        </pc:spChg>
        <pc:spChg chg="del">
          <ac:chgData name="HORI YUKO" userId="e4c215b5-a3b4-43c6-a992-3990b6fc6cf5" providerId="ADAL" clId="{0A90A6FA-24F3-4C8F-950E-AF465B56967B}" dt="2021-06-19T10:00:26.014" v="1929" actId="478"/>
          <ac:spMkLst>
            <pc:docMk/>
            <pc:sldMk cId="3774616017" sldId="314"/>
            <ac:spMk id="44" creationId="{00000000-0000-0000-0000-000000000000}"/>
          </ac:spMkLst>
        </pc:spChg>
        <pc:spChg chg="mod">
          <ac:chgData name="HORI YUKO" userId="e4c215b5-a3b4-43c6-a992-3990b6fc6cf5" providerId="ADAL" clId="{0A90A6FA-24F3-4C8F-950E-AF465B56967B}" dt="2021-06-19T10:18:11.290" v="2075" actId="164"/>
          <ac:spMkLst>
            <pc:docMk/>
            <pc:sldMk cId="3774616017" sldId="314"/>
            <ac:spMk id="45" creationId="{00000000-0000-0000-0000-000000000000}"/>
          </ac:spMkLst>
        </pc:spChg>
        <pc:spChg chg="mod">
          <ac:chgData name="HORI YUKO" userId="e4c215b5-a3b4-43c6-a992-3990b6fc6cf5" providerId="ADAL" clId="{0A90A6FA-24F3-4C8F-950E-AF465B56967B}" dt="2021-06-19T10:02:08.584" v="1942" actId="1076"/>
          <ac:spMkLst>
            <pc:docMk/>
            <pc:sldMk cId="3774616017" sldId="314"/>
            <ac:spMk id="47" creationId="{F4732643-7F5E-4698-A99A-B38F2ADB82B5}"/>
          </ac:spMkLst>
        </pc:spChg>
        <pc:spChg chg="mod">
          <ac:chgData name="HORI YUKO" userId="e4c215b5-a3b4-43c6-a992-3990b6fc6cf5" providerId="ADAL" clId="{0A90A6FA-24F3-4C8F-950E-AF465B56967B}" dt="2021-06-19T10:02:12.561" v="1943" actId="14100"/>
          <ac:spMkLst>
            <pc:docMk/>
            <pc:sldMk cId="3774616017" sldId="314"/>
            <ac:spMk id="48" creationId="{B0205A66-0083-47A4-A6F0-18276812AA70}"/>
          </ac:spMkLst>
        </pc:spChg>
        <pc:grpChg chg="del">
          <ac:chgData name="HORI YUKO" userId="e4c215b5-a3b4-43c6-a992-3990b6fc6cf5" providerId="ADAL" clId="{0A90A6FA-24F3-4C8F-950E-AF465B56967B}" dt="2021-06-19T10:00:19.363" v="1927" actId="478"/>
          <ac:grpSpMkLst>
            <pc:docMk/>
            <pc:sldMk cId="3774616017" sldId="314"/>
            <ac:grpSpMk id="2" creationId="{00000000-0000-0000-0000-000000000000}"/>
          </ac:grpSpMkLst>
        </pc:grpChg>
        <pc:grpChg chg="add mod">
          <ac:chgData name="HORI YUKO" userId="e4c215b5-a3b4-43c6-a992-3990b6fc6cf5" providerId="ADAL" clId="{0A90A6FA-24F3-4C8F-950E-AF465B56967B}" dt="2021-06-19T10:18:42.500" v="2079" actId="1076"/>
          <ac:grpSpMkLst>
            <pc:docMk/>
            <pc:sldMk cId="3774616017" sldId="314"/>
            <ac:grpSpMk id="3" creationId="{25C12F5A-6C37-41FA-93CA-FB9A302332C5}"/>
          </ac:grpSpMkLst>
        </pc:grpChg>
        <pc:grpChg chg="del">
          <ac:chgData name="HORI YUKO" userId="e4c215b5-a3b4-43c6-a992-3990b6fc6cf5" providerId="ADAL" clId="{0A90A6FA-24F3-4C8F-950E-AF465B56967B}" dt="2021-06-19T10:00:19.363" v="1927" actId="478"/>
          <ac:grpSpMkLst>
            <pc:docMk/>
            <pc:sldMk cId="3774616017" sldId="314"/>
            <ac:grpSpMk id="5" creationId="{00000000-0000-0000-0000-000000000000}"/>
          </ac:grpSpMkLst>
        </pc:grpChg>
        <pc:grpChg chg="add mod">
          <ac:chgData name="HORI YUKO" userId="e4c215b5-a3b4-43c6-a992-3990b6fc6cf5" providerId="ADAL" clId="{0A90A6FA-24F3-4C8F-950E-AF465B56967B}" dt="2021-06-19T10:18:11.290" v="2075" actId="164"/>
          <ac:grpSpMkLst>
            <pc:docMk/>
            <pc:sldMk cId="3774616017" sldId="314"/>
            <ac:grpSpMk id="8" creationId="{28901952-F816-48EC-8CBE-4F82543CFBF4}"/>
          </ac:grpSpMkLst>
        </pc:grpChg>
        <pc:grpChg chg="del">
          <ac:chgData name="HORI YUKO" userId="e4c215b5-a3b4-43c6-a992-3990b6fc6cf5" providerId="ADAL" clId="{0A90A6FA-24F3-4C8F-950E-AF465B56967B}" dt="2021-06-19T10:00:22.198" v="1928" actId="478"/>
          <ac:grpSpMkLst>
            <pc:docMk/>
            <pc:sldMk cId="3774616017" sldId="314"/>
            <ac:grpSpMk id="9" creationId="{00000000-0000-0000-0000-000000000000}"/>
          </ac:grpSpMkLst>
        </pc:grpChg>
        <pc:grpChg chg="del">
          <ac:chgData name="HORI YUKO" userId="e4c215b5-a3b4-43c6-a992-3990b6fc6cf5" providerId="ADAL" clId="{0A90A6FA-24F3-4C8F-950E-AF465B56967B}" dt="2021-06-19T10:02:18.082" v="1945" actId="478"/>
          <ac:grpSpMkLst>
            <pc:docMk/>
            <pc:sldMk cId="3774616017" sldId="314"/>
            <ac:grpSpMk id="11" creationId="{00000000-0000-0000-0000-000000000000}"/>
          </ac:grpSpMkLst>
        </pc:grpChg>
        <pc:grpChg chg="del mod">
          <ac:chgData name="HORI YUKO" userId="e4c215b5-a3b4-43c6-a992-3990b6fc6cf5" providerId="ADAL" clId="{0A90A6FA-24F3-4C8F-950E-AF465B56967B}" dt="2021-06-19T10:03:39.647" v="1954" actId="165"/>
          <ac:grpSpMkLst>
            <pc:docMk/>
            <pc:sldMk cId="3774616017" sldId="314"/>
            <ac:grpSpMk id="31" creationId="{00000000-0000-0000-0000-000000000000}"/>
          </ac:grpSpMkLst>
        </pc:grpChg>
        <pc:grpChg chg="mod">
          <ac:chgData name="HORI YUKO" userId="e4c215b5-a3b4-43c6-a992-3990b6fc6cf5" providerId="ADAL" clId="{0A90A6FA-24F3-4C8F-950E-AF465B56967B}" dt="2021-06-19T10:08:30.763" v="2020" actId="1035"/>
          <ac:grpSpMkLst>
            <pc:docMk/>
            <pc:sldMk cId="3774616017" sldId="314"/>
            <ac:grpSpMk id="32" creationId="{00000000-0000-0000-0000-000000000000}"/>
          </ac:grpSpMkLst>
        </pc:grpChg>
        <pc:grpChg chg="add mod">
          <ac:chgData name="HORI YUKO" userId="e4c215b5-a3b4-43c6-a992-3990b6fc6cf5" providerId="ADAL" clId="{0A90A6FA-24F3-4C8F-950E-AF465B56967B}" dt="2021-06-19T10:17:23.709" v="2070" actId="1076"/>
          <ac:grpSpMkLst>
            <pc:docMk/>
            <pc:sldMk cId="3774616017" sldId="314"/>
            <ac:grpSpMk id="46" creationId="{4A046D3D-DFF7-4E04-BE69-80CB72EE8890}"/>
          </ac:grpSpMkLst>
        </pc:grpChg>
        <pc:picChg chg="del mod topLvl">
          <ac:chgData name="HORI YUKO" userId="e4c215b5-a3b4-43c6-a992-3990b6fc6cf5" providerId="ADAL" clId="{0A90A6FA-24F3-4C8F-950E-AF465B56967B}" dt="2021-06-19T10:03:41.846" v="1955" actId="478"/>
          <ac:picMkLst>
            <pc:docMk/>
            <pc:sldMk cId="3774616017" sldId="314"/>
            <ac:picMk id="7" creationId="{00000000-0000-0000-0000-000000000000}"/>
          </ac:picMkLst>
        </pc:picChg>
        <pc:picChg chg="add mod">
          <ac:chgData name="HORI YUKO" userId="e4c215b5-a3b4-43c6-a992-3990b6fc6cf5" providerId="ADAL" clId="{0A90A6FA-24F3-4C8F-950E-AF465B56967B}" dt="2021-06-19T10:04:15.147" v="1978" actId="1035"/>
          <ac:picMkLst>
            <pc:docMk/>
            <pc:sldMk cId="3774616017" sldId="314"/>
            <ac:picMk id="33" creationId="{D08FB698-9A7D-40D5-AD72-AD57ACA0168B}"/>
          </ac:picMkLst>
        </pc:picChg>
        <pc:picChg chg="add mod">
          <ac:chgData name="HORI YUKO" userId="e4c215b5-a3b4-43c6-a992-3990b6fc6cf5" providerId="ADAL" clId="{0A90A6FA-24F3-4C8F-950E-AF465B56967B}" dt="2021-06-19T10:18:11.290" v="2075" actId="164"/>
          <ac:picMkLst>
            <pc:docMk/>
            <pc:sldMk cId="3774616017" sldId="314"/>
            <ac:picMk id="49" creationId="{88AC7CBA-1F44-435A-A105-0FD076CA0BD4}"/>
          </ac:picMkLst>
        </pc:picChg>
        <pc:picChg chg="del mod">
          <ac:chgData name="HORI YUKO" userId="e4c215b5-a3b4-43c6-a992-3990b6fc6cf5" providerId="ADAL" clId="{0A90A6FA-24F3-4C8F-950E-AF465B56967B}" dt="2021-06-19T10:01:24.583" v="1932" actId="478"/>
          <ac:picMkLst>
            <pc:docMk/>
            <pc:sldMk cId="3774616017" sldId="314"/>
            <ac:picMk id="1028" creationId="{00000000-0000-0000-0000-000000000000}"/>
          </ac:picMkLst>
        </pc:picChg>
      </pc:sldChg>
      <pc:sldChg chg="add modTransition">
        <pc:chgData name="HORI YUKO" userId="e4c215b5-a3b4-43c6-a992-3990b6fc6cf5" providerId="ADAL" clId="{0A90A6FA-24F3-4C8F-950E-AF465B56967B}" dt="2021-06-19T10:09:47.324" v="2027"/>
        <pc:sldMkLst>
          <pc:docMk/>
          <pc:sldMk cId="972678418" sldId="315"/>
        </pc:sldMkLst>
      </pc:sldChg>
      <pc:sldChg chg="delSp modSp add mod modTransition">
        <pc:chgData name="HORI YUKO" userId="e4c215b5-a3b4-43c6-a992-3990b6fc6cf5" providerId="ADAL" clId="{0A90A6FA-24F3-4C8F-950E-AF465B56967B}" dt="2021-06-19T10:11:50.966" v="2036"/>
        <pc:sldMkLst>
          <pc:docMk/>
          <pc:sldMk cId="3282202161" sldId="316"/>
        </pc:sldMkLst>
        <pc:spChg chg="del">
          <ac:chgData name="HORI YUKO" userId="e4c215b5-a3b4-43c6-a992-3990b6fc6cf5" providerId="ADAL" clId="{0A90A6FA-24F3-4C8F-950E-AF465B56967B}" dt="2021-06-19T09:49:44.422" v="1824" actId="478"/>
          <ac:spMkLst>
            <pc:docMk/>
            <pc:sldMk cId="3282202161" sldId="316"/>
            <ac:spMk id="20" creationId="{00000000-0000-0000-0000-000000000000}"/>
          </ac:spMkLst>
        </pc:spChg>
        <pc:spChg chg="mod">
          <ac:chgData name="HORI YUKO" userId="e4c215b5-a3b4-43c6-a992-3990b6fc6cf5" providerId="ADAL" clId="{0A90A6FA-24F3-4C8F-950E-AF465B56967B}" dt="2021-06-19T09:50:22.017" v="1830" actId="14100"/>
          <ac:spMkLst>
            <pc:docMk/>
            <pc:sldMk cId="3282202161" sldId="316"/>
            <ac:spMk id="22" creationId="{00000000-0000-0000-0000-000000000000}"/>
          </ac:spMkLst>
        </pc:spChg>
        <pc:spChg chg="mod">
          <ac:chgData name="HORI YUKO" userId="e4c215b5-a3b4-43c6-a992-3990b6fc6cf5" providerId="ADAL" clId="{0A90A6FA-24F3-4C8F-950E-AF465B56967B}" dt="2021-06-19T09:50:53.266" v="1837" actId="1076"/>
          <ac:spMkLst>
            <pc:docMk/>
            <pc:sldMk cId="3282202161" sldId="316"/>
            <ac:spMk id="23" creationId="{00000000-0000-0000-0000-000000000000}"/>
          </ac:spMkLst>
        </pc:spChg>
        <pc:spChg chg="del">
          <ac:chgData name="HORI YUKO" userId="e4c215b5-a3b4-43c6-a992-3990b6fc6cf5" providerId="ADAL" clId="{0A90A6FA-24F3-4C8F-950E-AF465B56967B}" dt="2021-06-19T09:49:44.422" v="1824" actId="478"/>
          <ac:spMkLst>
            <pc:docMk/>
            <pc:sldMk cId="3282202161" sldId="316"/>
            <ac:spMk id="39" creationId="{00000000-0000-0000-0000-000000000000}"/>
          </ac:spMkLst>
        </pc:spChg>
        <pc:grpChg chg="mod">
          <ac:chgData name="HORI YUKO" userId="e4c215b5-a3b4-43c6-a992-3990b6fc6cf5" providerId="ADAL" clId="{0A90A6FA-24F3-4C8F-950E-AF465B56967B}" dt="2021-06-19T09:51:03.691" v="1838" actId="1076"/>
          <ac:grpSpMkLst>
            <pc:docMk/>
            <pc:sldMk cId="3282202161" sldId="316"/>
            <ac:grpSpMk id="2" creationId="{00000000-0000-0000-0000-000000000000}"/>
          </ac:grpSpMkLst>
        </pc:grpChg>
        <pc:grpChg chg="del">
          <ac:chgData name="HORI YUKO" userId="e4c215b5-a3b4-43c6-a992-3990b6fc6cf5" providerId="ADAL" clId="{0A90A6FA-24F3-4C8F-950E-AF465B56967B}" dt="2021-06-19T09:49:44.422" v="1824" actId="478"/>
          <ac:grpSpMkLst>
            <pc:docMk/>
            <pc:sldMk cId="3282202161" sldId="316"/>
            <ac:grpSpMk id="5" creationId="{00000000-0000-0000-0000-000000000000}"/>
          </ac:grpSpMkLst>
        </pc:grpChg>
        <pc:picChg chg="del">
          <ac:chgData name="HORI YUKO" userId="e4c215b5-a3b4-43c6-a992-3990b6fc6cf5" providerId="ADAL" clId="{0A90A6FA-24F3-4C8F-950E-AF465B56967B}" dt="2021-06-19T09:49:44.422" v="1824" actId="478"/>
          <ac:picMkLst>
            <pc:docMk/>
            <pc:sldMk cId="3282202161" sldId="316"/>
            <ac:picMk id="12" creationId="{59E4F622-1ED7-43C1-9A10-AEAF0EDDB66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434999" cy="356198"/>
          </a:xfrm>
          <a:prstGeom prst="rect">
            <a:avLst/>
          </a:prstGeom>
        </p:spPr>
        <p:txBody>
          <a:bodyPr vert="horz" lIns="99048" tIns="49524" rIns="99048" bIns="49524" rtlCol="0"/>
          <a:lstStyle>
            <a:lvl1pPr algn="l">
              <a:defRPr sz="1300"/>
            </a:lvl1p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3" name="日付プレースホルダー 2"/>
          <p:cNvSpPr>
            <a:spLocks noGrp="1"/>
          </p:cNvSpPr>
          <p:nvPr>
            <p:ph type="dt" sz="quarter" idx="1"/>
          </p:nvPr>
        </p:nvSpPr>
        <p:spPr>
          <a:xfrm>
            <a:off x="5797246" y="0"/>
            <a:ext cx="4434999" cy="356198"/>
          </a:xfrm>
          <a:prstGeom prst="rect">
            <a:avLst/>
          </a:prstGeom>
        </p:spPr>
        <p:txBody>
          <a:bodyPr vert="horz" lIns="99048" tIns="49524" rIns="99048" bIns="49524" rtlCol="0"/>
          <a:lstStyle>
            <a:lvl1pPr algn="r">
              <a:defRPr sz="1300"/>
            </a:lvl1pPr>
          </a:lstStyle>
          <a:p>
            <a:fld id="{9DB5B613-70AA-4F04-976C-12F865C635B7}" type="datetimeFigureOut">
              <a:rPr kumimoji="1" lang="ja-JP" altLang="en-US" smtClean="0"/>
              <a:t>2024/1/29</a:t>
            </a:fld>
            <a:endParaRPr kumimoji="1" lang="ja-JP" altLang="en-US"/>
          </a:p>
        </p:txBody>
      </p:sp>
      <p:sp>
        <p:nvSpPr>
          <p:cNvPr id="4" name="フッター プレースホルダー 3"/>
          <p:cNvSpPr>
            <a:spLocks noGrp="1"/>
          </p:cNvSpPr>
          <p:nvPr>
            <p:ph type="ftr" sz="quarter" idx="2"/>
          </p:nvPr>
        </p:nvSpPr>
        <p:spPr>
          <a:xfrm>
            <a:off x="0" y="6743103"/>
            <a:ext cx="4434999" cy="356197"/>
          </a:xfrm>
          <a:prstGeom prst="rect">
            <a:avLst/>
          </a:prstGeom>
        </p:spPr>
        <p:txBody>
          <a:bodyPr vert="horz" lIns="99048" tIns="49524" rIns="99048" bIns="4952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5797246" y="6743103"/>
            <a:ext cx="4434999" cy="356197"/>
          </a:xfrm>
          <a:prstGeom prst="rect">
            <a:avLst/>
          </a:prstGeom>
        </p:spPr>
        <p:txBody>
          <a:bodyPr vert="horz" lIns="99048" tIns="49524" rIns="99048" bIns="49524" rtlCol="0" anchor="b"/>
          <a:lstStyle>
            <a:lvl1pPr algn="r">
              <a:defRPr sz="1300"/>
            </a:lvl1pPr>
          </a:lstStyle>
          <a:p>
            <a:fld id="{1889C551-2E53-4A20-B6C4-61EA764AFD6D}" type="slidenum">
              <a:rPr kumimoji="1" lang="ja-JP" altLang="en-US" smtClean="0"/>
              <a:t>‹#›</a:t>
            </a:fld>
            <a:endParaRPr kumimoji="1" lang="ja-JP" altLang="en-US"/>
          </a:p>
        </p:txBody>
      </p:sp>
    </p:spTree>
    <p:extLst>
      <p:ext uri="{BB962C8B-B14F-4D97-AF65-F5344CB8AC3E}">
        <p14:creationId xmlns:p14="http://schemas.microsoft.com/office/powerpoint/2010/main" val="150449087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434999" cy="356198"/>
          </a:xfrm>
          <a:prstGeom prst="rect">
            <a:avLst/>
          </a:prstGeom>
        </p:spPr>
        <p:txBody>
          <a:bodyPr vert="horz" lIns="99048" tIns="49524" rIns="99048" bIns="49524" rtlCol="0"/>
          <a:lstStyle>
            <a:lvl1pPr algn="l">
              <a:defRPr sz="1300"/>
            </a:lvl1p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3" name="日付プレースホルダー 2"/>
          <p:cNvSpPr>
            <a:spLocks noGrp="1"/>
          </p:cNvSpPr>
          <p:nvPr>
            <p:ph type="dt" idx="1"/>
          </p:nvPr>
        </p:nvSpPr>
        <p:spPr>
          <a:xfrm>
            <a:off x="5797246" y="0"/>
            <a:ext cx="4434999" cy="356198"/>
          </a:xfrm>
          <a:prstGeom prst="rect">
            <a:avLst/>
          </a:prstGeom>
        </p:spPr>
        <p:txBody>
          <a:bodyPr vert="horz" lIns="99048" tIns="49524" rIns="99048" bIns="49524" rtlCol="0"/>
          <a:lstStyle>
            <a:lvl1pPr algn="r">
              <a:defRPr sz="1300"/>
            </a:lvl1pPr>
          </a:lstStyle>
          <a:p>
            <a:fld id="{F19CFA29-CBCA-4D5A-A96A-1E49FDD56DB0}" type="datetimeFigureOut">
              <a:rPr kumimoji="1" lang="ja-JP" altLang="en-US" smtClean="0"/>
              <a:t>2024/1/29</a:t>
            </a:fld>
            <a:endParaRPr kumimoji="1" lang="ja-JP" altLang="en-US"/>
          </a:p>
        </p:txBody>
      </p:sp>
      <p:sp>
        <p:nvSpPr>
          <p:cNvPr id="4" name="スライド イメージ プレースホルダー 3"/>
          <p:cNvSpPr>
            <a:spLocks noGrp="1" noRot="1" noChangeAspect="1"/>
          </p:cNvSpPr>
          <p:nvPr>
            <p:ph type="sldImg" idx="2"/>
          </p:nvPr>
        </p:nvSpPr>
        <p:spPr>
          <a:xfrm>
            <a:off x="3519488" y="887413"/>
            <a:ext cx="3195637" cy="2395537"/>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1023462" y="3416538"/>
            <a:ext cx="8187690" cy="2795350"/>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743103"/>
            <a:ext cx="4434999" cy="35619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797246" y="6743103"/>
            <a:ext cx="4434999" cy="356197"/>
          </a:xfrm>
          <a:prstGeom prst="rect">
            <a:avLst/>
          </a:prstGeom>
        </p:spPr>
        <p:txBody>
          <a:bodyPr vert="horz" lIns="99048" tIns="49524" rIns="99048" bIns="49524" rtlCol="0" anchor="b"/>
          <a:lstStyle>
            <a:lvl1pPr algn="r">
              <a:defRPr sz="1300"/>
            </a:lvl1pPr>
          </a:lstStyle>
          <a:p>
            <a:fld id="{3B74D4C4-BA59-45F7-993E-A84CA624FBD2}" type="slidenum">
              <a:rPr kumimoji="1" lang="ja-JP" altLang="en-US" smtClean="0"/>
              <a:t>‹#›</a:t>
            </a:fld>
            <a:endParaRPr kumimoji="1" lang="ja-JP" altLang="en-US"/>
          </a:p>
        </p:txBody>
      </p:sp>
    </p:spTree>
    <p:extLst>
      <p:ext uri="{BB962C8B-B14F-4D97-AF65-F5344CB8AC3E}">
        <p14:creationId xmlns:p14="http://schemas.microsoft.com/office/powerpoint/2010/main" val="99312949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1</a:t>
            </a:fld>
            <a:endParaRPr kumimoji="1" lang="ja-JP" altLang="en-US"/>
          </a:p>
        </p:txBody>
      </p:sp>
    </p:spTree>
    <p:extLst>
      <p:ext uri="{BB962C8B-B14F-4D97-AF65-F5344CB8AC3E}">
        <p14:creationId xmlns:p14="http://schemas.microsoft.com/office/powerpoint/2010/main" val="2681645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For example, something like this seems to have happened somewhere.</a:t>
            </a:r>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10</a:t>
            </a:fld>
            <a:endParaRPr kumimoji="1" lang="ja-JP" altLang="en-US"/>
          </a:p>
        </p:txBody>
      </p:sp>
    </p:spTree>
    <p:extLst>
      <p:ext uri="{BB962C8B-B14F-4D97-AF65-F5344CB8AC3E}">
        <p14:creationId xmlns:p14="http://schemas.microsoft.com/office/powerpoint/2010/main" val="2644213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Professor : On a collaborative research for this term, share files on G-Drive.</a:t>
            </a:r>
          </a:p>
          <a:p>
            <a:r>
              <a:rPr kumimoji="1" lang="en-US" altLang="ja-JP" dirty="0" smtClean="0"/>
              <a:t>Student</a:t>
            </a:r>
            <a:r>
              <a:rPr kumimoji="1" lang="en-US" altLang="ja-JP" baseline="0" dirty="0" smtClean="0"/>
              <a:t> A</a:t>
            </a:r>
            <a:r>
              <a:rPr kumimoji="1" lang="en-US" altLang="ja-JP" dirty="0" smtClean="0"/>
              <a:t> </a:t>
            </a:r>
            <a:r>
              <a:rPr kumimoji="1" lang="ja-JP" altLang="en-US" dirty="0" smtClean="0"/>
              <a:t>：</a:t>
            </a:r>
            <a:r>
              <a:rPr kumimoji="1" lang="en-US" altLang="ja-JP" dirty="0" smtClean="0"/>
              <a:t>Sir, I have finished processing the data for my assignment and uploaded it to the folder. The URL is …</a:t>
            </a:r>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11</a:t>
            </a:fld>
            <a:endParaRPr kumimoji="1" lang="ja-JP" altLang="en-US"/>
          </a:p>
        </p:txBody>
      </p:sp>
    </p:spTree>
    <p:extLst>
      <p:ext uri="{BB962C8B-B14F-4D97-AF65-F5344CB8AC3E}">
        <p14:creationId xmlns:p14="http://schemas.microsoft.com/office/powerpoint/2010/main" val="4051021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accent4">
                    <a:lumMod val="50000"/>
                  </a:schemeClr>
                </a:solidFill>
                <a:latin typeface="メイリオ" panose="020B0604030504040204" pitchFamily="50" charset="-128"/>
                <a:ea typeface="メイリオ" panose="020B0604030504040204" pitchFamily="50" charset="-128"/>
              </a:rPr>
              <a:t>Student B</a:t>
            </a:r>
            <a:r>
              <a:rPr kumimoji="1" lang="ja-JP" altLang="en-US" sz="1200" baseline="0" dirty="0" smtClean="0">
                <a:solidFill>
                  <a:schemeClr val="accent4">
                    <a:lumMod val="50000"/>
                  </a:schemeClr>
                </a:solidFill>
                <a:latin typeface="メイリオ" panose="020B0604030504040204" pitchFamily="50" charset="-128"/>
                <a:ea typeface="メイリオ" panose="020B0604030504040204" pitchFamily="50" charset="-128"/>
              </a:rPr>
              <a:t> </a:t>
            </a:r>
            <a:r>
              <a:rPr kumimoji="1" lang="en-US" altLang="ja-JP" sz="1200" baseline="0" dirty="0" smtClean="0">
                <a:solidFill>
                  <a:schemeClr val="accent4">
                    <a:lumMod val="50000"/>
                  </a:schemeClr>
                </a:solidFill>
                <a:latin typeface="メイリオ" panose="020B0604030504040204" pitchFamily="50" charset="-128"/>
                <a:ea typeface="メイリオ" panose="020B0604030504040204" pitchFamily="50" charset="-128"/>
              </a:rPr>
              <a:t>: </a:t>
            </a:r>
            <a:r>
              <a:rPr kumimoji="1" lang="en-US" altLang="ja-JP" sz="1200" dirty="0" smtClean="0">
                <a:solidFill>
                  <a:schemeClr val="accent4">
                    <a:lumMod val="50000"/>
                  </a:schemeClr>
                </a:solidFill>
                <a:latin typeface="メイリオ" panose="020B0604030504040204" pitchFamily="50" charset="-128"/>
                <a:ea typeface="メイリオ" panose="020B0604030504040204" pitchFamily="50" charset="-128"/>
              </a:rPr>
              <a:t>Hmm? Hasn’t the email I just received been sent to the wrong address?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accent4">
                  <a:lumMod val="50000"/>
                </a:schemeClr>
              </a:solidFill>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accent4">
                    <a:lumMod val="50000"/>
                  </a:schemeClr>
                </a:solidFill>
                <a:latin typeface="メイリオ" panose="020B0604030504040204" pitchFamily="50" charset="-128"/>
                <a:ea typeface="メイリオ" panose="020B0604030504040204" pitchFamily="50" charset="-128"/>
              </a:rPr>
              <a:t>Student A :</a:t>
            </a:r>
            <a:r>
              <a:rPr kumimoji="1" lang="en-US" altLang="ja-JP" sz="1200" baseline="0" dirty="0" smtClean="0">
                <a:solidFill>
                  <a:schemeClr val="accent4">
                    <a:lumMod val="50000"/>
                  </a:schemeClr>
                </a:solidFill>
                <a:latin typeface="メイリオ" panose="020B0604030504040204" pitchFamily="50" charset="-128"/>
                <a:ea typeface="メイリオ" panose="020B0604030504040204" pitchFamily="50" charset="-128"/>
              </a:rPr>
              <a:t> Ugh! I'm sorry! Please delete that email immediately!</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accent4">
                    <a:lumMod val="50000"/>
                  </a:schemeClr>
                </a:solidFill>
                <a:latin typeface="メイリオ" panose="020B0604030504040204" pitchFamily="50" charset="-128"/>
                <a:ea typeface="メイリオ" panose="020B0604030504040204" pitchFamily="50" charset="-128"/>
              </a:rPr>
              <a:t>Student A :</a:t>
            </a:r>
            <a:r>
              <a:rPr kumimoji="1" lang="en-US" altLang="ja-JP" sz="1200" baseline="0" dirty="0" smtClean="0">
                <a:solidFill>
                  <a:schemeClr val="accent4">
                    <a:lumMod val="50000"/>
                  </a:schemeClr>
                </a:solidFill>
                <a:latin typeface="メイリオ" panose="020B0604030504040204" pitchFamily="50" charset="-128"/>
                <a:ea typeface="メイリオ" panose="020B0604030504040204" pitchFamily="50" charset="-128"/>
              </a:rPr>
              <a:t> (I sent it to the address that was recommended to me.)</a:t>
            </a:r>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12</a:t>
            </a:fld>
            <a:endParaRPr kumimoji="1" lang="ja-JP" altLang="en-US"/>
          </a:p>
        </p:txBody>
      </p:sp>
    </p:spTree>
    <p:extLst>
      <p:ext uri="{BB962C8B-B14F-4D97-AF65-F5344CB8AC3E}">
        <p14:creationId xmlns:p14="http://schemas.microsoft.com/office/powerpoint/2010/main" val="3416230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accent4">
                    <a:lumMod val="50000"/>
                  </a:schemeClr>
                </a:solidFill>
                <a:latin typeface="メイリオ" panose="020B0604030504040204" pitchFamily="50" charset="-128"/>
                <a:ea typeface="メイリオ" panose="020B0604030504040204" pitchFamily="50" charset="-128"/>
              </a:rPr>
              <a:t>Student A :</a:t>
            </a:r>
            <a:r>
              <a:rPr kumimoji="1" lang="en-US" altLang="ja-JP" sz="1200" baseline="0" dirty="0" smtClean="0">
                <a:solidFill>
                  <a:schemeClr val="accent4">
                    <a:lumMod val="50000"/>
                  </a:schemeClr>
                </a:solidFill>
                <a:latin typeface="メイリオ" panose="020B0604030504040204" pitchFamily="50" charset="-128"/>
                <a:ea typeface="メイリオ" panose="020B0604030504040204" pitchFamily="50" charset="-128"/>
              </a:rPr>
              <a:t> Sir, I'm sorry, I sent it to the wrong person earlier...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aseline="0" dirty="0" smtClean="0">
              <a:solidFill>
                <a:schemeClr val="accent4">
                  <a:lumMod val="50000"/>
                </a:schemeClr>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Professor : </a:t>
            </a:r>
            <a:r>
              <a:rPr kumimoji="1" lang="ja-JP" altLang="en-US" dirty="0" smtClean="0"/>
              <a:t>Oh,no!</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Professor : (I forgot to set the access permissions... If these were personal information data, I would have had to hold a press conference to apologize before processing.)</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13</a:t>
            </a:fld>
            <a:endParaRPr kumimoji="1" lang="ja-JP" altLang="en-US"/>
          </a:p>
        </p:txBody>
      </p:sp>
    </p:spTree>
    <p:extLst>
      <p:ext uri="{BB962C8B-B14F-4D97-AF65-F5344CB8AC3E}">
        <p14:creationId xmlns:p14="http://schemas.microsoft.com/office/powerpoint/2010/main" val="899737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It’s important research data, so let’s be prepared for emergencies.  Considering reliability and safety, ensuring appropriate security, and establishing procedures and training to prevent human error.</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14</a:t>
            </a:fld>
            <a:endParaRPr kumimoji="1" lang="ja-JP" altLang="en-US"/>
          </a:p>
        </p:txBody>
      </p:sp>
    </p:spTree>
    <p:extLst>
      <p:ext uri="{BB962C8B-B14F-4D97-AF65-F5344CB8AC3E}">
        <p14:creationId xmlns:p14="http://schemas.microsoft.com/office/powerpoint/2010/main" val="1905665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Using software to create regular backups, selecting an appropriate backup method and in consideration of disasters, placing backups in multiple locations.</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15</a:t>
            </a:fld>
            <a:endParaRPr kumimoji="1" lang="ja-JP" altLang="en-US"/>
          </a:p>
        </p:txBody>
      </p:sp>
    </p:spTree>
    <p:extLst>
      <p:ext uri="{BB962C8B-B14F-4D97-AF65-F5344CB8AC3E}">
        <p14:creationId xmlns:p14="http://schemas.microsoft.com/office/powerpoint/2010/main" val="397637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This is a real case.</a:t>
            </a:r>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16</a:t>
            </a:fld>
            <a:endParaRPr kumimoji="1" lang="ja-JP" altLang="en-US"/>
          </a:p>
        </p:txBody>
      </p:sp>
    </p:spTree>
    <p:extLst>
      <p:ext uri="{BB962C8B-B14F-4D97-AF65-F5344CB8AC3E}">
        <p14:creationId xmlns:p14="http://schemas.microsoft.com/office/powerpoint/2010/main" val="4159730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Publisher : </a:t>
            </a:r>
            <a:r>
              <a:rPr kumimoji="1" lang="ja-JP" altLang="en-US" dirty="0" smtClean="0"/>
              <a:t>Please deposit the evidence data of your research outputs into a reliable repository.</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Student : Yes Okay, I am sure there is a shared folder provided by the university, and I am going to put it on the web.</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Student : The URL is</a:t>
            </a:r>
            <a:r>
              <a:rPr kumimoji="1" lang="ja-JP" altLang="en-US" dirty="0" smtClean="0"/>
              <a:t>　</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No </a:t>
            </a:r>
            <a:r>
              <a:rPr kumimoji="1" lang="en-US" altLang="ja-JP" dirty="0" err="1" smtClean="0"/>
              <a:t>no</a:t>
            </a:r>
            <a:r>
              <a:rPr kumimoji="1" lang="en-US" altLang="ja-JP" dirty="0" smtClean="0"/>
              <a:t> </a:t>
            </a:r>
            <a:r>
              <a:rPr kumimoji="1" lang="en-US" altLang="ja-JP" dirty="0" err="1" smtClean="0"/>
              <a:t>no</a:t>
            </a:r>
            <a:r>
              <a:rPr kumimoji="1" lang="en-US" altLang="ja-JP" dirty="0" smtClean="0"/>
              <a:t>. That account will be deleted when you graduate. Your personal account folder is not a “repository.”</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en-US" altLang="ja-JP" dirty="0"/>
          </a:p>
          <a:p>
            <a:endParaRPr kumimoji="1" lang="ja-JP" altLang="en-US" dirty="0"/>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17</a:t>
            </a:fld>
            <a:endParaRPr kumimoji="1" lang="ja-JP" altLang="en-US"/>
          </a:p>
        </p:txBody>
      </p:sp>
    </p:spTree>
    <p:extLst>
      <p:ext uri="{BB962C8B-B14F-4D97-AF65-F5344CB8AC3E}">
        <p14:creationId xmlns:p14="http://schemas.microsoft.com/office/powerpoint/2010/main" val="3611835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Disclosing the evidence data of your research output has become a critical issue in recent years. 
Many of data policies require that the data be placed in a reliable repository, and an increasing number of them require that the data be disclosed.</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18</a:t>
            </a:fld>
            <a:endParaRPr kumimoji="1" lang="ja-JP" altLang="en-US"/>
          </a:p>
        </p:txBody>
      </p:sp>
    </p:spTree>
    <p:extLst>
      <p:ext uri="{BB962C8B-B14F-4D97-AF65-F5344CB8AC3E}">
        <p14:creationId xmlns:p14="http://schemas.microsoft.com/office/powerpoint/2010/main" val="139327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Kyushu University Institutional Repository (“QIR”) is being prepared for the disclosure of evidence data.</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19</a:t>
            </a:fld>
            <a:endParaRPr kumimoji="1" lang="ja-JP" altLang="en-US"/>
          </a:p>
        </p:txBody>
      </p:sp>
    </p:spTree>
    <p:extLst>
      <p:ext uri="{BB962C8B-B14F-4D97-AF65-F5344CB8AC3E}">
        <p14:creationId xmlns:p14="http://schemas.microsoft.com/office/powerpoint/2010/main" val="125271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Have you ever had trouble or confusion managing your research data?</a:t>
            </a:r>
          </a:p>
          <a:p>
            <a:r>
              <a:rPr kumimoji="1" lang="en-US" altLang="ja-JP" dirty="0" smtClean="0"/>
              <a:t>Research data are handled in laboratories on a daily basis. Depending on how they are managed they can greatly affect the progress of a research and the reliability of the results and even a small mistake in their handling can lead to serious incidents. However setting and following some basic rules will lead to better-quality research and its efficient and smooth sharing.</a:t>
            </a:r>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2</a:t>
            </a:fld>
            <a:endParaRPr kumimoji="1" lang="ja-JP" altLang="en-US"/>
          </a:p>
        </p:txBody>
      </p:sp>
    </p:spTree>
    <p:extLst>
      <p:ext uri="{BB962C8B-B14F-4D97-AF65-F5344CB8AC3E}">
        <p14:creationId xmlns:p14="http://schemas.microsoft.com/office/powerpoint/2010/main" val="3410120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Here is an example from a professor.</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20</a:t>
            </a:fld>
            <a:endParaRPr kumimoji="1" lang="ja-JP" altLang="en-US"/>
          </a:p>
        </p:txBody>
      </p:sp>
    </p:spTree>
    <p:extLst>
      <p:ext uri="{BB962C8B-B14F-4D97-AF65-F5344CB8AC3E}">
        <p14:creationId xmlns:p14="http://schemas.microsoft.com/office/powerpoint/2010/main" val="2005251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smtClean="0">
                <a:solidFill>
                  <a:srgbClr val="A50021"/>
                </a:solidFill>
                <a:latin typeface="メイリオ" panose="020B0604030504040204" pitchFamily="50" charset="-128"/>
                <a:ea typeface="メイリオ" panose="020B0604030504040204" pitchFamily="50" charset="-128"/>
              </a:rPr>
              <a:t>Professor</a:t>
            </a:r>
            <a:r>
              <a:rPr kumimoji="1" lang="en-US" altLang="ja-JP" sz="1200" baseline="0" dirty="0" smtClean="0">
                <a:solidFill>
                  <a:srgbClr val="A50021"/>
                </a:solidFill>
                <a:latin typeface="メイリオ" panose="020B0604030504040204" pitchFamily="50" charset="-128"/>
                <a:ea typeface="メイリオ" panose="020B0604030504040204" pitchFamily="50" charset="-128"/>
              </a:rPr>
              <a:t> : Before you graduate, make sure you have all your data in a folder!</a:t>
            </a:r>
          </a:p>
          <a:p>
            <a:endParaRPr kumimoji="1" lang="en-US" altLang="ja-JP" sz="1200" dirty="0" smtClean="0">
              <a:solidFill>
                <a:srgbClr val="A50021"/>
              </a:solidFill>
              <a:latin typeface="メイリオ" panose="020B0604030504040204" pitchFamily="50" charset="-128"/>
              <a:ea typeface="メイリオ" panose="020B0604030504040204" pitchFamily="50" charset="-128"/>
            </a:endParaRPr>
          </a:p>
          <a:p>
            <a:r>
              <a:rPr kumimoji="1" lang="en-US" altLang="ja-JP" sz="1200" dirty="0" smtClean="0">
                <a:solidFill>
                  <a:srgbClr val="A50021"/>
                </a:solidFill>
                <a:latin typeface="メイリオ" panose="020B0604030504040204" pitchFamily="50" charset="-128"/>
                <a:ea typeface="メイリオ" panose="020B0604030504040204" pitchFamily="50" charset="-128"/>
              </a:rPr>
              <a:t>Student : Sorry, I cannot find the time. I will do it on graduation day!</a:t>
            </a:r>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21</a:t>
            </a:fld>
            <a:endParaRPr kumimoji="1" lang="ja-JP" altLang="en-US"/>
          </a:p>
        </p:txBody>
      </p:sp>
    </p:spTree>
    <p:extLst>
      <p:ext uri="{BB962C8B-B14F-4D97-AF65-F5344CB8AC3E}">
        <p14:creationId xmlns:p14="http://schemas.microsoft.com/office/powerpoint/2010/main" val="2627779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accent4">
                    <a:lumMod val="50000"/>
                  </a:schemeClr>
                </a:solidFill>
                <a:latin typeface="メイリオ" panose="020B0604030504040204" pitchFamily="50" charset="-128"/>
                <a:ea typeface="メイリオ" panose="020B0604030504040204" pitchFamily="50" charset="-128"/>
              </a:rPr>
              <a:t>One month later.</a:t>
            </a:r>
            <a:endParaRPr kumimoji="1" lang="en-US" altLang="ja-JP" sz="1200" dirty="0">
              <a:solidFill>
                <a:schemeClr val="accent4">
                  <a:lumMod val="50000"/>
                </a:schemeClr>
              </a:solidFill>
              <a:latin typeface="メイリオ" panose="020B0604030504040204" pitchFamily="50" charset="-128"/>
              <a:ea typeface="メイリオ" panose="020B0604030504040204" pitchFamily="50" charset="-128"/>
            </a:endParaRPr>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22</a:t>
            </a:fld>
            <a:endParaRPr kumimoji="1" lang="ja-JP" altLang="en-US"/>
          </a:p>
        </p:txBody>
      </p:sp>
    </p:spTree>
    <p:extLst>
      <p:ext uri="{BB962C8B-B14F-4D97-AF65-F5344CB8AC3E}">
        <p14:creationId xmlns:p14="http://schemas.microsoft.com/office/powerpoint/2010/main" val="3825011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smtClean="0">
                <a:solidFill>
                  <a:schemeClr val="accent4">
                    <a:lumMod val="50000"/>
                  </a:schemeClr>
                </a:solidFill>
                <a:latin typeface="メイリオ" panose="020B0604030504040204" pitchFamily="50" charset="-128"/>
                <a:ea typeface="メイリオ" panose="020B0604030504040204" pitchFamily="50" charset="-128"/>
              </a:rPr>
              <a:t>I would like to use some of these data. Let’s see...</a:t>
            </a:r>
          </a:p>
          <a:p>
            <a:r>
              <a:rPr kumimoji="1" lang="en-US" altLang="ja-JP" sz="1200" dirty="0" smtClean="0">
                <a:solidFill>
                  <a:srgbClr val="A50021"/>
                </a:solidFill>
                <a:latin typeface="メイリオ" panose="020B0604030504040204" pitchFamily="50" charset="-128"/>
                <a:ea typeface="メイリオ" panose="020B0604030504040204" pitchFamily="50" charset="-128"/>
              </a:rPr>
              <a:t>Hmm... I can’t find them. </a:t>
            </a:r>
          </a:p>
          <a:p>
            <a:r>
              <a:rPr kumimoji="1" lang="en-US" altLang="ja-JP" sz="1200" dirty="0" smtClean="0">
                <a:solidFill>
                  <a:srgbClr val="A50021"/>
                </a:solidFill>
                <a:latin typeface="メイリオ" panose="020B0604030504040204" pitchFamily="50" charset="-128"/>
                <a:ea typeface="メイリオ" panose="020B0604030504040204" pitchFamily="50" charset="-128"/>
              </a:rPr>
              <a:t>Where are they?</a:t>
            </a:r>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23</a:t>
            </a:fld>
            <a:endParaRPr kumimoji="1" lang="ja-JP" altLang="en-US"/>
          </a:p>
        </p:txBody>
      </p:sp>
    </p:spTree>
    <p:extLst>
      <p:ext uri="{BB962C8B-B14F-4D97-AF65-F5344CB8AC3E}">
        <p14:creationId xmlns:p14="http://schemas.microsoft.com/office/powerpoint/2010/main" val="1522421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smtClean="0">
                <a:solidFill>
                  <a:srgbClr val="A50021"/>
                </a:solidFill>
                <a:latin typeface="メイリオ" panose="020B0604030504040204" pitchFamily="50" charset="-128"/>
                <a:ea typeface="メイリオ" panose="020B0604030504040204" pitchFamily="50" charset="-128"/>
              </a:rPr>
              <a:t>Professor</a:t>
            </a:r>
            <a:r>
              <a:rPr kumimoji="1" lang="en-US" altLang="ja-JP" sz="1200" baseline="0" dirty="0" smtClean="0">
                <a:solidFill>
                  <a:srgbClr val="A50021"/>
                </a:solidFill>
                <a:latin typeface="メイリオ" panose="020B0604030504040204" pitchFamily="50" charset="-128"/>
                <a:ea typeface="メイリオ" panose="020B0604030504040204" pitchFamily="50" charset="-128"/>
              </a:rPr>
              <a:t> : </a:t>
            </a:r>
            <a:r>
              <a:rPr kumimoji="1" lang="en-US" altLang="ja-JP" sz="1200" dirty="0" smtClean="0">
                <a:solidFill>
                  <a:srgbClr val="A50021"/>
                </a:solidFill>
                <a:latin typeface="メイリオ" panose="020B0604030504040204" pitchFamily="50" charset="-128"/>
                <a:ea typeface="メイリオ" panose="020B0604030504040204" pitchFamily="50" charset="-128"/>
              </a:rPr>
              <a:t>I can’t find them. Do you have the original data?</a:t>
            </a:r>
          </a:p>
          <a:p>
            <a:endParaRPr kumimoji="1" lang="en-US" altLang="ja-JP" sz="1200" dirty="0" smtClean="0">
              <a:solidFill>
                <a:srgbClr val="A50021"/>
              </a:solidFill>
              <a:latin typeface="メイリオ" panose="020B0604030504040204" pitchFamily="50" charset="-128"/>
              <a:ea typeface="メイリオ" panose="020B0604030504040204" pitchFamily="50" charset="-128"/>
            </a:endParaRPr>
          </a:p>
          <a:p>
            <a:r>
              <a:rPr kumimoji="1" lang="en-US" altLang="ja-JP" sz="1200" dirty="0" smtClean="0">
                <a:solidFill>
                  <a:srgbClr val="A50021"/>
                </a:solidFill>
                <a:latin typeface="メイリオ" panose="020B0604030504040204" pitchFamily="50" charset="-128"/>
                <a:ea typeface="メイリオ" panose="020B0604030504040204" pitchFamily="50" charset="-128"/>
              </a:rPr>
              <a:t>Student</a:t>
            </a:r>
            <a:r>
              <a:rPr kumimoji="1" lang="en-US" altLang="ja-JP" sz="1200" baseline="0" dirty="0" smtClean="0">
                <a:solidFill>
                  <a:srgbClr val="A50021"/>
                </a:solidFill>
                <a:latin typeface="メイリオ" panose="020B0604030504040204" pitchFamily="50" charset="-128"/>
                <a:ea typeface="メイリオ" panose="020B0604030504040204" pitchFamily="50" charset="-128"/>
              </a:rPr>
              <a:t> : I already bought a new computer. The old one was discarded.</a:t>
            </a:r>
          </a:p>
          <a:p>
            <a:endParaRPr kumimoji="1" lang="en-US" altLang="ja-JP" sz="1200" dirty="0">
              <a:solidFill>
                <a:srgbClr val="A50021"/>
              </a:solidFill>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rgbClr val="A50021"/>
                </a:solidFill>
                <a:latin typeface="メイリオ" panose="020B0604030504040204" pitchFamily="50" charset="-128"/>
                <a:ea typeface="メイリオ" panose="020B0604030504040204" pitchFamily="50" charset="-128"/>
              </a:rPr>
              <a:t>Professor</a:t>
            </a:r>
            <a:r>
              <a:rPr kumimoji="1" lang="en-US" altLang="ja-JP" sz="1200" baseline="0" dirty="0" smtClean="0">
                <a:solidFill>
                  <a:srgbClr val="A50021"/>
                </a:solidFill>
                <a:latin typeface="メイリオ" panose="020B0604030504040204" pitchFamily="50" charset="-128"/>
                <a:ea typeface="メイリオ" panose="020B0604030504040204" pitchFamily="50" charset="-128"/>
              </a:rPr>
              <a:t> : (</a:t>
            </a:r>
            <a:r>
              <a:rPr kumimoji="1" lang="en-US" altLang="ja-JP" sz="1200" dirty="0" smtClean="0">
                <a:solidFill>
                  <a:srgbClr val="A50021"/>
                </a:solidFill>
                <a:latin typeface="メイリオ" panose="020B0604030504040204" pitchFamily="50" charset="-128"/>
                <a:ea typeface="メイリオ" panose="020B0604030504040204" pitchFamily="50" charset="-128"/>
              </a:rPr>
              <a:t>In the end, I had to process the data from scratch according to his thesis.)</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rgbClr val="A50021"/>
              </a:solidFill>
              <a:latin typeface="メイリオ" panose="020B0604030504040204" pitchFamily="50" charset="-128"/>
              <a:ea typeface="メイリオ" panose="020B0604030504040204" pitchFamily="50" charset="-128"/>
            </a:endParaRPr>
          </a:p>
          <a:p>
            <a:endParaRPr kumimoji="1" lang="ja-JP" altLang="en-US" sz="1200" dirty="0">
              <a:solidFill>
                <a:srgbClr val="A50021"/>
              </a:solidFill>
              <a:latin typeface="メイリオ" panose="020B0604030504040204" pitchFamily="50" charset="-128"/>
              <a:ea typeface="メイリオ" panose="020B0604030504040204" pitchFamily="50" charset="-128"/>
            </a:endParaRPr>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24</a:t>
            </a:fld>
            <a:endParaRPr kumimoji="1" lang="ja-JP" altLang="en-US"/>
          </a:p>
        </p:txBody>
      </p:sp>
    </p:spTree>
    <p:extLst>
      <p:ext uri="{BB962C8B-B14F-4D97-AF65-F5344CB8AC3E}">
        <p14:creationId xmlns:p14="http://schemas.microsoft.com/office/powerpoint/2010/main" val="2054408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To avoid unplanned loss of important data, rules are established in laboratories for storing data upon graduation or transfer. </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25</a:t>
            </a:fld>
            <a:endParaRPr kumimoji="1" lang="ja-JP" altLang="en-US"/>
          </a:p>
        </p:txBody>
      </p:sp>
    </p:spTree>
    <p:extLst>
      <p:ext uri="{BB962C8B-B14F-4D97-AF65-F5344CB8AC3E}">
        <p14:creationId xmlns:p14="http://schemas.microsoft.com/office/powerpoint/2010/main" val="1108058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Publisher : Please disclose the evidence data from the experiment shown in Figure 5 of Paper A, published in 2015.</a:t>
            </a:r>
          </a:p>
          <a:p>
            <a:endParaRPr kumimoji="1" lang="en-US" altLang="ja-JP" dirty="0"/>
          </a:p>
          <a:p>
            <a:r>
              <a:rPr kumimoji="1" lang="en-US" altLang="ja-JP" sz="1200" dirty="0" smtClean="0">
                <a:solidFill>
                  <a:schemeClr val="accent4">
                    <a:lumMod val="50000"/>
                  </a:schemeClr>
                </a:solidFill>
                <a:latin typeface="メイリオ" panose="020B0604030504040204" pitchFamily="50" charset="-128"/>
                <a:ea typeface="メイリオ" panose="020B0604030504040204" pitchFamily="50" charset="-128"/>
              </a:rPr>
              <a:t>Assistant Professor</a:t>
            </a:r>
            <a:r>
              <a:rPr kumimoji="1" lang="en-US" altLang="ja-JP" sz="1200" baseline="0" dirty="0" smtClean="0">
                <a:solidFill>
                  <a:schemeClr val="accent4">
                    <a:lumMod val="50000"/>
                  </a:schemeClr>
                </a:solidFill>
                <a:latin typeface="メイリオ" panose="020B0604030504040204" pitchFamily="50" charset="-128"/>
                <a:ea typeface="メイリオ" panose="020B0604030504040204" pitchFamily="50" charset="-128"/>
              </a:rPr>
              <a:t> : </a:t>
            </a:r>
            <a:r>
              <a:rPr kumimoji="1" lang="ja-JP" altLang="en-US" dirty="0" smtClean="0"/>
              <a:t>As I recall, this part was written by Professor N</a:t>
            </a:r>
            <a:r>
              <a:rPr kumimoji="1" lang="ja-JP" altLang="en-US" dirty="0" err="1" smtClean="0"/>
              <a:t>...</a:t>
            </a:r>
            <a:endParaRPr kumimoji="1" lang="ja-JP" altLang="en-US" dirty="0" smtClean="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27</a:t>
            </a:fld>
            <a:endParaRPr kumimoji="1" lang="ja-JP" altLang="en-US"/>
          </a:p>
        </p:txBody>
      </p:sp>
    </p:spTree>
    <p:extLst>
      <p:ext uri="{BB962C8B-B14F-4D97-AF65-F5344CB8AC3E}">
        <p14:creationId xmlns:p14="http://schemas.microsoft.com/office/powerpoint/2010/main" val="4087943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accent4">
                    <a:lumMod val="50000"/>
                  </a:schemeClr>
                </a:solidFill>
                <a:latin typeface="メイリオ" panose="020B0604030504040204" pitchFamily="50" charset="-128"/>
                <a:ea typeface="メイリオ" panose="020B0604030504040204" pitchFamily="50" charset="-128"/>
              </a:rPr>
              <a:t>Assistant Professor</a:t>
            </a:r>
            <a:r>
              <a:rPr kumimoji="1" lang="en-US" altLang="ja-JP" sz="1200" baseline="0" dirty="0" smtClean="0">
                <a:solidFill>
                  <a:schemeClr val="accent4">
                    <a:lumMod val="50000"/>
                  </a:schemeClr>
                </a:solidFill>
                <a:latin typeface="メイリオ" panose="020B0604030504040204" pitchFamily="50" charset="-128"/>
                <a:ea typeface="メイリオ" panose="020B0604030504040204" pitchFamily="50" charset="-128"/>
              </a:rPr>
              <a:t> : Professor N, do you have those data?</a:t>
            </a:r>
            <a:endParaRPr kumimoji="1" lang="ja-JP" altLang="en-US" sz="1200" dirty="0">
              <a:solidFill>
                <a:schemeClr val="accent4">
                  <a:lumMod val="50000"/>
                </a:schemeClr>
              </a:solidFill>
              <a:latin typeface="メイリオ" panose="020B0604030504040204" pitchFamily="50" charset="-128"/>
              <a:ea typeface="メイリオ" panose="020B0604030504040204" pitchFamily="50" charset="-128"/>
            </a:endParaRPr>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accent4">
                    <a:lumMod val="50000"/>
                  </a:schemeClr>
                </a:solidFill>
                <a:latin typeface="メイリオ" panose="020B0604030504040204" pitchFamily="50" charset="-128"/>
                <a:ea typeface="メイリオ" panose="020B0604030504040204" pitchFamily="50" charset="-128"/>
              </a:rPr>
              <a:t>Professor N</a:t>
            </a:r>
            <a:r>
              <a:rPr kumimoji="1" lang="ja-JP" altLang="en-US" sz="1200" baseline="0" dirty="0" smtClean="0">
                <a:solidFill>
                  <a:schemeClr val="tx1"/>
                </a:solidFill>
                <a:latin typeface="+mn-lt"/>
                <a:ea typeface="+mn-ea"/>
              </a:rPr>
              <a:t> </a:t>
            </a:r>
            <a:r>
              <a:rPr kumimoji="1" lang="en-US" altLang="ja-JP" sz="1200" baseline="0" dirty="0" smtClean="0">
                <a:solidFill>
                  <a:schemeClr val="tx1"/>
                </a:solidFill>
                <a:latin typeface="+mn-lt"/>
                <a:ea typeface="+mn-ea"/>
              </a:rPr>
              <a:t>: Yeah, I left them on the server at my former lab at K University.</a:t>
            </a:r>
            <a:endParaRPr kumimoji="1" lang="en-US" altLang="ja-JP" dirty="0"/>
          </a:p>
          <a:p>
            <a:endParaRPr kumimoji="1" lang="ja-JP" altLang="en-US" dirty="0"/>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28</a:t>
            </a:fld>
            <a:endParaRPr kumimoji="1" lang="ja-JP" altLang="en-US"/>
          </a:p>
        </p:txBody>
      </p:sp>
    </p:spTree>
    <p:extLst>
      <p:ext uri="{BB962C8B-B14F-4D97-AF65-F5344CB8AC3E}">
        <p14:creationId xmlns:p14="http://schemas.microsoft.com/office/powerpoint/2010/main" val="3341004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accent4">
                    <a:lumMod val="50000"/>
                  </a:schemeClr>
                </a:solidFill>
                <a:latin typeface="メイリオ" panose="020B0604030504040204" pitchFamily="50" charset="-128"/>
                <a:ea typeface="メイリオ" panose="020B0604030504040204" pitchFamily="50" charset="-128"/>
              </a:rPr>
              <a:t>Assistant Professor</a:t>
            </a:r>
            <a:r>
              <a:rPr kumimoji="1" lang="en-US" altLang="ja-JP" sz="1200" baseline="0" dirty="0" smtClean="0">
                <a:solidFill>
                  <a:schemeClr val="accent4">
                    <a:lumMod val="50000"/>
                  </a:schemeClr>
                </a:solidFill>
                <a:latin typeface="メイリオ" panose="020B0604030504040204" pitchFamily="50" charset="-128"/>
                <a:ea typeface="メイリオ" panose="020B0604030504040204" pitchFamily="50" charset="-128"/>
              </a:rPr>
              <a:t> : Excuse me about the data that Professor N left your lab’s server...</a:t>
            </a:r>
          </a:p>
          <a:p>
            <a:endParaRPr kumimoji="1" lang="en-US" altLang="ja-JP" sz="1200" baseline="0" dirty="0" smtClean="0">
              <a:solidFill>
                <a:schemeClr val="accent4">
                  <a:lumMod val="50000"/>
                </a:schemeClr>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Lab at K University : </a:t>
            </a:r>
            <a:r>
              <a:rPr kumimoji="1" lang="ja-JP" altLang="en-US" dirty="0" smtClean="0"/>
              <a:t>I have moved the old ones to my hard drive, so I will try to find them.</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Lab at K University : </a:t>
            </a:r>
            <a:r>
              <a:rPr kumimoji="1" lang="ja-JP" altLang="en-US" dirty="0" smtClean="0"/>
              <a:t>Oops! </a:t>
            </a:r>
            <a:r>
              <a:rPr kumimoji="1" lang="ja-JP" altLang="en-US" dirty="0" err="1" smtClean="0"/>
              <a:t>...</a:t>
            </a:r>
            <a:r>
              <a:rPr kumimoji="1" lang="ja-JP" altLang="en-US" dirty="0" smtClean="0"/>
              <a:t> I’d put it in the back of the rack, and my hard drive is stuck!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endParaRPr kumimoji="1" lang="en-US" altLang="ja-JP" dirty="0" smtClean="0"/>
          </a:p>
          <a:p>
            <a:endParaRPr kumimoji="1" lang="ja-JP" altLang="en-US" dirty="0"/>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29</a:t>
            </a:fld>
            <a:endParaRPr kumimoji="1" lang="ja-JP" altLang="en-US"/>
          </a:p>
        </p:txBody>
      </p:sp>
    </p:spTree>
    <p:extLst>
      <p:ext uri="{BB962C8B-B14F-4D97-AF65-F5344CB8AC3E}">
        <p14:creationId xmlns:p14="http://schemas.microsoft.com/office/powerpoint/2010/main" val="2882781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The university’s “Guidelines for Research Data Storage” state that in principle, the retention period for research data, such as experimental notes, numerical data, images, and other “materials,” is 10 years after the publication of the relevant paper. Researchers and principal investigators will be held responsible for this even after moving or retiring.</a:t>
            </a:r>
            <a:endParaRPr kumimoji="1" lang="en-US" altLang="ja-JP" dirty="0"/>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30</a:t>
            </a:fld>
            <a:endParaRPr kumimoji="1" lang="ja-JP" altLang="en-US"/>
          </a:p>
        </p:txBody>
      </p:sp>
    </p:spTree>
    <p:extLst>
      <p:ext uri="{BB962C8B-B14F-4D97-AF65-F5344CB8AC3E}">
        <p14:creationId xmlns:p14="http://schemas.microsoft.com/office/powerpoint/2010/main" val="1103902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For example, have you ever had this happen in your lab?</a:t>
            </a:r>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3</a:t>
            </a:fld>
            <a:endParaRPr kumimoji="1" lang="ja-JP" altLang="en-US"/>
          </a:p>
        </p:txBody>
      </p:sp>
    </p:spTree>
    <p:extLst>
      <p:ext uri="{BB962C8B-B14F-4D97-AF65-F5344CB8AC3E}">
        <p14:creationId xmlns:p14="http://schemas.microsoft.com/office/powerpoint/2010/main" val="487147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What researchers need to keep in mind is as follows.</a:t>
            </a:r>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31</a:t>
            </a:fld>
            <a:endParaRPr kumimoji="1" lang="ja-JP" altLang="en-US"/>
          </a:p>
        </p:txBody>
      </p:sp>
    </p:spTree>
    <p:extLst>
      <p:ext uri="{BB962C8B-B14F-4D97-AF65-F5344CB8AC3E}">
        <p14:creationId xmlns:p14="http://schemas.microsoft.com/office/powerpoint/2010/main" val="3271905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To avoid trouble</a:t>
            </a:r>
            <a:r>
              <a:rPr kumimoji="1" lang="ja-JP" altLang="en-US" dirty="0" err="1" smtClean="0"/>
              <a:t>...</a:t>
            </a:r>
            <a:endParaRPr kumimoji="1" lang="en-US" altLang="ja-JP" dirty="0" smtClean="0"/>
          </a:p>
          <a:p>
            <a:endParaRPr kumimoji="1" lang="en-US" altLang="ja-JP" dirty="0" smtClean="0"/>
          </a:p>
          <a:p>
            <a:pPr marL="171450" indent="-171450">
              <a:buFont typeface="Arial" panose="020B0604020202020204" pitchFamily="34" charset="0"/>
              <a:buChar char="•"/>
            </a:pPr>
            <a:r>
              <a:rPr kumimoji="1" lang="en-US" altLang="ja-JP" dirty="0" smtClean="0"/>
              <a:t>A DMP should be devised.</a:t>
            </a:r>
          </a:p>
          <a:p>
            <a:pPr marL="171450" indent="-171450">
              <a:buFont typeface="Arial" panose="020B0604020202020204" pitchFamily="34" charset="0"/>
              <a:buChar char="•"/>
            </a:pPr>
            <a:r>
              <a:rPr kumimoji="1" lang="en-US" altLang="ja-JP" dirty="0" smtClean="0"/>
              <a:t>The university’s “data policy” should be developed.</a:t>
            </a:r>
          </a:p>
          <a:p>
            <a:pPr marL="171450" indent="-171450">
              <a:buFont typeface="Arial" panose="020B0604020202020204" pitchFamily="34" charset="0"/>
              <a:buChar char="•"/>
            </a:pPr>
            <a:r>
              <a:rPr kumimoji="1" lang="en-US" altLang="ja-JP" dirty="0" smtClean="0"/>
              <a:t>System infrastructure should be developed.</a:t>
            </a:r>
          </a:p>
          <a:p>
            <a:endParaRPr kumimoji="1" lang="ja-JP" altLang="en-US" dirty="0"/>
          </a:p>
        </p:txBody>
      </p:sp>
      <p:sp>
        <p:nvSpPr>
          <p:cNvPr id="4" name="スライド番号プレースホルダー 3"/>
          <p:cNvSpPr>
            <a:spLocks noGrp="1"/>
          </p:cNvSpPr>
          <p:nvPr>
            <p:ph type="sldNum" sz="quarter" idx="10"/>
          </p:nvPr>
        </p:nvSpPr>
        <p:spPr/>
        <p:txBody>
          <a:bodyPr/>
          <a:lstStyle/>
          <a:p>
            <a:fld id="{3B74D4C4-BA59-45F7-993E-A84CA624FBD2}" type="slidenum">
              <a:rPr kumimoji="1" lang="ja-JP" altLang="en-US" smtClean="0"/>
              <a:t>32</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Tree>
    <p:extLst>
      <p:ext uri="{BB962C8B-B14F-4D97-AF65-F5344CB8AC3E}">
        <p14:creationId xmlns:p14="http://schemas.microsoft.com/office/powerpoint/2010/main" val="32831202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What is a “Data Management Plan”?</a:t>
            </a:r>
          </a:p>
          <a:p>
            <a:r>
              <a:rPr kumimoji="1" lang="en-US" altLang="ja-JP" dirty="0" smtClean="0"/>
              <a:t>This is a plan for how data will be managed stored and released in accordance with the research plan.</a:t>
            </a:r>
          </a:p>
          <a:p>
            <a:endParaRPr kumimoji="1" lang="en-US" altLang="ja-JP" dirty="0" smtClean="0"/>
          </a:p>
          <a:p>
            <a:r>
              <a:rPr kumimoji="1" lang="en-US" altLang="ja-JP" dirty="0" smtClean="0"/>
              <a:t>Major overseas granting agencies require submission of DMPs at the time of the grant application. In </a:t>
            </a:r>
            <a:r>
              <a:rPr kumimoji="1" lang="en-US" altLang="ja-JP" dirty="0" smtClean="0"/>
              <a:t>Japan, </a:t>
            </a:r>
            <a:r>
              <a:rPr kumimoji="1" lang="en-US" altLang="ja-JP" dirty="0" smtClean="0"/>
              <a:t>as well, some large grants already require the submission of DMPs.</a:t>
            </a:r>
            <a:endParaRPr kumimoji="1" lang="ja-JP" altLang="en-US" dirty="0"/>
          </a:p>
        </p:txBody>
      </p:sp>
      <p:sp>
        <p:nvSpPr>
          <p:cNvPr id="4" name="スライド番号プレースホルダー 3"/>
          <p:cNvSpPr>
            <a:spLocks noGrp="1"/>
          </p:cNvSpPr>
          <p:nvPr>
            <p:ph type="sldNum" sz="quarter" idx="10"/>
          </p:nvPr>
        </p:nvSpPr>
        <p:spPr/>
        <p:txBody>
          <a:bodyPr/>
          <a:lstStyle/>
          <a:p>
            <a:fld id="{3B74D4C4-BA59-45F7-993E-A84CA624FBD2}" type="slidenum">
              <a:rPr kumimoji="1" lang="ja-JP" altLang="en-US" smtClean="0"/>
              <a:t>33</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Tree>
    <p:extLst>
      <p:ext uri="{BB962C8B-B14F-4D97-AF65-F5344CB8AC3E}">
        <p14:creationId xmlns:p14="http://schemas.microsoft.com/office/powerpoint/2010/main" val="3387729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In addition, in order for researchers to properly manage research data, universities are required to have a </a:t>
            </a:r>
            <a:r>
              <a:rPr kumimoji="1" lang="ja-JP" altLang="en-US" dirty="0" smtClean="0"/>
              <a:t>system that </a:t>
            </a:r>
            <a:r>
              <a:rPr kumimoji="1" lang="ja-JP" altLang="en-US" dirty="0"/>
              <a:t>provides total support for data management at each stage of the research cycle and a system infrastructure</a:t>
            </a:r>
            <a:r>
              <a:rPr kumimoji="1" lang="ja-JP" altLang="en-US" dirty="0" smtClean="0"/>
              <a:t>.</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Development of e-learning materials for researchers on the management and disclosure of research data" Scenario proposal</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34</a:t>
            </a:fld>
            <a:endParaRPr kumimoji="1" lang="ja-JP" altLang="en-US"/>
          </a:p>
        </p:txBody>
      </p:sp>
    </p:spTree>
    <p:extLst>
      <p:ext uri="{BB962C8B-B14F-4D97-AF65-F5344CB8AC3E}">
        <p14:creationId xmlns:p14="http://schemas.microsoft.com/office/powerpoint/2010/main" val="1025700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This is an example of research data service in the University of Illinois. 
This concludes the explanation. Thank you for your time.</a:t>
            </a:r>
          </a:p>
        </p:txBody>
      </p:sp>
      <p:sp>
        <p:nvSpPr>
          <p:cNvPr id="4" name="スライド番号プレースホルダー 3"/>
          <p:cNvSpPr>
            <a:spLocks noGrp="1"/>
          </p:cNvSpPr>
          <p:nvPr>
            <p:ph type="sldNum" sz="quarter" idx="10"/>
          </p:nvPr>
        </p:nvSpPr>
        <p:spPr/>
        <p:txBody>
          <a:bodyPr/>
          <a:lstStyle/>
          <a:p>
            <a:fld id="{3B74D4C4-BA59-45F7-993E-A84CA624FBD2}" type="slidenum">
              <a:rPr kumimoji="1" lang="ja-JP" altLang="en-US" smtClean="0"/>
              <a:t>35</a:t>
            </a:fld>
            <a:endParaRPr kumimoji="1" lang="ja-JP" altLang="en-US"/>
          </a:p>
        </p:txBody>
      </p:sp>
      <p:sp>
        <p:nvSpPr>
          <p:cNvPr id="5" name="ヘッダー プレースホルダー 4"/>
          <p:cNvSpPr>
            <a:spLocks noGrp="1"/>
          </p:cNvSpPr>
          <p:nvPr>
            <p:ph type="hdr" sz="quarter" idx="11"/>
          </p:nvPr>
        </p:nvSpPr>
        <p:spPr/>
        <p:txBody>
          <a:bodyPr/>
          <a:lstStyle/>
          <a:p>
            <a:r>
              <a:rPr kumimoji="1" lang="ja-JP" altLang="en-US"/>
              <a:t>Development of e-learning materials for researchers on the management and disclosure of research data" Scenario proposal</a:t>
            </a:r>
          </a:p>
        </p:txBody>
      </p:sp>
    </p:spTree>
    <p:extLst>
      <p:ext uri="{BB962C8B-B14F-4D97-AF65-F5344CB8AC3E}">
        <p14:creationId xmlns:p14="http://schemas.microsoft.com/office/powerpoint/2010/main" val="1731840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Professor :</a:t>
            </a:r>
            <a:r>
              <a:rPr kumimoji="1" lang="en-US" altLang="ja-JP" baseline="0" dirty="0" smtClean="0"/>
              <a:t> </a:t>
            </a:r>
            <a:r>
              <a:rPr kumimoji="1" lang="ja-JP" altLang="en-US" dirty="0" smtClean="0"/>
              <a:t>Keep the data and results of the experiment in a shared folder on the server.</a:t>
            </a:r>
            <a:endParaRPr kumimoji="1" lang="en-US" altLang="ja-JP" sz="1200" dirty="0">
              <a:solidFill>
                <a:schemeClr val="accent2">
                  <a:lumMod val="50000"/>
                </a:schemeClr>
              </a:solidFill>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accent2">
                    <a:lumMod val="50000"/>
                  </a:schemeClr>
                </a:solidFill>
                <a:latin typeface="メイリオ" panose="020B0604030504040204" pitchFamily="50" charset="-128"/>
                <a:ea typeface="メイリオ" panose="020B0604030504040204" pitchFamily="50" charset="-128"/>
              </a:rPr>
              <a:t>Students </a:t>
            </a:r>
            <a:r>
              <a:rPr kumimoji="1" lang="ja-JP" altLang="en-US" sz="1200" dirty="0" smtClean="0">
                <a:solidFill>
                  <a:schemeClr val="accent2">
                    <a:lumMod val="50000"/>
                  </a:schemeClr>
                </a:solidFill>
                <a:latin typeface="メイリオ" panose="020B0604030504040204" pitchFamily="50" charset="-128"/>
                <a:ea typeface="メイリオ" panose="020B0604030504040204" pitchFamily="50" charset="-128"/>
              </a:rPr>
              <a:t>：</a:t>
            </a:r>
            <a:r>
              <a:rPr kumimoji="1" lang="ja-JP" altLang="en-US" dirty="0" smtClean="0"/>
              <a:t>Yes!</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4</a:t>
            </a:fld>
            <a:endParaRPr kumimoji="1" lang="ja-JP" altLang="en-US"/>
          </a:p>
        </p:txBody>
      </p:sp>
    </p:spTree>
    <p:extLst>
      <p:ext uri="{BB962C8B-B14F-4D97-AF65-F5344CB8AC3E}">
        <p14:creationId xmlns:p14="http://schemas.microsoft.com/office/powerpoint/2010/main" val="3838892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One month later.</a:t>
            </a:r>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5</a:t>
            </a:fld>
            <a:endParaRPr kumimoji="1" lang="ja-JP" altLang="en-US"/>
          </a:p>
        </p:txBody>
      </p:sp>
    </p:spTree>
    <p:extLst>
      <p:ext uri="{BB962C8B-B14F-4D97-AF65-F5344CB8AC3E}">
        <p14:creationId xmlns:p14="http://schemas.microsoft.com/office/powerpoint/2010/main" val="2997920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Let’s see. Wow, this is</a:t>
            </a:r>
            <a:r>
              <a:rPr kumimoji="1" lang="ja-JP" altLang="en-US" dirty="0" err="1" smtClean="0"/>
              <a:t>...</a:t>
            </a:r>
            <a:endParaRPr kumimoji="1" lang="ja-JP" altLang="en-US" dirty="0" smtClean="0"/>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6</a:t>
            </a:fld>
            <a:endParaRPr kumimoji="1" lang="ja-JP" altLang="en-US"/>
          </a:p>
        </p:txBody>
      </p:sp>
    </p:spTree>
    <p:extLst>
      <p:ext uri="{BB962C8B-B14F-4D97-AF65-F5344CB8AC3E}">
        <p14:creationId xmlns:p14="http://schemas.microsoft.com/office/powerpoint/2010/main" val="1744136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Do I have to check the contents of all folders?</a:t>
            </a:r>
          </a:p>
          <a:p>
            <a:endParaRPr kumimoji="1" lang="en-US" altLang="ja-JP" dirty="0" smtClean="0"/>
          </a:p>
          <a:p>
            <a:r>
              <a:rPr kumimoji="1" lang="en-US" altLang="ja-JP" dirty="0" smtClean="0"/>
              <a:t>Today, my precious research time was cut short again...</a:t>
            </a:r>
          </a:p>
        </p:txBody>
      </p:sp>
      <p:sp>
        <p:nvSpPr>
          <p:cNvPr id="4" name="ヘッダー プレースホルダー 3"/>
          <p:cNvSpPr>
            <a:spLocks noGrp="1"/>
          </p:cNvSpPr>
          <p:nvPr>
            <p:ph type="hdr" sz="quarter" idx="10"/>
          </p:nvPr>
        </p:nvSpPr>
        <p:spPr/>
        <p:txBody>
          <a:bodyPr/>
          <a:lstStyle/>
          <a:p>
            <a:r>
              <a:rPr kumimoji="1" lang="ja-JP" altLang="en-US"/>
              <a:t>「研究データの管理・公開に係る研究者向け</a:t>
            </a:r>
            <a:r>
              <a:rPr kumimoji="1" lang="en-US" altLang="ja-JP"/>
              <a:t>e</a:t>
            </a:r>
            <a:r>
              <a:rPr kumimoji="1" lang="ja-JP" altLang="en-US"/>
              <a:t>ラーニング教材の開発」　シナリオ案</a:t>
            </a:r>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7</a:t>
            </a:fld>
            <a:endParaRPr kumimoji="1" lang="ja-JP" altLang="en-US"/>
          </a:p>
        </p:txBody>
      </p:sp>
    </p:spTree>
    <p:extLst>
      <p:ext uri="{BB962C8B-B14F-4D97-AF65-F5344CB8AC3E}">
        <p14:creationId xmlns:p14="http://schemas.microsoft.com/office/powerpoint/2010/main" val="4109153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To use, share and reuse research data effectively and efficiently, it is necessary to establish rules for file and folder naming and folder structures and document the context.</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8</a:t>
            </a:fld>
            <a:endParaRPr kumimoji="1" lang="ja-JP" altLang="en-US"/>
          </a:p>
        </p:txBody>
      </p:sp>
    </p:spTree>
    <p:extLst>
      <p:ext uri="{BB962C8B-B14F-4D97-AF65-F5344CB8AC3E}">
        <p14:creationId xmlns:p14="http://schemas.microsoft.com/office/powerpoint/2010/main" val="2054216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By doing so, there are several advantages to this, such as saving time and improving the efficiency of research.</a:t>
            </a:r>
          </a:p>
        </p:txBody>
      </p:sp>
      <p:sp>
        <p:nvSpPr>
          <p:cNvPr id="4" name="ヘッダー プレースホルダー 3"/>
          <p:cNvSpPr>
            <a:spLocks noGrp="1"/>
          </p:cNvSpPr>
          <p:nvPr>
            <p:ph type="hdr" sz="quarter" idx="10"/>
          </p:nvPr>
        </p:nvSpPr>
        <p:spPr/>
        <p:txBody>
          <a:bodyPr/>
          <a:lstStyle/>
          <a:p>
            <a:r>
              <a:rPr kumimoji="1" lang="ja-JP" altLang="en-US" smtClean="0"/>
              <a:t>「研究データの管理・公開に係る研究者向け</a:t>
            </a:r>
            <a:r>
              <a:rPr kumimoji="1" lang="en-US" altLang="ja-JP" smtClean="0"/>
              <a:t>e</a:t>
            </a:r>
            <a:r>
              <a:rPr kumimoji="1" lang="ja-JP" altLang="en-US" smtClean="0"/>
              <a:t>ラーニング教材の開発」　シナリオ案</a:t>
            </a:r>
            <a:endParaRPr kumimoji="1" lang="ja-JP" altLang="en-US"/>
          </a:p>
        </p:txBody>
      </p:sp>
      <p:sp>
        <p:nvSpPr>
          <p:cNvPr id="5" name="スライド番号プレースホルダー 4"/>
          <p:cNvSpPr>
            <a:spLocks noGrp="1"/>
          </p:cNvSpPr>
          <p:nvPr>
            <p:ph type="sldNum" sz="quarter" idx="11"/>
          </p:nvPr>
        </p:nvSpPr>
        <p:spPr/>
        <p:txBody>
          <a:bodyPr/>
          <a:lstStyle/>
          <a:p>
            <a:fld id="{3B74D4C4-BA59-45F7-993E-A84CA624FBD2}" type="slidenum">
              <a:rPr kumimoji="1" lang="ja-JP" altLang="en-US" smtClean="0"/>
              <a:t>9</a:t>
            </a:fld>
            <a:endParaRPr kumimoji="1" lang="ja-JP" altLang="en-US"/>
          </a:p>
        </p:txBody>
      </p:sp>
    </p:spTree>
    <p:extLst>
      <p:ext uri="{BB962C8B-B14F-4D97-AF65-F5344CB8AC3E}">
        <p14:creationId xmlns:p14="http://schemas.microsoft.com/office/powerpoint/2010/main" val="365032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251287-CBEC-45FF-8FAB-428F288CDC11}" type="datetime1">
              <a:rPr kumimoji="1" lang="ja-JP" altLang="en-US" smtClean="0"/>
              <a:t>2024/1/29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F7E1A5-65D0-4BAB-B45E-F1648246AF86}" type="slidenum">
              <a:rPr kumimoji="1" lang="ja-JP" altLang="en-US" smtClean="0"/>
              <a:t>‹#›</a:t>
            </a:fld>
            <a:endParaRPr kumimoji="1" lang="ja-JP" altLang="en-US"/>
          </a:p>
        </p:txBody>
      </p:sp>
    </p:spTree>
    <p:extLst>
      <p:ext uri="{BB962C8B-B14F-4D97-AF65-F5344CB8AC3E}">
        <p14:creationId xmlns:p14="http://schemas.microsoft.com/office/powerpoint/2010/main" val="1792980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51A777-7D76-4BDE-936A-D8F8B502E1B1}" type="datetime1">
              <a:rPr kumimoji="1" lang="ja-JP" altLang="en-US" smtClean="0"/>
              <a:t>2024/1/29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F7E1A5-65D0-4BAB-B45E-F1648246AF86}" type="slidenum">
              <a:rPr kumimoji="1" lang="ja-JP" altLang="en-US" smtClean="0"/>
              <a:t>‹#›</a:t>
            </a:fld>
            <a:endParaRPr kumimoji="1" lang="ja-JP" altLang="en-US"/>
          </a:p>
        </p:txBody>
      </p:sp>
    </p:spTree>
    <p:extLst>
      <p:ext uri="{BB962C8B-B14F-4D97-AF65-F5344CB8AC3E}">
        <p14:creationId xmlns:p14="http://schemas.microsoft.com/office/powerpoint/2010/main" val="652241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9C91FE-B81B-4951-8D8C-22C7EE6DD7A0}" type="datetime1">
              <a:rPr kumimoji="1" lang="ja-JP" altLang="en-US" smtClean="0"/>
              <a:t>2024/1/29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F7E1A5-65D0-4BAB-B45E-F1648246AF86}" type="slidenum">
              <a:rPr kumimoji="1" lang="ja-JP" altLang="en-US" smtClean="0"/>
              <a:t>‹#›</a:t>
            </a:fld>
            <a:endParaRPr kumimoji="1" lang="ja-JP" altLang="en-US"/>
          </a:p>
        </p:txBody>
      </p:sp>
    </p:spTree>
    <p:extLst>
      <p:ext uri="{BB962C8B-B14F-4D97-AF65-F5344CB8AC3E}">
        <p14:creationId xmlns:p14="http://schemas.microsoft.com/office/powerpoint/2010/main" val="389622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64A6551-1CF9-44BB-957F-C81BF664F377}" type="datetime1">
              <a:rPr kumimoji="1" lang="ja-JP" altLang="en-US" smtClean="0"/>
              <a:t>2024/1/29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F7E1A5-65D0-4BAB-B45E-F1648246AF86}" type="slidenum">
              <a:rPr kumimoji="1" lang="ja-JP" altLang="en-US" smtClean="0"/>
              <a:t>‹#›</a:t>
            </a:fld>
            <a:endParaRPr kumimoji="1" lang="ja-JP" altLang="en-US"/>
          </a:p>
        </p:txBody>
      </p:sp>
    </p:spTree>
    <p:extLst>
      <p:ext uri="{BB962C8B-B14F-4D97-AF65-F5344CB8AC3E}">
        <p14:creationId xmlns:p14="http://schemas.microsoft.com/office/powerpoint/2010/main" val="80435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740C791-B93E-4294-8203-80396E99ECA5}" type="datetime1">
              <a:rPr kumimoji="1" lang="ja-JP" altLang="en-US" smtClean="0"/>
              <a:t>2024/1/29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F7E1A5-65D0-4BAB-B45E-F1648246AF86}" type="slidenum">
              <a:rPr kumimoji="1" lang="ja-JP" altLang="en-US" smtClean="0"/>
              <a:t>‹#›</a:t>
            </a:fld>
            <a:endParaRPr kumimoji="1" lang="ja-JP" altLang="en-US"/>
          </a:p>
        </p:txBody>
      </p:sp>
    </p:spTree>
    <p:extLst>
      <p:ext uri="{BB962C8B-B14F-4D97-AF65-F5344CB8AC3E}">
        <p14:creationId xmlns:p14="http://schemas.microsoft.com/office/powerpoint/2010/main" val="2105796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00E812-0439-4CB6-85A5-1CCCE4EB7729}" type="datetime1">
              <a:rPr kumimoji="1" lang="ja-JP" altLang="en-US" smtClean="0"/>
              <a:t>2024/1/29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F7E1A5-65D0-4BAB-B45E-F1648246AF86}" type="slidenum">
              <a:rPr kumimoji="1" lang="ja-JP" altLang="en-US" smtClean="0"/>
              <a:t>‹#›</a:t>
            </a:fld>
            <a:endParaRPr kumimoji="1" lang="ja-JP" altLang="en-US"/>
          </a:p>
        </p:txBody>
      </p:sp>
    </p:spTree>
    <p:extLst>
      <p:ext uri="{BB962C8B-B14F-4D97-AF65-F5344CB8AC3E}">
        <p14:creationId xmlns:p14="http://schemas.microsoft.com/office/powerpoint/2010/main" val="920704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084941A-24AD-476B-8FEA-943C23705647}" type="datetime1">
              <a:rPr kumimoji="1" lang="ja-JP" altLang="en-US" smtClean="0"/>
              <a:t>2024/1/29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AF7E1A5-65D0-4BAB-B45E-F1648246AF86}" type="slidenum">
              <a:rPr kumimoji="1" lang="ja-JP" altLang="en-US" smtClean="0"/>
              <a:t>‹#›</a:t>
            </a:fld>
            <a:endParaRPr kumimoji="1" lang="ja-JP" altLang="en-US"/>
          </a:p>
        </p:txBody>
      </p:sp>
    </p:spTree>
    <p:extLst>
      <p:ext uri="{BB962C8B-B14F-4D97-AF65-F5344CB8AC3E}">
        <p14:creationId xmlns:p14="http://schemas.microsoft.com/office/powerpoint/2010/main" val="2778138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26632" y="333229"/>
            <a:ext cx="7886700" cy="570539"/>
          </a:xfrm>
        </p:spPr>
        <p:txBody>
          <a:bodyPr>
            <a:normAutofit/>
          </a:bodyPr>
          <a:lstStyle>
            <a:lvl1pPr>
              <a:defRPr sz="3200">
                <a:latin typeface="メイリオ" panose="020B0604030504040204" pitchFamily="50" charset="-128"/>
                <a:ea typeface="メイリオ" panose="020B0604030504040204" pitchFamily="50" charset="-128"/>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8B9E94DC-99A3-4E77-BEAD-58038939C394}" type="datetime1">
              <a:rPr lang="ja-JP" altLang="en-US" smtClean="0"/>
              <a:t>2024/1/29</a:t>
            </a:fld>
            <a:endParaRPr lang="ja-JP" altLang="en-US"/>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ja-JP" altLang="en-US" dirty="0"/>
          </a:p>
        </p:txBody>
      </p:sp>
      <p:sp>
        <p:nvSpPr>
          <p:cNvPr id="5" name="Slide Number Placeholder 4"/>
          <p:cNvSpPr>
            <a:spLocks noGrp="1"/>
          </p:cNvSpPr>
          <p:nvPr>
            <p:ph type="sldNum" sz="quarter" idx="12"/>
          </p:nvPr>
        </p:nvSpPr>
        <p:spPr>
          <a:xfrm>
            <a:off x="6947048" y="6347418"/>
            <a:ext cx="2057400" cy="365125"/>
          </a:xfrm>
        </p:spPr>
        <p:txBody>
          <a:bodyPr/>
          <a:lstStyle>
            <a:lvl1pPr>
              <a:defRPr sz="1400">
                <a:solidFill>
                  <a:schemeClr val="tx1">
                    <a:lumMod val="65000"/>
                    <a:lumOff val="35000"/>
                  </a:schemeClr>
                </a:solidFill>
                <a:latin typeface="+mn-lt"/>
              </a:defRPr>
            </a:lvl1pPr>
          </a:lstStyle>
          <a:p>
            <a:fld id="{2AF7E1A5-65D0-4BAB-B45E-F1648246AF86}" type="slidenum">
              <a:rPr lang="ja-JP" altLang="en-US" smtClean="0"/>
              <a:pPr/>
              <a:t>‹#›</a:t>
            </a:fld>
            <a:endParaRPr lang="ja-JP" altLang="en-US"/>
          </a:p>
        </p:txBody>
      </p:sp>
      <p:cxnSp>
        <p:nvCxnSpPr>
          <p:cNvPr id="7" name="直線コネクタ 6"/>
          <p:cNvCxnSpPr/>
          <p:nvPr userDrawn="1"/>
        </p:nvCxnSpPr>
        <p:spPr>
          <a:xfrm>
            <a:off x="244549" y="850605"/>
            <a:ext cx="852731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61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6439B-125D-408C-9333-EA2B60574F62}" type="datetime1">
              <a:rPr kumimoji="1" lang="ja-JP" altLang="en-US" smtClean="0"/>
              <a:t>2024/1/29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6489701"/>
            <a:ext cx="2057400" cy="365125"/>
          </a:xfrm>
        </p:spPr>
        <p:txBody>
          <a:bodyPr/>
          <a:lstStyle/>
          <a:p>
            <a:fld id="{2AF7E1A5-65D0-4BAB-B45E-F1648246AF86}" type="slidenum">
              <a:rPr kumimoji="1" lang="ja-JP" altLang="en-US" smtClean="0"/>
              <a:t>‹#›</a:t>
            </a:fld>
            <a:endParaRPr kumimoji="1" lang="ja-JP" altLang="en-US"/>
          </a:p>
        </p:txBody>
      </p:sp>
    </p:spTree>
    <p:extLst>
      <p:ext uri="{BB962C8B-B14F-4D97-AF65-F5344CB8AC3E}">
        <p14:creationId xmlns:p14="http://schemas.microsoft.com/office/powerpoint/2010/main" val="425780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2F28FCE-941E-4B3A-BB6B-269ECF8C9C44}" type="datetime1">
              <a:rPr kumimoji="1" lang="ja-JP" altLang="en-US" smtClean="0"/>
              <a:t>2024/1/29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F7E1A5-65D0-4BAB-B45E-F1648246AF86}" type="slidenum">
              <a:rPr kumimoji="1" lang="ja-JP" altLang="en-US" smtClean="0"/>
              <a:t>‹#›</a:t>
            </a:fld>
            <a:endParaRPr kumimoji="1" lang="ja-JP" altLang="en-US"/>
          </a:p>
        </p:txBody>
      </p:sp>
    </p:spTree>
    <p:extLst>
      <p:ext uri="{BB962C8B-B14F-4D97-AF65-F5344CB8AC3E}">
        <p14:creationId xmlns:p14="http://schemas.microsoft.com/office/powerpoint/2010/main" val="411939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E9A2A5E-F718-447E-9CF2-DA8BE843D74E}" type="datetime1">
              <a:rPr kumimoji="1" lang="ja-JP" altLang="en-US" smtClean="0"/>
              <a:t>2024/1/29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F7E1A5-65D0-4BAB-B45E-F1648246AF86}" type="slidenum">
              <a:rPr kumimoji="1" lang="ja-JP" altLang="en-US" smtClean="0"/>
              <a:t>‹#›</a:t>
            </a:fld>
            <a:endParaRPr kumimoji="1" lang="ja-JP" altLang="en-US"/>
          </a:p>
        </p:txBody>
      </p:sp>
    </p:spTree>
    <p:extLst>
      <p:ext uri="{BB962C8B-B14F-4D97-AF65-F5344CB8AC3E}">
        <p14:creationId xmlns:p14="http://schemas.microsoft.com/office/powerpoint/2010/main" val="353883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6CDCB-75B4-491C-A9F0-A0B8295176B5}" type="datetime1">
              <a:rPr kumimoji="1" lang="ja-JP" altLang="en-US" smtClean="0"/>
              <a:t>2024/1/29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8652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7E1A5-65D0-4BAB-B45E-F1648246AF86}" type="slidenum">
              <a:rPr kumimoji="1" lang="ja-JP" altLang="en-US" smtClean="0"/>
              <a:t>‹#›</a:t>
            </a:fld>
            <a:endParaRPr kumimoji="1" lang="ja-JP" altLang="en-US"/>
          </a:p>
        </p:txBody>
      </p:sp>
    </p:spTree>
    <p:extLst>
      <p:ext uri="{BB962C8B-B14F-4D97-AF65-F5344CB8AC3E}">
        <p14:creationId xmlns:p14="http://schemas.microsoft.com/office/powerpoint/2010/main" val="1764691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0.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8.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3"/>
            <a:ext cx="7772400" cy="2085294"/>
          </a:xfrm>
        </p:spPr>
        <p:txBody>
          <a:bodyPr>
            <a:normAutofit/>
          </a:bodyPr>
          <a:lstStyle/>
          <a:p>
            <a:r>
              <a:rPr kumimoji="1" lang="en-US" altLang="ja-JP" sz="4000" b="1" dirty="0" smtClean="0">
                <a:solidFill>
                  <a:schemeClr val="tx2"/>
                </a:solidFill>
                <a:latin typeface="メイリオ" panose="020B0604030504040204" pitchFamily="50" charset="-128"/>
                <a:ea typeface="メイリオ" panose="020B0604030504040204" pitchFamily="50" charset="-128"/>
              </a:rPr>
              <a:t>Research Data Management</a:t>
            </a:r>
            <a:endParaRPr kumimoji="1" lang="ja-JP" altLang="en-US" sz="4000" b="1" dirty="0">
              <a:solidFill>
                <a:schemeClr val="tx2"/>
              </a:solidFill>
              <a:latin typeface="メイリオ" panose="020B0604030504040204" pitchFamily="50" charset="-128"/>
              <a:ea typeface="メイリオ" panose="020B0604030504040204" pitchFamily="50" charset="-128"/>
            </a:endParaRPr>
          </a:p>
        </p:txBody>
      </p:sp>
      <p:sp>
        <p:nvSpPr>
          <p:cNvPr id="3" name="サブタイトル 2"/>
          <p:cNvSpPr>
            <a:spLocks noGrp="1"/>
          </p:cNvSpPr>
          <p:nvPr>
            <p:ph type="subTitle" idx="1"/>
          </p:nvPr>
        </p:nvSpPr>
        <p:spPr>
          <a:xfrm>
            <a:off x="1143000" y="3336259"/>
            <a:ext cx="6858000" cy="905797"/>
          </a:xfrm>
        </p:spPr>
        <p:txBody>
          <a:bodyPr/>
          <a:lstStyle/>
          <a:p>
            <a:r>
              <a:rPr lang="en-US" altLang="ja-JP" dirty="0" smtClean="0">
                <a:solidFill>
                  <a:schemeClr val="tx2"/>
                </a:solidFill>
                <a:latin typeface="メイリオ" panose="020B0604030504040204" pitchFamily="50" charset="-128"/>
                <a:ea typeface="メイリオ" panose="020B0604030504040204" pitchFamily="50" charset="-128"/>
              </a:rPr>
              <a:t>From Daily Life in a Lab</a:t>
            </a:r>
            <a:endParaRPr lang="en-US" altLang="ja-JP" dirty="0">
              <a:solidFill>
                <a:schemeClr val="tx2"/>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2AF7E1A5-65D0-4BAB-B45E-F1648246AF86}" type="slidenum">
              <a:rPr kumimoji="1" lang="ja-JP" altLang="en-US" smtClean="0"/>
              <a:t>1</a:t>
            </a:fld>
            <a:endParaRPr kumimoji="1" lang="ja-JP" altLang="en-US"/>
          </a:p>
        </p:txBody>
      </p:sp>
      <p:sp>
        <p:nvSpPr>
          <p:cNvPr id="5" name="サブタイトル 2">
            <a:extLst>
              <a:ext uri="{FF2B5EF4-FFF2-40B4-BE49-F238E27FC236}">
                <a16:creationId xmlns:a16="http://schemas.microsoft.com/office/drawing/2014/main" id="{5C53984C-4BD9-4520-8B99-5957C092C187}"/>
              </a:ext>
            </a:extLst>
          </p:cNvPr>
          <p:cNvSpPr txBox="1">
            <a:spLocks/>
          </p:cNvSpPr>
          <p:nvPr/>
        </p:nvSpPr>
        <p:spPr>
          <a:xfrm>
            <a:off x="1435100" y="5952203"/>
            <a:ext cx="6858000" cy="9057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800" dirty="0" smtClean="0">
                <a:solidFill>
                  <a:schemeClr val="tx2">
                    <a:lumMod val="60000"/>
                    <a:lumOff val="40000"/>
                  </a:schemeClr>
                </a:solidFill>
                <a:latin typeface="メイリオ" panose="020B0604030504040204" pitchFamily="50" charset="-128"/>
                <a:ea typeface="メイリオ" panose="020B0604030504040204" pitchFamily="50" charset="-128"/>
              </a:rPr>
              <a:t>Research Data Management for Researchers (Introduction)</a:t>
            </a:r>
            <a:endParaRPr lang="en-US" altLang="ja-JP" sz="1800" dirty="0">
              <a:solidFill>
                <a:schemeClr val="tx2">
                  <a:lumMod val="60000"/>
                  <a:lumOff val="4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7901796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15850CA-3712-4B37-933E-60AA745C8934}"/>
              </a:ext>
            </a:extLst>
          </p:cNvPr>
          <p:cNvSpPr>
            <a:spLocks noGrp="1"/>
          </p:cNvSpPr>
          <p:nvPr>
            <p:ph type="sldNum" sz="quarter" idx="12"/>
          </p:nvPr>
        </p:nvSpPr>
        <p:spPr/>
        <p:txBody>
          <a:bodyPr/>
          <a:lstStyle/>
          <a:p>
            <a:fld id="{2AF7E1A5-65D0-4BAB-B45E-F1648246AF86}" type="slidenum">
              <a:rPr kumimoji="1" lang="ja-JP" altLang="en-US" smtClean="0"/>
              <a:t>10</a:t>
            </a:fld>
            <a:endParaRPr kumimoji="1" lang="ja-JP" altLang="en-US"/>
          </a:p>
        </p:txBody>
      </p:sp>
      <p:sp>
        <p:nvSpPr>
          <p:cNvPr id="5" name="テキスト ボックス 4">
            <a:extLst>
              <a:ext uri="{FF2B5EF4-FFF2-40B4-BE49-F238E27FC236}">
                <a16:creationId xmlns:a16="http://schemas.microsoft.com/office/drawing/2014/main" id="{EBBC6CF2-4E9C-42B9-8A20-3B3E52067A65}"/>
              </a:ext>
            </a:extLst>
          </p:cNvPr>
          <p:cNvSpPr txBox="1"/>
          <p:nvPr/>
        </p:nvSpPr>
        <p:spPr>
          <a:xfrm>
            <a:off x="3561947" y="2509610"/>
            <a:ext cx="2020105" cy="523220"/>
          </a:xfrm>
          <a:prstGeom prst="rect">
            <a:avLst/>
          </a:prstGeom>
          <a:noFill/>
        </p:spPr>
        <p:txBody>
          <a:bodyPr wrap="none" rtlCol="0">
            <a:spAutoFit/>
          </a:bodyPr>
          <a:lstStyle/>
          <a:p>
            <a:pPr algn="ctr"/>
            <a:r>
              <a:rPr kumimoji="1" lang="en-US" altLang="ja-JP" sz="2800" b="1" dirty="0">
                <a:solidFill>
                  <a:schemeClr val="bg1">
                    <a:lumMod val="65000"/>
                  </a:schemeClr>
                </a:solidFill>
                <a:latin typeface="メイリオ" panose="020B0604030504040204" pitchFamily="50" charset="-128"/>
                <a:ea typeface="メイリオ" panose="020B0604030504040204" pitchFamily="50" charset="-128"/>
              </a:rPr>
              <a:t>Episode</a:t>
            </a:r>
            <a:r>
              <a:rPr lang="ja-JP" altLang="en-US" sz="2800" b="1" dirty="0">
                <a:solidFill>
                  <a:schemeClr val="bg1">
                    <a:lumMod val="65000"/>
                  </a:schemeClr>
                </a:solidFill>
                <a:latin typeface="メイリオ" panose="020B0604030504040204" pitchFamily="50" charset="-128"/>
                <a:ea typeface="メイリオ" panose="020B0604030504040204" pitchFamily="50" charset="-128"/>
              </a:rPr>
              <a:t> </a:t>
            </a:r>
            <a:r>
              <a:rPr lang="en-US" altLang="ja-JP" sz="2800" b="1" dirty="0">
                <a:solidFill>
                  <a:schemeClr val="bg1">
                    <a:lumMod val="65000"/>
                  </a:schemeClr>
                </a:solidFill>
                <a:latin typeface="メイリオ" panose="020B0604030504040204" pitchFamily="50" charset="-128"/>
                <a:ea typeface="メイリオ" panose="020B0604030504040204" pitchFamily="50" charset="-128"/>
              </a:rPr>
              <a:t>2</a:t>
            </a:r>
            <a:endParaRPr kumimoji="1" lang="ja-JP" altLang="en-US" sz="2800" b="1" dirty="0">
              <a:solidFill>
                <a:schemeClr val="bg1">
                  <a:lumMod val="65000"/>
                </a:schemeClr>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87B10C27-80E7-4964-8A74-0033624FF47A}"/>
              </a:ext>
            </a:extLst>
          </p:cNvPr>
          <p:cNvSpPr txBox="1"/>
          <p:nvPr/>
        </p:nvSpPr>
        <p:spPr>
          <a:xfrm>
            <a:off x="848767" y="3424716"/>
            <a:ext cx="7446461" cy="1384995"/>
          </a:xfrm>
          <a:prstGeom prst="rect">
            <a:avLst/>
          </a:prstGeom>
          <a:noFill/>
        </p:spPr>
        <p:txBody>
          <a:bodyPr wrap="none" rtlCol="0">
            <a:spAutoFit/>
          </a:bodyPr>
          <a:lstStyle/>
          <a:p>
            <a:pPr algn="ctr"/>
            <a:r>
              <a:rPr lang="en-US" altLang="ja-JP" sz="2800" b="1" dirty="0" smtClean="0">
                <a:solidFill>
                  <a:schemeClr val="tx1">
                    <a:lumMod val="65000"/>
                    <a:lumOff val="35000"/>
                  </a:schemeClr>
                </a:solidFill>
                <a:latin typeface="メイリオ" panose="020B0604030504040204" pitchFamily="50" charset="-128"/>
                <a:ea typeface="メイリオ" panose="020B0604030504040204" pitchFamily="50" charset="-128"/>
              </a:rPr>
              <a:t>Ensuring </a:t>
            </a:r>
            <a:r>
              <a:rPr lang="en-US" altLang="ja-JP" sz="2800" b="1" dirty="0">
                <a:solidFill>
                  <a:schemeClr val="tx1">
                    <a:lumMod val="65000"/>
                    <a:lumOff val="35000"/>
                  </a:schemeClr>
                </a:solidFill>
                <a:latin typeface="メイリオ" panose="020B0604030504040204" pitchFamily="50" charset="-128"/>
                <a:ea typeface="メイリオ" panose="020B0604030504040204" pitchFamily="50" charset="-128"/>
              </a:rPr>
              <a:t>the security of research </a:t>
            </a:r>
            <a:r>
              <a:rPr lang="en-US" altLang="ja-JP" sz="2800" b="1" dirty="0" smtClean="0">
                <a:solidFill>
                  <a:schemeClr val="tx1">
                    <a:lumMod val="65000"/>
                    <a:lumOff val="35000"/>
                  </a:schemeClr>
                </a:solidFill>
                <a:latin typeface="メイリオ" panose="020B0604030504040204" pitchFamily="50" charset="-128"/>
                <a:ea typeface="メイリオ" panose="020B0604030504040204" pitchFamily="50" charset="-128"/>
              </a:rPr>
              <a:t>data</a:t>
            </a:r>
          </a:p>
          <a:p>
            <a:pPr algn="ctr"/>
            <a:r>
              <a:rPr lang="en-US" altLang="ja-JP" sz="2800" b="1"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en-US" altLang="ja-JP" sz="2800" b="1" dirty="0">
                <a:solidFill>
                  <a:schemeClr val="tx1">
                    <a:lumMod val="65000"/>
                    <a:lumOff val="35000"/>
                  </a:schemeClr>
                </a:solidFill>
                <a:latin typeface="メイリオ" panose="020B0604030504040204" pitchFamily="50" charset="-128"/>
                <a:ea typeface="メイリオ" panose="020B0604030504040204" pitchFamily="50" charset="-128"/>
              </a:rPr>
              <a:t>security and backup) </a:t>
            </a:r>
          </a:p>
          <a:p>
            <a:pPr algn="ctr"/>
            <a:endParaRPr kumimoji="1" lang="ja-JP" altLang="en-US" sz="28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4011011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91B56CCD-1138-45A9-AF27-309850707522}"/>
              </a:ext>
            </a:extLst>
          </p:cNvPr>
          <p:cNvGrpSpPr/>
          <p:nvPr/>
        </p:nvGrpSpPr>
        <p:grpSpPr>
          <a:xfrm>
            <a:off x="301987" y="477330"/>
            <a:ext cx="3744000" cy="3744000"/>
            <a:chOff x="409305" y="1924649"/>
            <a:chExt cx="3492000" cy="3492000"/>
          </a:xfrm>
        </p:grpSpPr>
        <p:sp>
          <p:nvSpPr>
            <p:cNvPr id="21" name="テキスト ボックス 20"/>
            <p:cNvSpPr txBox="1"/>
            <p:nvPr/>
          </p:nvSpPr>
          <p:spPr>
            <a:xfrm>
              <a:off x="1234229" y="4946757"/>
              <a:ext cx="1842151" cy="307777"/>
            </a:xfrm>
            <a:prstGeom prst="rect">
              <a:avLst/>
            </a:prstGeom>
            <a:noFill/>
          </p:spPr>
          <p:txBody>
            <a:bodyPr wrap="square" rtlCol="0">
              <a:spAutoFit/>
            </a:bodyPr>
            <a:lstStyle/>
            <a:p>
              <a:pPr algn="ctr"/>
              <a:r>
                <a:rPr lang="ja-JP" altLang="en-US" sz="1400" b="1" dirty="0">
                  <a:solidFill>
                    <a:schemeClr val="tx1">
                      <a:lumMod val="50000"/>
                      <a:lumOff val="50000"/>
                    </a:schemeClr>
                  </a:solidFill>
                  <a:latin typeface="メイリオ" panose="020B0604030504040204" pitchFamily="50" charset="-128"/>
                  <a:ea typeface="メイリオ" panose="020B0604030504040204" pitchFamily="50" charset="-128"/>
                </a:rPr>
                <a:t>バイト先の先輩</a:t>
              </a:r>
              <a:endParaRPr kumimoji="1" lang="ja-JP" altLang="en-US" sz="1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pic>
          <p:nvPicPr>
            <p:cNvPr id="22" name="図 21" descr="アイコン&#10;&#10;自動的に生成された説明">
              <a:extLst>
                <a:ext uri="{FF2B5EF4-FFF2-40B4-BE49-F238E27FC236}">
                  <a16:creationId xmlns:a16="http://schemas.microsoft.com/office/drawing/2014/main" id="{B2A0B70E-27F9-4772-8446-4B8DACF002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9911"/>
            <a:stretch/>
          </p:blipFill>
          <p:spPr>
            <a:xfrm flipH="1">
              <a:off x="1224339" y="2272738"/>
              <a:ext cx="2319465" cy="2650423"/>
            </a:xfrm>
            <a:prstGeom prst="rect">
              <a:avLst/>
            </a:prstGeom>
          </p:spPr>
        </p:pic>
        <p:sp>
          <p:nvSpPr>
            <p:cNvPr id="23" name="楕円 22">
              <a:extLst>
                <a:ext uri="{FF2B5EF4-FFF2-40B4-BE49-F238E27FC236}">
                  <a16:creationId xmlns:a16="http://schemas.microsoft.com/office/drawing/2014/main" id="{86C0593B-4995-4967-B02A-5E470DB6792D}"/>
                </a:ext>
              </a:extLst>
            </p:cNvPr>
            <p:cNvSpPr/>
            <p:nvPr/>
          </p:nvSpPr>
          <p:spPr>
            <a:xfrm>
              <a:off x="409305" y="1924649"/>
              <a:ext cx="3492000" cy="3492000"/>
            </a:xfrm>
            <a:prstGeom prst="ellipse">
              <a:avLst/>
            </a:prstGeom>
            <a:noFill/>
            <a:ln w="101600">
              <a:solidFill>
                <a:schemeClr val="tx1">
                  <a:lumMod val="50000"/>
                  <a:lumOff val="50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2" name="図 61" descr="アイコン&#10;&#10;自動的に生成された説明">
            <a:extLst>
              <a:ext uri="{FF2B5EF4-FFF2-40B4-BE49-F238E27FC236}">
                <a16:creationId xmlns:a16="http://schemas.microsoft.com/office/drawing/2014/main" id="{4B11D410-AE4C-4F4B-91A7-C44CB3EFB7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7370" y="2349330"/>
            <a:ext cx="2380917" cy="4170662"/>
          </a:xfrm>
          <a:prstGeom prst="rect">
            <a:avLst/>
          </a:prstGeom>
        </p:spPr>
      </p:pic>
      <p:grpSp>
        <p:nvGrpSpPr>
          <p:cNvPr id="3" name="グループ化 2"/>
          <p:cNvGrpSpPr/>
          <p:nvPr/>
        </p:nvGrpSpPr>
        <p:grpSpPr>
          <a:xfrm>
            <a:off x="262368" y="470866"/>
            <a:ext cx="3808565" cy="3734894"/>
            <a:chOff x="153835" y="521420"/>
            <a:chExt cx="4303967" cy="4303967"/>
          </a:xfrm>
        </p:grpSpPr>
        <p:sp>
          <p:nvSpPr>
            <p:cNvPr id="14" name="楕円 13"/>
            <p:cNvSpPr>
              <a:spLocks noChangeAspect="1"/>
            </p:cNvSpPr>
            <p:nvPr/>
          </p:nvSpPr>
          <p:spPr>
            <a:xfrm>
              <a:off x="153835" y="521420"/>
              <a:ext cx="4303967" cy="4303967"/>
            </a:xfrm>
            <a:prstGeom prst="ellipse">
              <a:avLst/>
            </a:prstGeom>
            <a:solidFill>
              <a:schemeClr val="bg1"/>
            </a:solidFill>
            <a:ln w="1016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5" cstate="print">
              <a:extLst>
                <a:ext uri="{28A0092B-C50C-407E-A947-70E740481C1C}">
                  <a14:useLocalDpi xmlns:a14="http://schemas.microsoft.com/office/drawing/2010/main" val="0"/>
                </a:ext>
              </a:extLst>
            </a:blip>
            <a:srcRect b="33321"/>
            <a:stretch/>
          </p:blipFill>
          <p:spPr>
            <a:xfrm flipH="1">
              <a:off x="1099919" y="1001103"/>
              <a:ext cx="2863492" cy="3337632"/>
            </a:xfrm>
            <a:prstGeom prst="rect">
              <a:avLst/>
            </a:prstGeom>
          </p:spPr>
        </p:pic>
      </p:grpSp>
      <p:grpSp>
        <p:nvGrpSpPr>
          <p:cNvPr id="10" name="グループ化 9">
            <a:extLst>
              <a:ext uri="{FF2B5EF4-FFF2-40B4-BE49-F238E27FC236}">
                <a16:creationId xmlns:a16="http://schemas.microsoft.com/office/drawing/2014/main" id="{73E1AB0B-B42F-4244-9B9D-2355127D6E9C}"/>
              </a:ext>
            </a:extLst>
          </p:cNvPr>
          <p:cNvGrpSpPr/>
          <p:nvPr/>
        </p:nvGrpSpPr>
        <p:grpSpPr>
          <a:xfrm>
            <a:off x="3382178" y="859031"/>
            <a:ext cx="5608798" cy="934093"/>
            <a:chOff x="2273530" y="1071040"/>
            <a:chExt cx="5608798" cy="934093"/>
          </a:xfrm>
        </p:grpSpPr>
        <p:sp>
          <p:nvSpPr>
            <p:cNvPr id="39" name="角丸四角形吹き出し 38"/>
            <p:cNvSpPr/>
            <p:nvPr/>
          </p:nvSpPr>
          <p:spPr>
            <a:xfrm>
              <a:off x="2273530" y="1071040"/>
              <a:ext cx="5554416" cy="934093"/>
            </a:xfrm>
            <a:prstGeom prst="wedgeRoundRectCallout">
              <a:avLst>
                <a:gd name="adj1" fmla="val -51815"/>
                <a:gd name="adj2" fmla="val 15171"/>
                <a:gd name="adj3" fmla="val 16667"/>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0" name="テキスト ボックス 19"/>
            <p:cNvSpPr txBox="1"/>
            <p:nvPr/>
          </p:nvSpPr>
          <p:spPr>
            <a:xfrm>
              <a:off x="2405030" y="1245698"/>
              <a:ext cx="5477298" cy="584775"/>
            </a:xfrm>
            <a:prstGeom prst="rect">
              <a:avLst/>
            </a:prstGeom>
            <a:noFill/>
          </p:spPr>
          <p:txBody>
            <a:bodyPr wrap="square" rtlCol="0">
              <a:spAutoFit/>
            </a:bodyPr>
            <a:lstStyle/>
            <a:p>
              <a:r>
                <a:rPr lang="en-US" altLang="ja-JP" sz="1600" b="1" dirty="0">
                  <a:solidFill>
                    <a:schemeClr val="tx1">
                      <a:lumMod val="50000"/>
                      <a:lumOff val="50000"/>
                    </a:schemeClr>
                  </a:solidFill>
                  <a:latin typeface="メイリオ" panose="020B0604030504040204" pitchFamily="50" charset="-128"/>
                  <a:ea typeface="メイリオ" panose="020B0604030504040204" pitchFamily="50" charset="-128"/>
                </a:rPr>
                <a:t>On a collaborative research for this term, share files on G-Drive</a:t>
              </a:r>
              <a:r>
                <a:rPr lang="en-US" altLang="ja-JP" sz="1600" b="1" dirty="0" smtClean="0">
                  <a:solidFill>
                    <a:schemeClr val="tx1">
                      <a:lumMod val="50000"/>
                      <a:lumOff val="50000"/>
                    </a:schemeClr>
                  </a:solidFill>
                  <a:latin typeface="メイリオ" panose="020B0604030504040204" pitchFamily="50" charset="-128"/>
                  <a:ea typeface="メイリオ" panose="020B0604030504040204" pitchFamily="50" charset="-128"/>
                </a:rPr>
                <a:t>.</a:t>
              </a:r>
              <a:endParaRPr lang="en-US" altLang="ja-JP" sz="16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grpSp>
        <p:nvGrpSpPr>
          <p:cNvPr id="15" name="グループ化 14">
            <a:extLst>
              <a:ext uri="{FF2B5EF4-FFF2-40B4-BE49-F238E27FC236}">
                <a16:creationId xmlns:a16="http://schemas.microsoft.com/office/drawing/2014/main" id="{6520EED1-8B5D-4C9B-99A7-E1C9EE822B3E}"/>
              </a:ext>
            </a:extLst>
          </p:cNvPr>
          <p:cNvGrpSpPr/>
          <p:nvPr/>
        </p:nvGrpSpPr>
        <p:grpSpPr>
          <a:xfrm>
            <a:off x="1523999" y="5275689"/>
            <a:ext cx="5050971" cy="1065829"/>
            <a:chOff x="1398345" y="4293779"/>
            <a:chExt cx="5050971" cy="1065829"/>
          </a:xfrm>
        </p:grpSpPr>
        <p:sp>
          <p:nvSpPr>
            <p:cNvPr id="16" name="テキスト ボックス 15">
              <a:extLst>
                <a:ext uri="{FF2B5EF4-FFF2-40B4-BE49-F238E27FC236}">
                  <a16:creationId xmlns:a16="http://schemas.microsoft.com/office/drawing/2014/main" id="{99DE0F41-BC68-4BA9-AFB5-83BD8A2850BC}"/>
                </a:ext>
              </a:extLst>
            </p:cNvPr>
            <p:cNvSpPr txBox="1"/>
            <p:nvPr/>
          </p:nvSpPr>
          <p:spPr>
            <a:xfrm>
              <a:off x="1605580" y="4445004"/>
              <a:ext cx="4679399" cy="830997"/>
            </a:xfrm>
            <a:prstGeom prst="rect">
              <a:avLst/>
            </a:prstGeom>
            <a:noFill/>
          </p:spPr>
          <p:txBody>
            <a:bodyPr wrap="square" rtlCol="0">
              <a:spAutoFit/>
            </a:bodyPr>
            <a:lstStyle/>
            <a:p>
              <a:r>
                <a:rPr lang="en-US" altLang="ja-JP" sz="1600" b="1" dirty="0">
                  <a:solidFill>
                    <a:schemeClr val="accent2"/>
                  </a:solidFill>
                  <a:latin typeface="メイリオ" panose="020B0604030504040204" pitchFamily="50" charset="-128"/>
                  <a:ea typeface="メイリオ" panose="020B0604030504040204" pitchFamily="50" charset="-128"/>
                </a:rPr>
                <a:t>Sir, I have finished processing the data for my assignment and uploaded it to the </a:t>
              </a:r>
              <a:r>
                <a:rPr lang="en-US" altLang="ja-JP" sz="1600" b="1" dirty="0" smtClean="0">
                  <a:solidFill>
                    <a:schemeClr val="accent2"/>
                  </a:solidFill>
                  <a:latin typeface="メイリオ" panose="020B0604030504040204" pitchFamily="50" charset="-128"/>
                  <a:ea typeface="メイリオ" panose="020B0604030504040204" pitchFamily="50" charset="-128"/>
                </a:rPr>
                <a:t>folder </a:t>
              </a:r>
              <a:r>
                <a:rPr lang="en-US" altLang="ja-JP" sz="1600" b="1" dirty="0" smtClean="0">
                  <a:solidFill>
                    <a:schemeClr val="accent2"/>
                  </a:solidFill>
                  <a:latin typeface="メイリオ" panose="020B0604030504040204" pitchFamily="50" charset="-128"/>
                  <a:ea typeface="メイリオ" panose="020B0604030504040204" pitchFamily="50" charset="-128"/>
                </a:rPr>
                <a:t>http://……</a:t>
              </a:r>
              <a:endParaRPr lang="en-US" altLang="ja-JP" sz="1600" b="1" dirty="0">
                <a:solidFill>
                  <a:schemeClr val="accent2"/>
                </a:solidFill>
                <a:latin typeface="メイリオ" panose="020B0604030504040204" pitchFamily="50" charset="-128"/>
                <a:ea typeface="メイリオ" panose="020B0604030504040204" pitchFamily="50" charset="-128"/>
              </a:endParaRPr>
            </a:p>
          </p:txBody>
        </p:sp>
        <p:sp>
          <p:nvSpPr>
            <p:cNvPr id="17" name="角丸四角形吹き出し 37">
              <a:extLst>
                <a:ext uri="{FF2B5EF4-FFF2-40B4-BE49-F238E27FC236}">
                  <a16:creationId xmlns:a16="http://schemas.microsoft.com/office/drawing/2014/main" id="{C754A990-E80F-4195-9562-D3D79AEABBB9}"/>
                </a:ext>
              </a:extLst>
            </p:cNvPr>
            <p:cNvSpPr/>
            <p:nvPr/>
          </p:nvSpPr>
          <p:spPr>
            <a:xfrm>
              <a:off x="1398345" y="4293779"/>
              <a:ext cx="5050971" cy="1065829"/>
            </a:xfrm>
            <a:prstGeom prst="wedgeRoundRectCallout">
              <a:avLst>
                <a:gd name="adj1" fmla="val 52150"/>
                <a:gd name="adj2" fmla="val -30901"/>
                <a:gd name="adj3" fmla="val 16667"/>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1" name="グループ化 10"/>
          <p:cNvGrpSpPr/>
          <p:nvPr/>
        </p:nvGrpSpPr>
        <p:grpSpPr>
          <a:xfrm>
            <a:off x="4013783" y="3320442"/>
            <a:ext cx="2006437" cy="617223"/>
            <a:chOff x="3904898" y="3177247"/>
            <a:chExt cx="2006437" cy="617223"/>
          </a:xfrm>
        </p:grpSpPr>
        <p:sp>
          <p:nvSpPr>
            <p:cNvPr id="9" name="フローチャート: 判断 8"/>
            <p:cNvSpPr/>
            <p:nvPr/>
          </p:nvSpPr>
          <p:spPr>
            <a:xfrm rot="2287450">
              <a:off x="3904898" y="3247646"/>
              <a:ext cx="2006437" cy="503855"/>
            </a:xfrm>
            <a:prstGeom prst="flowChartDecision">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6806" y="3177247"/>
              <a:ext cx="1002625" cy="617223"/>
            </a:xfrm>
            <a:prstGeom prst="rect">
              <a:avLst/>
            </a:prstGeom>
          </p:spPr>
        </p:pic>
      </p:grpSp>
    </p:spTree>
    <p:extLst>
      <p:ext uri="{BB962C8B-B14F-4D97-AF65-F5344CB8AC3E}">
        <p14:creationId xmlns:p14="http://schemas.microsoft.com/office/powerpoint/2010/main" val="206838807"/>
      </p:ext>
    </p:extLst>
  </p:cSld>
  <p:clrMapOvr>
    <a:masterClrMapping/>
  </p:clrMapOvr>
  <mc:AlternateContent xmlns:mc="http://schemas.openxmlformats.org/markup-compatibility/2006" xmlns:p14="http://schemas.microsoft.com/office/powerpoint/2010/main">
    <mc:Choice Requires="p14">
      <p:transition p14:dur="100" advClick="0" advTm="8000">
        <p:cut/>
      </p:transition>
    </mc:Choice>
    <mc:Fallback xmlns="">
      <p:transition advClick="0" advTm="8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50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nodeType="with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22" presetClass="entr" presetSubtype="8" fill="hold" nodeType="with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2000"/>
                                        <p:tgtEl>
                                          <p:spTgt spid="10"/>
                                        </p:tgtEl>
                                      </p:cBhvr>
                                    </p:animEffect>
                                  </p:childTnLst>
                                </p:cTn>
                              </p:par>
                            </p:childTnLst>
                          </p:cTn>
                        </p:par>
                        <p:par>
                          <p:cTn id="17" fill="hold">
                            <p:stCondLst>
                              <p:cond delay="2500"/>
                            </p:stCondLst>
                            <p:childTnLst>
                              <p:par>
                                <p:cTn id="18" presetID="22" presetClass="entr" presetSubtype="1" fill="hold" nodeType="afterEffect">
                                  <p:stCondLst>
                                    <p:cond delay="200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1000"/>
                                        <p:tgtEl>
                                          <p:spTgt spid="15"/>
                                        </p:tgtEl>
                                      </p:cBhvr>
                                    </p:animEffect>
                                  </p:childTnLst>
                                </p:cTn>
                              </p:par>
                            </p:childTnLst>
                          </p:cTn>
                        </p:par>
                        <p:par>
                          <p:cTn id="21" fill="hold">
                            <p:stCondLst>
                              <p:cond delay="5500"/>
                            </p:stCondLst>
                            <p:childTnLst>
                              <p:par>
                                <p:cTn id="22" presetID="10" presetClass="entr" presetSubtype="0" fill="hold"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7066470" y="6478496"/>
            <a:ext cx="2057400" cy="365125"/>
          </a:xfrm>
        </p:spPr>
        <p:txBody>
          <a:bodyPr/>
          <a:lstStyle/>
          <a:p>
            <a:fld id="{2AF7E1A5-65D0-4BAB-B45E-F1648246AF86}" type="slidenum">
              <a:rPr kumimoji="1" lang="ja-JP" altLang="en-US" sz="1400" smtClean="0"/>
              <a:t>12</a:t>
            </a:fld>
            <a:endParaRPr kumimoji="1" lang="ja-JP" altLang="en-US" sz="1400" dirty="0"/>
          </a:p>
        </p:txBody>
      </p:sp>
      <p:grpSp>
        <p:nvGrpSpPr>
          <p:cNvPr id="13" name="グループ化 12">
            <a:extLst>
              <a:ext uri="{FF2B5EF4-FFF2-40B4-BE49-F238E27FC236}">
                <a16:creationId xmlns:a16="http://schemas.microsoft.com/office/drawing/2014/main" id="{89C87495-5967-4C2B-AAB7-246F4805A31F}"/>
              </a:ext>
            </a:extLst>
          </p:cNvPr>
          <p:cNvGrpSpPr/>
          <p:nvPr/>
        </p:nvGrpSpPr>
        <p:grpSpPr>
          <a:xfrm>
            <a:off x="911165" y="5160950"/>
            <a:ext cx="6134099" cy="504006"/>
            <a:chOff x="1841500" y="5668953"/>
            <a:chExt cx="6134099" cy="504006"/>
          </a:xfrm>
        </p:grpSpPr>
        <p:sp>
          <p:nvSpPr>
            <p:cNvPr id="52" name="テキスト ボックス 51">
              <a:extLst>
                <a:ext uri="{FF2B5EF4-FFF2-40B4-BE49-F238E27FC236}">
                  <a16:creationId xmlns:a16="http://schemas.microsoft.com/office/drawing/2014/main" id="{D65802E8-7395-4194-83B6-BD0BFC5D1465}"/>
                </a:ext>
              </a:extLst>
            </p:cNvPr>
            <p:cNvSpPr txBox="1"/>
            <p:nvPr/>
          </p:nvSpPr>
          <p:spPr>
            <a:xfrm>
              <a:off x="1922802" y="5790156"/>
              <a:ext cx="5971494" cy="338554"/>
            </a:xfrm>
            <a:prstGeom prst="rect">
              <a:avLst/>
            </a:prstGeom>
            <a:noFill/>
          </p:spPr>
          <p:txBody>
            <a:bodyPr wrap="square" rtlCol="0">
              <a:spAutoFit/>
            </a:bodyPr>
            <a:lstStyle/>
            <a:p>
              <a:r>
                <a:rPr lang="en-US" altLang="ja-JP" sz="1600" b="1" dirty="0">
                  <a:solidFill>
                    <a:schemeClr val="accent2"/>
                  </a:solidFill>
                  <a:latin typeface="メイリオ" panose="020B0604030504040204" pitchFamily="50" charset="-128"/>
                  <a:ea typeface="メイリオ" panose="020B0604030504040204" pitchFamily="50" charset="-128"/>
                </a:rPr>
                <a:t>Ugh! I'm sorry! Please delete that email immediately</a:t>
              </a:r>
              <a:r>
                <a:rPr lang="en-US" altLang="ja-JP" sz="1600" b="1" dirty="0" smtClean="0">
                  <a:solidFill>
                    <a:schemeClr val="accent2"/>
                  </a:solidFill>
                  <a:latin typeface="メイリオ" panose="020B0604030504040204" pitchFamily="50" charset="-128"/>
                  <a:ea typeface="メイリオ" panose="020B0604030504040204" pitchFamily="50" charset="-128"/>
                </a:rPr>
                <a:t>!</a:t>
              </a:r>
              <a:endParaRPr lang="en-US" altLang="ja-JP" sz="1600" b="1" dirty="0">
                <a:solidFill>
                  <a:schemeClr val="accent2"/>
                </a:solidFill>
                <a:latin typeface="メイリオ" panose="020B0604030504040204" pitchFamily="50" charset="-128"/>
                <a:ea typeface="メイリオ" panose="020B0604030504040204" pitchFamily="50" charset="-128"/>
              </a:endParaRPr>
            </a:p>
          </p:txBody>
        </p:sp>
        <p:sp>
          <p:nvSpPr>
            <p:cNvPr id="53" name="角丸四角形吹き出し 37">
              <a:extLst>
                <a:ext uri="{FF2B5EF4-FFF2-40B4-BE49-F238E27FC236}">
                  <a16:creationId xmlns:a16="http://schemas.microsoft.com/office/drawing/2014/main" id="{68E661EB-4353-4DCB-AE3A-85D1C08D4A3A}"/>
                </a:ext>
              </a:extLst>
            </p:cNvPr>
            <p:cNvSpPr/>
            <p:nvPr/>
          </p:nvSpPr>
          <p:spPr>
            <a:xfrm>
              <a:off x="1841500" y="5668953"/>
              <a:ext cx="6134099" cy="504006"/>
            </a:xfrm>
            <a:prstGeom prst="wedgeRoundRectCallout">
              <a:avLst>
                <a:gd name="adj1" fmla="val 52344"/>
                <a:gd name="adj2" fmla="val -32886"/>
                <a:gd name="adj3" fmla="val 16667"/>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2" name="グループ化 11">
            <a:extLst>
              <a:ext uri="{FF2B5EF4-FFF2-40B4-BE49-F238E27FC236}">
                <a16:creationId xmlns:a16="http://schemas.microsoft.com/office/drawing/2014/main" id="{CD61C1AE-2973-4A3C-9E11-599D230BC6BE}"/>
              </a:ext>
            </a:extLst>
          </p:cNvPr>
          <p:cNvGrpSpPr/>
          <p:nvPr/>
        </p:nvGrpSpPr>
        <p:grpSpPr>
          <a:xfrm>
            <a:off x="3669928" y="446920"/>
            <a:ext cx="4589860" cy="827562"/>
            <a:chOff x="4114143" y="3745420"/>
            <a:chExt cx="2709872" cy="827562"/>
          </a:xfrm>
        </p:grpSpPr>
        <p:sp>
          <p:nvSpPr>
            <p:cNvPr id="55" name="角丸四角形吹き出し 40">
              <a:extLst>
                <a:ext uri="{FF2B5EF4-FFF2-40B4-BE49-F238E27FC236}">
                  <a16:creationId xmlns:a16="http://schemas.microsoft.com/office/drawing/2014/main" id="{C77E9918-CA15-4C7A-BB7B-F44844CAF59C}"/>
                </a:ext>
              </a:extLst>
            </p:cNvPr>
            <p:cNvSpPr/>
            <p:nvPr/>
          </p:nvSpPr>
          <p:spPr>
            <a:xfrm>
              <a:off x="4114143" y="3745420"/>
              <a:ext cx="2705596" cy="827562"/>
            </a:xfrm>
            <a:prstGeom prst="wedgeRoundRectCallout">
              <a:avLst>
                <a:gd name="adj1" fmla="val -53796"/>
                <a:gd name="adj2" fmla="val 31330"/>
                <a:gd name="adj3" fmla="val 16667"/>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6" name="テキスト ボックス 55">
              <a:extLst>
                <a:ext uri="{FF2B5EF4-FFF2-40B4-BE49-F238E27FC236}">
                  <a16:creationId xmlns:a16="http://schemas.microsoft.com/office/drawing/2014/main" id="{EDBD484B-8C13-48A6-8FB9-A40DF6D05866}"/>
                </a:ext>
              </a:extLst>
            </p:cNvPr>
            <p:cNvSpPr txBox="1"/>
            <p:nvPr/>
          </p:nvSpPr>
          <p:spPr>
            <a:xfrm>
              <a:off x="4192358" y="3895730"/>
              <a:ext cx="2631657" cy="584775"/>
            </a:xfrm>
            <a:prstGeom prst="rect">
              <a:avLst/>
            </a:prstGeom>
            <a:noFill/>
          </p:spPr>
          <p:txBody>
            <a:bodyPr wrap="square" rtlCol="0">
              <a:spAutoFit/>
            </a:bodyPr>
            <a:lstStyle/>
            <a:p>
              <a:r>
                <a:rPr lang="en-US" altLang="ja-JP" sz="1600" b="1" dirty="0" smtClean="0">
                  <a:solidFill>
                    <a:schemeClr val="bg1">
                      <a:lumMod val="50000"/>
                    </a:schemeClr>
                  </a:solidFill>
                  <a:latin typeface="メイリオ" panose="020B0604030504040204" pitchFamily="50" charset="-128"/>
                  <a:ea typeface="メイリオ" panose="020B0604030504040204" pitchFamily="50" charset="-128"/>
                </a:rPr>
                <a:t>Hmm</a:t>
              </a:r>
              <a:r>
                <a:rPr lang="en-US" altLang="ja-JP" sz="1600" b="1" dirty="0">
                  <a:solidFill>
                    <a:schemeClr val="bg1">
                      <a:lumMod val="50000"/>
                    </a:schemeClr>
                  </a:solidFill>
                  <a:latin typeface="メイリオ" panose="020B0604030504040204" pitchFamily="50" charset="-128"/>
                  <a:ea typeface="メイリオ" panose="020B0604030504040204" pitchFamily="50" charset="-128"/>
                </a:rPr>
                <a:t>? Hasn’t the email I just received been sent to the wrong address? </a:t>
              </a:r>
              <a:endParaRPr kumimoji="1" lang="ja-JP" altLang="en-US" sz="1600" b="1" dirty="0">
                <a:solidFill>
                  <a:schemeClr val="bg1">
                    <a:lumMod val="50000"/>
                  </a:schemeClr>
                </a:solidFill>
                <a:latin typeface="メイリオ" panose="020B0604030504040204" pitchFamily="50" charset="-128"/>
                <a:ea typeface="メイリオ" panose="020B0604030504040204" pitchFamily="50" charset="-128"/>
              </a:endParaRPr>
            </a:p>
          </p:txBody>
        </p:sp>
      </p:grpSp>
      <p:grpSp>
        <p:nvGrpSpPr>
          <p:cNvPr id="11" name="グループ化 10">
            <a:extLst>
              <a:ext uri="{FF2B5EF4-FFF2-40B4-BE49-F238E27FC236}">
                <a16:creationId xmlns:a16="http://schemas.microsoft.com/office/drawing/2014/main" id="{91B56CCD-1138-45A9-AF27-309850707522}"/>
              </a:ext>
            </a:extLst>
          </p:cNvPr>
          <p:cNvGrpSpPr/>
          <p:nvPr/>
        </p:nvGrpSpPr>
        <p:grpSpPr>
          <a:xfrm>
            <a:off x="301987" y="477330"/>
            <a:ext cx="3744000" cy="3744000"/>
            <a:chOff x="409305" y="1924649"/>
            <a:chExt cx="3492000" cy="3492000"/>
          </a:xfrm>
        </p:grpSpPr>
        <p:pic>
          <p:nvPicPr>
            <p:cNvPr id="3" name="図 2" descr="アイコン&#10;&#10;自動的に生成された説明">
              <a:extLst>
                <a:ext uri="{FF2B5EF4-FFF2-40B4-BE49-F238E27FC236}">
                  <a16:creationId xmlns:a16="http://schemas.microsoft.com/office/drawing/2014/main" id="{B2A0B70E-27F9-4772-8446-4B8DACF002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9911"/>
            <a:stretch/>
          </p:blipFill>
          <p:spPr>
            <a:xfrm flipH="1">
              <a:off x="1224339" y="2272738"/>
              <a:ext cx="2319465" cy="2650423"/>
            </a:xfrm>
            <a:prstGeom prst="rect">
              <a:avLst/>
            </a:prstGeom>
          </p:spPr>
        </p:pic>
        <p:sp>
          <p:nvSpPr>
            <p:cNvPr id="8" name="楕円 7">
              <a:extLst>
                <a:ext uri="{FF2B5EF4-FFF2-40B4-BE49-F238E27FC236}">
                  <a16:creationId xmlns:a16="http://schemas.microsoft.com/office/drawing/2014/main" id="{86C0593B-4995-4967-B02A-5E470DB6792D}"/>
                </a:ext>
              </a:extLst>
            </p:cNvPr>
            <p:cNvSpPr/>
            <p:nvPr/>
          </p:nvSpPr>
          <p:spPr>
            <a:xfrm>
              <a:off x="409305" y="1924649"/>
              <a:ext cx="3492000" cy="3492000"/>
            </a:xfrm>
            <a:prstGeom prst="ellipse">
              <a:avLst/>
            </a:prstGeom>
            <a:noFill/>
            <a:ln w="101600">
              <a:solidFill>
                <a:schemeClr val="tx1">
                  <a:lumMod val="50000"/>
                  <a:lumOff val="50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7" name="図 16" descr="アイコン&#10;&#10;自動的に生成された説明">
            <a:extLst>
              <a:ext uri="{FF2B5EF4-FFF2-40B4-BE49-F238E27FC236}">
                <a16:creationId xmlns:a16="http://schemas.microsoft.com/office/drawing/2014/main" id="{4B11D410-AE4C-4F4B-91A7-C44CB3EFB7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7370" y="2349330"/>
            <a:ext cx="2380917" cy="4170662"/>
          </a:xfrm>
          <a:prstGeom prst="rect">
            <a:avLst/>
          </a:prstGeom>
        </p:spPr>
      </p:pic>
      <p:grpSp>
        <p:nvGrpSpPr>
          <p:cNvPr id="24" name="グループ化 23">
            <a:extLst>
              <a:ext uri="{FF2B5EF4-FFF2-40B4-BE49-F238E27FC236}">
                <a16:creationId xmlns:a16="http://schemas.microsoft.com/office/drawing/2014/main" id="{89C87495-5967-4C2B-AAB7-246F4805A31F}"/>
              </a:ext>
            </a:extLst>
          </p:cNvPr>
          <p:cNvGrpSpPr/>
          <p:nvPr/>
        </p:nvGrpSpPr>
        <p:grpSpPr>
          <a:xfrm>
            <a:off x="2920622" y="5944336"/>
            <a:ext cx="4140982" cy="769560"/>
            <a:chOff x="3347936" y="5668953"/>
            <a:chExt cx="4627664" cy="769560"/>
          </a:xfrm>
        </p:grpSpPr>
        <p:sp>
          <p:nvSpPr>
            <p:cNvPr id="25" name="テキスト ボックス 24">
              <a:extLst>
                <a:ext uri="{FF2B5EF4-FFF2-40B4-BE49-F238E27FC236}">
                  <a16:creationId xmlns:a16="http://schemas.microsoft.com/office/drawing/2014/main" id="{D65802E8-7395-4194-83B6-BD0BFC5D1465}"/>
                </a:ext>
              </a:extLst>
            </p:cNvPr>
            <p:cNvSpPr txBox="1"/>
            <p:nvPr/>
          </p:nvSpPr>
          <p:spPr>
            <a:xfrm>
              <a:off x="3607214" y="5821648"/>
              <a:ext cx="4199071" cy="584775"/>
            </a:xfrm>
            <a:prstGeom prst="rect">
              <a:avLst/>
            </a:prstGeom>
            <a:noFill/>
          </p:spPr>
          <p:txBody>
            <a:bodyPr wrap="square" rtlCol="0">
              <a:spAutoFit/>
            </a:bodyPr>
            <a:lstStyle/>
            <a:p>
              <a:r>
                <a:rPr lang="en-US" altLang="ja-JP" sz="1600" b="1" dirty="0" smtClean="0">
                  <a:solidFill>
                    <a:schemeClr val="accent2">
                      <a:lumMod val="60000"/>
                      <a:lumOff val="40000"/>
                    </a:schemeClr>
                  </a:solidFill>
                  <a:latin typeface="メイリオ" panose="020B0604030504040204" pitchFamily="50" charset="-128"/>
                  <a:ea typeface="メイリオ" panose="020B0604030504040204" pitchFamily="50" charset="-128"/>
                </a:rPr>
                <a:t>I </a:t>
              </a:r>
              <a:r>
                <a:rPr lang="en-US" altLang="ja-JP" sz="1600" b="1" dirty="0">
                  <a:solidFill>
                    <a:schemeClr val="accent2">
                      <a:lumMod val="60000"/>
                      <a:lumOff val="40000"/>
                    </a:schemeClr>
                  </a:solidFill>
                  <a:latin typeface="メイリオ" panose="020B0604030504040204" pitchFamily="50" charset="-128"/>
                  <a:ea typeface="メイリオ" panose="020B0604030504040204" pitchFamily="50" charset="-128"/>
                </a:rPr>
                <a:t>sent it to the address that was recommended to me.</a:t>
              </a:r>
              <a:endParaRPr kumimoji="1" lang="ja-JP" altLang="en-US" sz="1600" b="1" dirty="0">
                <a:solidFill>
                  <a:schemeClr val="accent2">
                    <a:lumMod val="60000"/>
                    <a:lumOff val="40000"/>
                  </a:schemeClr>
                </a:solidFill>
                <a:latin typeface="メイリオ" panose="020B0604030504040204" pitchFamily="50" charset="-128"/>
                <a:ea typeface="メイリオ" panose="020B0604030504040204" pitchFamily="50" charset="-128"/>
              </a:endParaRPr>
            </a:p>
          </p:txBody>
        </p:sp>
        <p:sp>
          <p:nvSpPr>
            <p:cNvPr id="26" name="角丸四角形吹き出し 37">
              <a:extLst>
                <a:ext uri="{FF2B5EF4-FFF2-40B4-BE49-F238E27FC236}">
                  <a16:creationId xmlns:a16="http://schemas.microsoft.com/office/drawing/2014/main" id="{68E661EB-4353-4DCB-AE3A-85D1C08D4A3A}"/>
                </a:ext>
              </a:extLst>
            </p:cNvPr>
            <p:cNvSpPr/>
            <p:nvPr/>
          </p:nvSpPr>
          <p:spPr>
            <a:xfrm>
              <a:off x="3347936" y="5668953"/>
              <a:ext cx="4627664" cy="769560"/>
            </a:xfrm>
            <a:prstGeom prst="wedgeRoundRectCallout">
              <a:avLst>
                <a:gd name="adj1" fmla="val 52344"/>
                <a:gd name="adj2" fmla="val -32886"/>
                <a:gd name="adj3" fmla="val 16667"/>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pic>
        <p:nvPicPr>
          <p:cNvPr id="27" name="グラフィックス 62" descr="水">
            <a:extLst>
              <a:ext uri="{FF2B5EF4-FFF2-40B4-BE49-F238E27FC236}">
                <a16:creationId xmlns:a16="http://schemas.microsoft.com/office/drawing/2014/main" id="{8E898E16-872E-4CCF-AB9D-C21CF699E3E7}"/>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4384723">
            <a:off x="7904575" y="2244367"/>
            <a:ext cx="478155" cy="710458"/>
          </a:xfrm>
          <a:prstGeom prst="rect">
            <a:avLst/>
          </a:prstGeom>
        </p:spPr>
      </p:pic>
      <p:grpSp>
        <p:nvGrpSpPr>
          <p:cNvPr id="28" name="グループ化 27"/>
          <p:cNvGrpSpPr/>
          <p:nvPr/>
        </p:nvGrpSpPr>
        <p:grpSpPr>
          <a:xfrm>
            <a:off x="4013783" y="3320442"/>
            <a:ext cx="2006437" cy="617223"/>
            <a:chOff x="3904898" y="3177247"/>
            <a:chExt cx="2006437" cy="617223"/>
          </a:xfrm>
        </p:grpSpPr>
        <p:sp>
          <p:nvSpPr>
            <p:cNvPr id="29" name="フローチャート: 判断 28"/>
            <p:cNvSpPr/>
            <p:nvPr/>
          </p:nvSpPr>
          <p:spPr>
            <a:xfrm rot="2287450">
              <a:off x="3904898" y="3247646"/>
              <a:ext cx="2006437" cy="503855"/>
            </a:xfrm>
            <a:prstGeom prst="flowChartDecision">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6806" y="3177247"/>
              <a:ext cx="1002625" cy="617223"/>
            </a:xfrm>
            <a:prstGeom prst="rect">
              <a:avLst/>
            </a:prstGeom>
          </p:spPr>
        </p:pic>
      </p:grpSp>
    </p:spTree>
    <p:extLst>
      <p:ext uri="{BB962C8B-B14F-4D97-AF65-F5344CB8AC3E}">
        <p14:creationId xmlns:p14="http://schemas.microsoft.com/office/powerpoint/2010/main" val="360957116"/>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500"/>
                            </p:stCondLst>
                            <p:childTnLst>
                              <p:par>
                                <p:cTn id="9" presetID="53" presetClass="entr" presetSubtype="16" fill="hold"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par>
                                <p:cTn id="14" presetID="22" presetClass="entr" presetSubtype="1" fill="hold" nodeType="withEffect">
                                  <p:stCondLst>
                                    <p:cond delay="50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1000"/>
                                        <p:tgtEl>
                                          <p:spTgt spid="27"/>
                                        </p:tgtEl>
                                      </p:cBhvr>
                                    </p:animEffect>
                                  </p:childTnLst>
                                </p:cTn>
                              </p:par>
                            </p:childTnLst>
                          </p:cTn>
                        </p:par>
                        <p:par>
                          <p:cTn id="17" fill="hold">
                            <p:stCondLst>
                              <p:cond delay="3000"/>
                            </p:stCondLst>
                            <p:childTnLst>
                              <p:par>
                                <p:cTn id="18" presetID="53" presetClass="entr" presetSubtype="16" fill="hold" nodeType="afterEffect">
                                  <p:stCondLst>
                                    <p:cond delay="1000"/>
                                  </p:stCondLst>
                                  <p:childTnLst>
                                    <p:set>
                                      <p:cBhvr>
                                        <p:cTn id="19" dur="1" fill="hold">
                                          <p:stCondLst>
                                            <p:cond delay="0"/>
                                          </p:stCondLst>
                                        </p:cTn>
                                        <p:tgtEl>
                                          <p:spTgt spid="24"/>
                                        </p:tgtEl>
                                        <p:attrNameLst>
                                          <p:attrName>style.visibility</p:attrName>
                                        </p:attrNameLst>
                                      </p:cBhvr>
                                      <p:to>
                                        <p:strVal val="visible"/>
                                      </p:to>
                                    </p:set>
                                    <p:anim calcmode="lin" valueType="num">
                                      <p:cBhvr>
                                        <p:cTn id="20" dur="1000" fill="hold"/>
                                        <p:tgtEl>
                                          <p:spTgt spid="24"/>
                                        </p:tgtEl>
                                        <p:attrNameLst>
                                          <p:attrName>ppt_w</p:attrName>
                                        </p:attrNameLst>
                                      </p:cBhvr>
                                      <p:tavLst>
                                        <p:tav tm="0">
                                          <p:val>
                                            <p:fltVal val="0"/>
                                          </p:val>
                                        </p:tav>
                                        <p:tav tm="100000">
                                          <p:val>
                                            <p:strVal val="#ppt_w"/>
                                          </p:val>
                                        </p:tav>
                                      </p:tavLst>
                                    </p:anim>
                                    <p:anim calcmode="lin" valueType="num">
                                      <p:cBhvr>
                                        <p:cTn id="21" dur="1000" fill="hold"/>
                                        <p:tgtEl>
                                          <p:spTgt spid="24"/>
                                        </p:tgtEl>
                                        <p:attrNameLst>
                                          <p:attrName>ppt_h</p:attrName>
                                        </p:attrNameLst>
                                      </p:cBhvr>
                                      <p:tavLst>
                                        <p:tav tm="0">
                                          <p:val>
                                            <p:fltVal val="0"/>
                                          </p:val>
                                        </p:tav>
                                        <p:tav tm="100000">
                                          <p:val>
                                            <p:strVal val="#ppt_h"/>
                                          </p:val>
                                        </p:tav>
                                      </p:tavLst>
                                    </p:anim>
                                    <p:animEffect transition="in" filter="fade">
                                      <p:cBhvr>
                                        <p:cTn id="2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p:cNvGrpSpPr/>
          <p:nvPr/>
        </p:nvGrpSpPr>
        <p:grpSpPr>
          <a:xfrm>
            <a:off x="3793996" y="573773"/>
            <a:ext cx="4301174" cy="420373"/>
            <a:chOff x="2286929" y="3800753"/>
            <a:chExt cx="2972852" cy="594374"/>
          </a:xfrm>
        </p:grpSpPr>
        <p:sp>
          <p:nvSpPr>
            <p:cNvPr id="37" name="テキスト ボックス 36"/>
            <p:cNvSpPr txBox="1"/>
            <p:nvPr/>
          </p:nvSpPr>
          <p:spPr>
            <a:xfrm>
              <a:off x="2388968" y="3900275"/>
              <a:ext cx="2768773" cy="478688"/>
            </a:xfrm>
            <a:prstGeom prst="rect">
              <a:avLst/>
            </a:prstGeom>
            <a:noFill/>
          </p:spPr>
          <p:txBody>
            <a:bodyPr wrap="square" rtlCol="0">
              <a:spAutoFit/>
            </a:bodyPr>
            <a:lstStyle/>
            <a:p>
              <a:pPr algn="ctr"/>
              <a:r>
                <a:rPr lang="en-US" altLang="ja-JP" sz="1600" b="1" dirty="0" err="1">
                  <a:solidFill>
                    <a:schemeClr val="tx1">
                      <a:lumMod val="50000"/>
                      <a:lumOff val="50000"/>
                    </a:schemeClr>
                  </a:solidFill>
                  <a:latin typeface="メイリオ" panose="020B0604030504040204" pitchFamily="50" charset="-128"/>
                  <a:ea typeface="メイリオ" panose="020B0604030504040204" pitchFamily="50" charset="-128"/>
                </a:rPr>
                <a:t>Oh,no</a:t>
              </a:r>
              <a:r>
                <a:rPr lang="en-US" altLang="ja-JP" sz="1600" b="1" dirty="0">
                  <a:solidFill>
                    <a:schemeClr val="tx1">
                      <a:lumMod val="50000"/>
                      <a:lumOff val="50000"/>
                    </a:schemeClr>
                  </a:solidFill>
                  <a:latin typeface="メイリオ" panose="020B0604030504040204" pitchFamily="50" charset="-128"/>
                  <a:ea typeface="メイリオ" panose="020B0604030504040204" pitchFamily="50" charset="-128"/>
                </a:rPr>
                <a:t>!</a:t>
              </a:r>
            </a:p>
          </p:txBody>
        </p:sp>
        <p:sp>
          <p:nvSpPr>
            <p:cNvPr id="41" name="角丸四角形吹き出し 40"/>
            <p:cNvSpPr/>
            <p:nvPr/>
          </p:nvSpPr>
          <p:spPr>
            <a:xfrm>
              <a:off x="2286929" y="3800753"/>
              <a:ext cx="2972852" cy="594374"/>
            </a:xfrm>
            <a:prstGeom prst="wedgeRoundRectCallout">
              <a:avLst>
                <a:gd name="adj1" fmla="val -53866"/>
                <a:gd name="adj2" fmla="val 37875"/>
                <a:gd name="adj3" fmla="val 16667"/>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6" name="スライド番号プレースホルダー 5"/>
          <p:cNvSpPr>
            <a:spLocks noGrp="1"/>
          </p:cNvSpPr>
          <p:nvPr>
            <p:ph type="sldNum" sz="quarter" idx="12"/>
          </p:nvPr>
        </p:nvSpPr>
        <p:spPr>
          <a:xfrm>
            <a:off x="7066470" y="6478496"/>
            <a:ext cx="2057400" cy="365125"/>
          </a:xfrm>
        </p:spPr>
        <p:txBody>
          <a:bodyPr/>
          <a:lstStyle/>
          <a:p>
            <a:fld id="{2AF7E1A5-65D0-4BAB-B45E-F1648246AF86}" type="slidenum">
              <a:rPr kumimoji="1" lang="ja-JP" altLang="en-US" sz="1400" smtClean="0"/>
              <a:t>13</a:t>
            </a:fld>
            <a:endParaRPr kumimoji="1" lang="ja-JP" altLang="en-US" sz="1400" dirty="0"/>
          </a:p>
        </p:txBody>
      </p:sp>
      <p:grpSp>
        <p:nvGrpSpPr>
          <p:cNvPr id="2" name="グループ化 1">
            <a:extLst>
              <a:ext uri="{FF2B5EF4-FFF2-40B4-BE49-F238E27FC236}">
                <a16:creationId xmlns:a16="http://schemas.microsoft.com/office/drawing/2014/main" id="{B90BF3A6-A778-444E-8908-AE77510585F9}"/>
              </a:ext>
            </a:extLst>
          </p:cNvPr>
          <p:cNvGrpSpPr/>
          <p:nvPr/>
        </p:nvGrpSpPr>
        <p:grpSpPr>
          <a:xfrm>
            <a:off x="1594036" y="4968791"/>
            <a:ext cx="4953794" cy="798036"/>
            <a:chOff x="3452252" y="405505"/>
            <a:chExt cx="4953794" cy="798036"/>
          </a:xfrm>
        </p:grpSpPr>
        <p:sp>
          <p:nvSpPr>
            <p:cNvPr id="40" name="テキスト ボックス 39">
              <a:extLst>
                <a:ext uri="{FF2B5EF4-FFF2-40B4-BE49-F238E27FC236}">
                  <a16:creationId xmlns:a16="http://schemas.microsoft.com/office/drawing/2014/main" id="{D65802E8-7395-4194-83B6-BD0BFC5D1465}"/>
                </a:ext>
              </a:extLst>
            </p:cNvPr>
            <p:cNvSpPr txBox="1"/>
            <p:nvPr/>
          </p:nvSpPr>
          <p:spPr>
            <a:xfrm>
              <a:off x="3626552" y="543625"/>
              <a:ext cx="4779494" cy="584775"/>
            </a:xfrm>
            <a:prstGeom prst="rect">
              <a:avLst/>
            </a:prstGeom>
            <a:noFill/>
          </p:spPr>
          <p:txBody>
            <a:bodyPr wrap="square" rtlCol="0">
              <a:spAutoFit/>
            </a:bodyPr>
            <a:lstStyle/>
            <a:p>
              <a:r>
                <a:rPr lang="en-US" altLang="ja-JP" sz="1600" b="1" dirty="0" smtClean="0">
                  <a:solidFill>
                    <a:schemeClr val="accent2"/>
                  </a:solidFill>
                  <a:latin typeface="メイリオ" panose="020B0604030504040204" pitchFamily="50" charset="-128"/>
                  <a:ea typeface="メイリオ" panose="020B0604030504040204" pitchFamily="50" charset="-128"/>
                </a:rPr>
                <a:t>Sir</a:t>
              </a:r>
              <a:r>
                <a:rPr lang="en-US" altLang="ja-JP" sz="1600" b="1" dirty="0">
                  <a:solidFill>
                    <a:schemeClr val="accent2"/>
                  </a:solidFill>
                  <a:latin typeface="メイリオ" panose="020B0604030504040204" pitchFamily="50" charset="-128"/>
                  <a:ea typeface="メイリオ" panose="020B0604030504040204" pitchFamily="50" charset="-128"/>
                </a:rPr>
                <a:t>, I'm sorry, I sent it to the wrong person earlier</a:t>
              </a:r>
              <a:r>
                <a:rPr lang="en-US" altLang="ja-JP" sz="1600" b="1" dirty="0" smtClean="0">
                  <a:solidFill>
                    <a:schemeClr val="accent2"/>
                  </a:solidFill>
                  <a:latin typeface="メイリオ" panose="020B0604030504040204" pitchFamily="50" charset="-128"/>
                  <a:ea typeface="メイリオ" panose="020B0604030504040204" pitchFamily="50" charset="-128"/>
                </a:rPr>
                <a:t>...</a:t>
              </a:r>
              <a:endParaRPr lang="en-US" altLang="ja-JP" sz="1600" b="1" dirty="0">
                <a:solidFill>
                  <a:schemeClr val="accent2"/>
                </a:solidFill>
                <a:latin typeface="メイリオ" panose="020B0604030504040204" pitchFamily="50" charset="-128"/>
                <a:ea typeface="メイリオ" panose="020B0604030504040204" pitchFamily="50" charset="-128"/>
              </a:endParaRPr>
            </a:p>
          </p:txBody>
        </p:sp>
        <p:sp>
          <p:nvSpPr>
            <p:cNvPr id="57" name="角丸四角形吹き出し 37">
              <a:extLst>
                <a:ext uri="{FF2B5EF4-FFF2-40B4-BE49-F238E27FC236}">
                  <a16:creationId xmlns:a16="http://schemas.microsoft.com/office/drawing/2014/main" id="{68E661EB-4353-4DCB-AE3A-85D1C08D4A3A}"/>
                </a:ext>
              </a:extLst>
            </p:cNvPr>
            <p:cNvSpPr/>
            <p:nvPr/>
          </p:nvSpPr>
          <p:spPr>
            <a:xfrm>
              <a:off x="3452252" y="405505"/>
              <a:ext cx="4953793" cy="798036"/>
            </a:xfrm>
            <a:prstGeom prst="wedgeRoundRectCallout">
              <a:avLst>
                <a:gd name="adj1" fmla="val 53672"/>
                <a:gd name="adj2" fmla="val -34105"/>
                <a:gd name="adj3" fmla="val 16667"/>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3" name="グループ化 2">
            <a:extLst>
              <a:ext uri="{FF2B5EF4-FFF2-40B4-BE49-F238E27FC236}">
                <a16:creationId xmlns:a16="http://schemas.microsoft.com/office/drawing/2014/main" id="{3A1EACCE-DD02-4C42-9BE1-3F2F206A7ED7}"/>
              </a:ext>
            </a:extLst>
          </p:cNvPr>
          <p:cNvGrpSpPr/>
          <p:nvPr/>
        </p:nvGrpSpPr>
        <p:grpSpPr>
          <a:xfrm>
            <a:off x="4158083" y="1203873"/>
            <a:ext cx="4753028" cy="1145457"/>
            <a:chOff x="2168539" y="4968292"/>
            <a:chExt cx="4753028" cy="1145457"/>
          </a:xfrm>
        </p:grpSpPr>
        <p:sp>
          <p:nvSpPr>
            <p:cNvPr id="48" name="テキスト ボックス 47">
              <a:extLst>
                <a:ext uri="{FF2B5EF4-FFF2-40B4-BE49-F238E27FC236}">
                  <a16:creationId xmlns:a16="http://schemas.microsoft.com/office/drawing/2014/main" id="{8B84CA3A-1FC1-4D22-B9D5-E75855ED828E}"/>
                </a:ext>
              </a:extLst>
            </p:cNvPr>
            <p:cNvSpPr txBox="1"/>
            <p:nvPr/>
          </p:nvSpPr>
          <p:spPr>
            <a:xfrm>
              <a:off x="2231201" y="5060361"/>
              <a:ext cx="4690366" cy="1015663"/>
            </a:xfrm>
            <a:prstGeom prst="rect">
              <a:avLst/>
            </a:prstGeom>
            <a:noFill/>
          </p:spPr>
          <p:txBody>
            <a:bodyPr wrap="square" rtlCol="0">
              <a:spAutoFit/>
            </a:bodyPr>
            <a:lstStyle/>
            <a:p>
              <a:r>
                <a:rPr lang="en-US" altLang="ja-JP" sz="1500" b="1" dirty="0" smtClean="0">
                  <a:solidFill>
                    <a:schemeClr val="bg1">
                      <a:lumMod val="65000"/>
                    </a:schemeClr>
                  </a:solidFill>
                  <a:latin typeface="メイリオ" panose="020B0604030504040204" pitchFamily="50" charset="-128"/>
                  <a:ea typeface="メイリオ" panose="020B0604030504040204" pitchFamily="50" charset="-128"/>
                </a:rPr>
                <a:t>I </a:t>
              </a:r>
              <a:r>
                <a:rPr lang="en-US" altLang="ja-JP" sz="1500" b="1" dirty="0">
                  <a:solidFill>
                    <a:schemeClr val="bg1">
                      <a:lumMod val="65000"/>
                    </a:schemeClr>
                  </a:solidFill>
                  <a:latin typeface="メイリオ" panose="020B0604030504040204" pitchFamily="50" charset="-128"/>
                  <a:ea typeface="メイリオ" panose="020B0604030504040204" pitchFamily="50" charset="-128"/>
                </a:rPr>
                <a:t>forgot to set the access permissions</a:t>
              </a:r>
              <a:r>
                <a:rPr lang="en-US" altLang="ja-JP" sz="1500" b="1" dirty="0" smtClean="0">
                  <a:solidFill>
                    <a:schemeClr val="bg1">
                      <a:lumMod val="65000"/>
                    </a:schemeClr>
                  </a:solidFill>
                  <a:latin typeface="メイリオ" panose="020B0604030504040204" pitchFamily="50" charset="-128"/>
                  <a:ea typeface="メイリオ" panose="020B0604030504040204" pitchFamily="50" charset="-128"/>
                </a:rPr>
                <a:t>...</a:t>
              </a:r>
            </a:p>
            <a:p>
              <a:r>
                <a:rPr lang="en-US" altLang="ja-JP" sz="1500" b="1" dirty="0" smtClean="0">
                  <a:solidFill>
                    <a:schemeClr val="bg1">
                      <a:lumMod val="65000"/>
                    </a:schemeClr>
                  </a:solidFill>
                  <a:latin typeface="メイリオ" panose="020B0604030504040204" pitchFamily="50" charset="-128"/>
                  <a:ea typeface="メイリオ" panose="020B0604030504040204" pitchFamily="50" charset="-128"/>
                </a:rPr>
                <a:t>If </a:t>
              </a:r>
              <a:r>
                <a:rPr lang="en-US" altLang="ja-JP" sz="1500" b="1" dirty="0">
                  <a:solidFill>
                    <a:schemeClr val="bg1">
                      <a:lumMod val="65000"/>
                    </a:schemeClr>
                  </a:solidFill>
                  <a:latin typeface="メイリオ" panose="020B0604030504040204" pitchFamily="50" charset="-128"/>
                  <a:ea typeface="メイリオ" panose="020B0604030504040204" pitchFamily="50" charset="-128"/>
                </a:rPr>
                <a:t>these were personal information data, I would have had to hold a press conference to apologize before processing</a:t>
              </a:r>
              <a:r>
                <a:rPr lang="en-US" altLang="ja-JP" sz="1500" b="1" dirty="0" smtClean="0">
                  <a:solidFill>
                    <a:schemeClr val="bg1">
                      <a:lumMod val="65000"/>
                    </a:schemeClr>
                  </a:solidFill>
                  <a:latin typeface="メイリオ" panose="020B0604030504040204" pitchFamily="50" charset="-128"/>
                  <a:ea typeface="メイリオ" panose="020B0604030504040204" pitchFamily="50" charset="-128"/>
                </a:rPr>
                <a:t>.</a:t>
              </a:r>
              <a:endParaRPr kumimoji="1" lang="ja-JP" altLang="en-US" sz="1500" b="1" dirty="0">
                <a:solidFill>
                  <a:schemeClr val="bg1">
                    <a:lumMod val="65000"/>
                  </a:schemeClr>
                </a:solidFill>
                <a:latin typeface="メイリオ" panose="020B0604030504040204" pitchFamily="50" charset="-128"/>
                <a:ea typeface="メイリオ" panose="020B0604030504040204" pitchFamily="50" charset="-128"/>
              </a:endParaRPr>
            </a:p>
          </p:txBody>
        </p:sp>
        <p:sp>
          <p:nvSpPr>
            <p:cNvPr id="61" name="角丸四角形吹き出し 40">
              <a:extLst>
                <a:ext uri="{FF2B5EF4-FFF2-40B4-BE49-F238E27FC236}">
                  <a16:creationId xmlns:a16="http://schemas.microsoft.com/office/drawing/2014/main" id="{338EC099-4C2E-403C-8963-FBB3B5521736}"/>
                </a:ext>
              </a:extLst>
            </p:cNvPr>
            <p:cNvSpPr/>
            <p:nvPr/>
          </p:nvSpPr>
          <p:spPr>
            <a:xfrm>
              <a:off x="2168539" y="4968292"/>
              <a:ext cx="4753027" cy="1145457"/>
            </a:xfrm>
            <a:prstGeom prst="wedgeRoundRectCallout">
              <a:avLst>
                <a:gd name="adj1" fmla="val -53720"/>
                <a:gd name="adj2" fmla="val -25234"/>
                <a:gd name="adj3" fmla="val 16667"/>
              </a:avLst>
            </a:prstGeom>
            <a:noFill/>
            <a:ln w="38100">
              <a:solidFill>
                <a:srgbClr val="7F7F7F">
                  <a:alpha val="5294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6" name="グループ化 15"/>
          <p:cNvGrpSpPr/>
          <p:nvPr/>
        </p:nvGrpSpPr>
        <p:grpSpPr>
          <a:xfrm>
            <a:off x="262368" y="481883"/>
            <a:ext cx="3808565" cy="3734894"/>
            <a:chOff x="153835" y="521420"/>
            <a:chExt cx="4303967" cy="4303967"/>
          </a:xfrm>
        </p:grpSpPr>
        <p:pic>
          <p:nvPicPr>
            <p:cNvPr id="17" name="図 16"/>
            <p:cNvPicPr>
              <a:picLocks noChangeAspect="1"/>
            </p:cNvPicPr>
            <p:nvPr/>
          </p:nvPicPr>
          <p:blipFill rotWithShape="1">
            <a:blip r:embed="rId3" cstate="print">
              <a:extLst>
                <a:ext uri="{28A0092B-C50C-407E-A947-70E740481C1C}">
                  <a14:useLocalDpi xmlns:a14="http://schemas.microsoft.com/office/drawing/2010/main" val="0"/>
                </a:ext>
              </a:extLst>
            </a:blip>
            <a:srcRect b="33321"/>
            <a:stretch/>
          </p:blipFill>
          <p:spPr>
            <a:xfrm flipH="1">
              <a:off x="1099919" y="1001103"/>
              <a:ext cx="2863492" cy="3337632"/>
            </a:xfrm>
            <a:prstGeom prst="rect">
              <a:avLst/>
            </a:prstGeom>
          </p:spPr>
        </p:pic>
        <p:sp>
          <p:nvSpPr>
            <p:cNvPr id="18" name="楕円 17"/>
            <p:cNvSpPr>
              <a:spLocks noChangeAspect="1"/>
            </p:cNvSpPr>
            <p:nvPr/>
          </p:nvSpPr>
          <p:spPr>
            <a:xfrm>
              <a:off x="153835" y="521420"/>
              <a:ext cx="4303967" cy="4303967"/>
            </a:xfrm>
            <a:prstGeom prst="ellipse">
              <a:avLst/>
            </a:prstGeom>
            <a:noFill/>
            <a:ln w="1016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9" name="図 18" descr="アイコン&#10;&#10;自動的に生成された説明">
            <a:extLst>
              <a:ext uri="{FF2B5EF4-FFF2-40B4-BE49-F238E27FC236}">
                <a16:creationId xmlns:a16="http://schemas.microsoft.com/office/drawing/2014/main" id="{4B11D410-AE4C-4F4B-91A7-C44CB3EFB7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7370" y="2349330"/>
            <a:ext cx="2380917" cy="4170662"/>
          </a:xfrm>
          <a:prstGeom prst="rect">
            <a:avLst/>
          </a:prstGeom>
        </p:spPr>
      </p:pic>
      <p:pic>
        <p:nvPicPr>
          <p:cNvPr id="63" name="グラフィックス 62" descr="水">
            <a:extLst>
              <a:ext uri="{FF2B5EF4-FFF2-40B4-BE49-F238E27FC236}">
                <a16:creationId xmlns:a16="http://schemas.microsoft.com/office/drawing/2014/main" id="{8E898E16-872E-4CCF-AB9D-C21CF699E3E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698924" y="1725930"/>
            <a:ext cx="467726" cy="540110"/>
          </a:xfrm>
          <a:prstGeom prst="rect">
            <a:avLst/>
          </a:prstGeom>
        </p:spPr>
      </p:pic>
      <p:grpSp>
        <p:nvGrpSpPr>
          <p:cNvPr id="23" name="グループ化 22"/>
          <p:cNvGrpSpPr/>
          <p:nvPr/>
        </p:nvGrpSpPr>
        <p:grpSpPr>
          <a:xfrm>
            <a:off x="4013783" y="3320442"/>
            <a:ext cx="2006437" cy="617223"/>
            <a:chOff x="3904898" y="3177247"/>
            <a:chExt cx="2006437" cy="617223"/>
          </a:xfrm>
        </p:grpSpPr>
        <p:sp>
          <p:nvSpPr>
            <p:cNvPr id="24" name="フローチャート: 判断 23"/>
            <p:cNvSpPr/>
            <p:nvPr/>
          </p:nvSpPr>
          <p:spPr>
            <a:xfrm rot="2287450">
              <a:off x="3904898" y="3247646"/>
              <a:ext cx="2006437" cy="503855"/>
            </a:xfrm>
            <a:prstGeom prst="flowChartDecision">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6806" y="3177247"/>
              <a:ext cx="1002625" cy="617223"/>
            </a:xfrm>
            <a:prstGeom prst="rect">
              <a:avLst/>
            </a:prstGeom>
          </p:spPr>
        </p:pic>
      </p:grpSp>
    </p:spTree>
    <p:extLst>
      <p:ext uri="{BB962C8B-B14F-4D97-AF65-F5344CB8AC3E}">
        <p14:creationId xmlns:p14="http://schemas.microsoft.com/office/powerpoint/2010/main" val="60645891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2500"/>
                            </p:stCondLst>
                            <p:childTnLst>
                              <p:par>
                                <p:cTn id="9" presetID="22" presetClass="entr" presetSubtype="8" fill="hold" nodeType="afterEffect">
                                  <p:stCondLst>
                                    <p:cond delay="50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1000"/>
                                        <p:tgtEl>
                                          <p:spTgt spid="32"/>
                                        </p:tgtEl>
                                      </p:cBhvr>
                                    </p:animEffect>
                                  </p:childTnLst>
                                </p:cTn>
                              </p:par>
                            </p:childTnLst>
                          </p:cTn>
                        </p:par>
                        <p:par>
                          <p:cTn id="12" fill="hold">
                            <p:stCondLst>
                              <p:cond delay="4000"/>
                            </p:stCondLst>
                            <p:childTnLst>
                              <p:par>
                                <p:cTn id="13" presetID="26" presetClass="entr" presetSubtype="0"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par>
                          <p:cTn id="29" fill="hold">
                            <p:stCondLst>
                              <p:cond delay="6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14</a:t>
            </a:fld>
            <a:endParaRPr kumimoji="1" lang="ja-JP" altLang="en-US"/>
          </a:p>
        </p:txBody>
      </p:sp>
      <p:sp>
        <p:nvSpPr>
          <p:cNvPr id="3" name="正方形/長方形 2"/>
          <p:cNvSpPr/>
          <p:nvPr/>
        </p:nvSpPr>
        <p:spPr>
          <a:xfrm>
            <a:off x="998724" y="444853"/>
            <a:ext cx="7130143" cy="601844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コンテンツ プレースホルダー 2">
            <a:extLst>
              <a:ext uri="{FF2B5EF4-FFF2-40B4-BE49-F238E27FC236}">
                <a16:creationId xmlns:a16="http://schemas.microsoft.com/office/drawing/2014/main" id="{EF0669F0-E3A6-42B8-84B1-F7FE2DCB71DA}"/>
              </a:ext>
            </a:extLst>
          </p:cNvPr>
          <p:cNvSpPr txBox="1">
            <a:spLocks/>
          </p:cNvSpPr>
          <p:nvPr/>
        </p:nvSpPr>
        <p:spPr>
          <a:xfrm>
            <a:off x="1260377" y="1150922"/>
            <a:ext cx="6643418" cy="47854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en-US" altLang="ja-JP" sz="1800" dirty="0">
                <a:latin typeface="メイリオ" panose="020B0604030504040204" pitchFamily="50" charset="-128"/>
                <a:ea typeface="メイリオ" panose="020B0604030504040204" pitchFamily="50" charset="-128"/>
              </a:rPr>
              <a:t>It’s important research data, so let’s be prepared for emergencies. </a:t>
            </a:r>
            <a:endParaRPr lang="en-US" altLang="ja-JP" sz="1800" dirty="0" smtClean="0">
              <a:latin typeface="メイリオ" panose="020B0604030504040204" pitchFamily="50" charset="-128"/>
              <a:ea typeface="メイリオ" panose="020B0604030504040204" pitchFamily="50" charset="-128"/>
            </a:endParaRPr>
          </a:p>
          <a:p>
            <a:pPr marL="0" indent="0">
              <a:lnSpc>
                <a:spcPct val="150000"/>
              </a:lnSpc>
              <a:buNone/>
            </a:pPr>
            <a:r>
              <a:rPr lang="en-US" altLang="ja-JP" sz="1800" dirty="0" smtClean="0">
                <a:latin typeface="メイリオ" panose="020B0604030504040204" pitchFamily="50" charset="-128"/>
                <a:ea typeface="メイリオ" panose="020B0604030504040204" pitchFamily="50" charset="-128"/>
              </a:rPr>
              <a:t>Security</a:t>
            </a:r>
          </a:p>
          <a:p>
            <a:pPr>
              <a:lnSpc>
                <a:spcPct val="150000"/>
              </a:lnSpc>
              <a:buFont typeface="メイリオ" panose="020B0604030504040204" pitchFamily="50" charset="-128"/>
              <a:buChar char="-"/>
            </a:pPr>
            <a:r>
              <a:rPr lang="en-US" altLang="ja-JP" sz="1800" dirty="0" smtClean="0">
                <a:latin typeface="メイリオ" panose="020B0604030504040204" pitchFamily="50" charset="-128"/>
                <a:ea typeface="メイリオ" panose="020B0604030504040204" pitchFamily="50" charset="-128"/>
              </a:rPr>
              <a:t>In addition to the capacity, cost, and ease of use, </a:t>
            </a:r>
            <a:r>
              <a:rPr lang="en-US" altLang="ja-JP" sz="1800" dirty="0" smtClean="0">
                <a:solidFill>
                  <a:schemeClr val="accent2"/>
                </a:solidFill>
                <a:latin typeface="メイリオ" panose="020B0604030504040204" pitchFamily="50" charset="-128"/>
                <a:ea typeface="メイリオ" panose="020B0604030504040204" pitchFamily="50" charset="-128"/>
              </a:rPr>
              <a:t>considering </a:t>
            </a:r>
            <a:r>
              <a:rPr lang="en-US" altLang="ja-JP" sz="1800" dirty="0">
                <a:solidFill>
                  <a:schemeClr val="accent2"/>
                </a:solidFill>
                <a:latin typeface="メイリオ" panose="020B0604030504040204" pitchFamily="50" charset="-128"/>
                <a:ea typeface="メイリオ" panose="020B0604030504040204" pitchFamily="50" charset="-128"/>
              </a:rPr>
              <a:t>reliability and </a:t>
            </a:r>
            <a:r>
              <a:rPr lang="en-US" altLang="ja-JP" sz="1800" dirty="0" smtClean="0">
                <a:solidFill>
                  <a:schemeClr val="accent2"/>
                </a:solidFill>
                <a:latin typeface="メイリオ" panose="020B0604030504040204" pitchFamily="50" charset="-128"/>
                <a:ea typeface="メイリオ" panose="020B0604030504040204" pitchFamily="50" charset="-128"/>
              </a:rPr>
              <a:t>safety</a:t>
            </a:r>
            <a:r>
              <a:rPr lang="en-US" altLang="ja-JP" sz="1800" dirty="0" smtClean="0">
                <a:latin typeface="メイリオ" panose="020B0604030504040204" pitchFamily="50" charset="-128"/>
                <a:ea typeface="メイリオ" panose="020B0604030504040204" pitchFamily="50" charset="-128"/>
              </a:rPr>
              <a:t> when selecting an appropriate storage location</a:t>
            </a:r>
          </a:p>
          <a:p>
            <a:pPr>
              <a:lnSpc>
                <a:spcPct val="150000"/>
              </a:lnSpc>
              <a:buFont typeface="メイリオ" panose="020B0604030504040204" pitchFamily="50" charset="-128"/>
              <a:buChar char="-"/>
            </a:pPr>
            <a:r>
              <a:rPr lang="en-US" altLang="ja-JP" sz="1800" dirty="0">
                <a:solidFill>
                  <a:schemeClr val="accent2"/>
                </a:solidFill>
                <a:latin typeface="メイリオ" panose="020B0604030504040204" pitchFamily="50" charset="-128"/>
                <a:ea typeface="メイリオ" panose="020B0604030504040204" pitchFamily="50" charset="-128"/>
              </a:rPr>
              <a:t>E</a:t>
            </a:r>
            <a:r>
              <a:rPr lang="en-US" altLang="ja-JP" sz="1800" dirty="0" smtClean="0">
                <a:solidFill>
                  <a:schemeClr val="accent2"/>
                </a:solidFill>
                <a:latin typeface="メイリオ" panose="020B0604030504040204" pitchFamily="50" charset="-128"/>
                <a:ea typeface="メイリオ" panose="020B0604030504040204" pitchFamily="50" charset="-128"/>
              </a:rPr>
              <a:t>nsuring </a:t>
            </a:r>
            <a:r>
              <a:rPr lang="en-US" altLang="ja-JP" sz="1800" dirty="0">
                <a:solidFill>
                  <a:schemeClr val="accent2"/>
                </a:solidFill>
                <a:latin typeface="メイリオ" panose="020B0604030504040204" pitchFamily="50" charset="-128"/>
                <a:ea typeface="メイリオ" panose="020B0604030504040204" pitchFamily="50" charset="-128"/>
              </a:rPr>
              <a:t>appropriate security, </a:t>
            </a:r>
            <a:r>
              <a:rPr lang="en-US" altLang="ja-JP" sz="1800" dirty="0" smtClean="0">
                <a:latin typeface="メイリオ" panose="020B0604030504040204" pitchFamily="50" charset="-128"/>
                <a:ea typeface="メイリオ" panose="020B0604030504040204" pitchFamily="50" charset="-128"/>
              </a:rPr>
              <a:t>such as setting access privileges</a:t>
            </a:r>
          </a:p>
          <a:p>
            <a:pPr>
              <a:lnSpc>
                <a:spcPct val="150000"/>
              </a:lnSpc>
              <a:buFont typeface="メイリオ" panose="020B0604030504040204" pitchFamily="50" charset="-128"/>
              <a:buChar char="-"/>
            </a:pPr>
            <a:r>
              <a:rPr lang="en-US" altLang="ja-JP" sz="1800" dirty="0">
                <a:solidFill>
                  <a:schemeClr val="accent2"/>
                </a:solidFill>
                <a:latin typeface="メイリオ" panose="020B0604030504040204" pitchFamily="50" charset="-128"/>
                <a:ea typeface="メイリオ" panose="020B0604030504040204" pitchFamily="50" charset="-128"/>
              </a:rPr>
              <a:t>E</a:t>
            </a:r>
            <a:r>
              <a:rPr lang="en-US" altLang="ja-JP" sz="1800" dirty="0" smtClean="0">
                <a:solidFill>
                  <a:schemeClr val="accent2"/>
                </a:solidFill>
                <a:latin typeface="メイリオ" panose="020B0604030504040204" pitchFamily="50" charset="-128"/>
                <a:ea typeface="メイリオ" panose="020B0604030504040204" pitchFamily="50" charset="-128"/>
              </a:rPr>
              <a:t>stablishing </a:t>
            </a:r>
            <a:r>
              <a:rPr lang="en-US" altLang="ja-JP" sz="1800" dirty="0">
                <a:solidFill>
                  <a:schemeClr val="accent2"/>
                </a:solidFill>
                <a:latin typeface="メイリオ" panose="020B0604030504040204" pitchFamily="50" charset="-128"/>
                <a:ea typeface="メイリオ" panose="020B0604030504040204" pitchFamily="50" charset="-128"/>
              </a:rPr>
              <a:t>procedures and training to prevent human </a:t>
            </a:r>
            <a:r>
              <a:rPr lang="en-US" altLang="ja-JP" sz="1800" dirty="0" smtClean="0">
                <a:solidFill>
                  <a:schemeClr val="accent2"/>
                </a:solidFill>
                <a:latin typeface="メイリオ" panose="020B0604030504040204" pitchFamily="50" charset="-128"/>
                <a:ea typeface="メイリオ" panose="020B0604030504040204" pitchFamily="50" charset="-128"/>
              </a:rPr>
              <a:t>error</a:t>
            </a:r>
            <a:endParaRPr lang="en-US" altLang="ja-JP" sz="1800" dirty="0">
              <a:solidFill>
                <a:schemeClr val="accent2"/>
              </a:solidFill>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794" y="2451780"/>
            <a:ext cx="1153119" cy="4217308"/>
          </a:xfrm>
          <a:prstGeom prst="rect">
            <a:avLst/>
          </a:prstGeom>
        </p:spPr>
      </p:pic>
    </p:spTree>
    <p:extLst>
      <p:ext uri="{BB962C8B-B14F-4D97-AF65-F5344CB8AC3E}">
        <p14:creationId xmlns:p14="http://schemas.microsoft.com/office/powerpoint/2010/main" val="121032849"/>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15</a:t>
            </a:fld>
            <a:endParaRPr kumimoji="1" lang="ja-JP" altLang="en-US"/>
          </a:p>
        </p:txBody>
      </p:sp>
      <p:sp>
        <p:nvSpPr>
          <p:cNvPr id="3" name="正方形/長方形 2"/>
          <p:cNvSpPr/>
          <p:nvPr/>
        </p:nvSpPr>
        <p:spPr>
          <a:xfrm>
            <a:off x="998724" y="444853"/>
            <a:ext cx="7130143" cy="601844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コンテンツ プレースホルダー 2">
            <a:extLst>
              <a:ext uri="{FF2B5EF4-FFF2-40B4-BE49-F238E27FC236}">
                <a16:creationId xmlns:a16="http://schemas.microsoft.com/office/drawing/2014/main" id="{EF0669F0-E3A6-42B8-84B1-F7FE2DCB71DA}"/>
              </a:ext>
            </a:extLst>
          </p:cNvPr>
          <p:cNvSpPr txBox="1">
            <a:spLocks/>
          </p:cNvSpPr>
          <p:nvPr/>
        </p:nvSpPr>
        <p:spPr>
          <a:xfrm>
            <a:off x="1260377" y="1150922"/>
            <a:ext cx="6643418" cy="40079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en-US" altLang="ja-JP" sz="1800" dirty="0" smtClean="0">
                <a:latin typeface="メイリオ" panose="020B0604030504040204" pitchFamily="50" charset="-128"/>
                <a:ea typeface="メイリオ" panose="020B0604030504040204" pitchFamily="50" charset="-128"/>
              </a:rPr>
              <a:t>Backup</a:t>
            </a:r>
          </a:p>
          <a:p>
            <a:pPr>
              <a:lnSpc>
                <a:spcPct val="150000"/>
              </a:lnSpc>
              <a:buFont typeface="メイリオ" panose="020B0604030504040204" pitchFamily="50" charset="-128"/>
              <a:buChar char="-"/>
            </a:pPr>
            <a:r>
              <a:rPr lang="en-US" altLang="ja-JP" sz="1800" dirty="0" smtClean="0">
                <a:solidFill>
                  <a:schemeClr val="accent2"/>
                </a:solidFill>
                <a:latin typeface="メイリオ" panose="020B0604030504040204" pitchFamily="50" charset="-128"/>
                <a:ea typeface="メイリオ" panose="020B0604030504040204" pitchFamily="50" charset="-128"/>
              </a:rPr>
              <a:t>Using </a:t>
            </a:r>
            <a:r>
              <a:rPr lang="en-US" altLang="ja-JP" sz="1800" dirty="0">
                <a:solidFill>
                  <a:schemeClr val="accent2"/>
                </a:solidFill>
                <a:latin typeface="メイリオ" panose="020B0604030504040204" pitchFamily="50" charset="-128"/>
                <a:ea typeface="メイリオ" panose="020B0604030504040204" pitchFamily="50" charset="-128"/>
              </a:rPr>
              <a:t>software to create regular </a:t>
            </a:r>
            <a:r>
              <a:rPr lang="en-US" altLang="ja-JP" sz="1800" dirty="0" smtClean="0">
                <a:solidFill>
                  <a:schemeClr val="accent2"/>
                </a:solidFill>
                <a:latin typeface="メイリオ" panose="020B0604030504040204" pitchFamily="50" charset="-128"/>
                <a:ea typeface="メイリオ" panose="020B0604030504040204" pitchFamily="50" charset="-128"/>
              </a:rPr>
              <a:t>backups, </a:t>
            </a:r>
            <a:r>
              <a:rPr lang="en-US" altLang="ja-JP" sz="1800" dirty="0" smtClean="0">
                <a:latin typeface="メイリオ" panose="020B0604030504040204" pitchFamily="50" charset="-128"/>
                <a:ea typeface="メイリオ" panose="020B0604030504040204" pitchFamily="50" charset="-128"/>
              </a:rPr>
              <a:t>instead of doing it manually</a:t>
            </a:r>
          </a:p>
          <a:p>
            <a:pPr>
              <a:lnSpc>
                <a:spcPct val="150000"/>
              </a:lnSpc>
              <a:buFont typeface="メイリオ" panose="020B0604030504040204" pitchFamily="50" charset="-128"/>
              <a:buChar char="-"/>
            </a:pPr>
            <a:r>
              <a:rPr lang="en-US" altLang="ja-JP" sz="1800" dirty="0">
                <a:solidFill>
                  <a:schemeClr val="accent2"/>
                </a:solidFill>
                <a:latin typeface="メイリオ" panose="020B0604030504040204" pitchFamily="50" charset="-128"/>
                <a:ea typeface="メイリオ" panose="020B0604030504040204" pitchFamily="50" charset="-128"/>
              </a:rPr>
              <a:t>S</a:t>
            </a:r>
            <a:r>
              <a:rPr lang="en-US" altLang="ja-JP" sz="1800" dirty="0" smtClean="0">
                <a:solidFill>
                  <a:schemeClr val="accent2"/>
                </a:solidFill>
                <a:latin typeface="メイリオ" panose="020B0604030504040204" pitchFamily="50" charset="-128"/>
                <a:ea typeface="メイリオ" panose="020B0604030504040204" pitchFamily="50" charset="-128"/>
              </a:rPr>
              <a:t>electing </a:t>
            </a:r>
            <a:r>
              <a:rPr lang="en-US" altLang="ja-JP" sz="1800" dirty="0">
                <a:solidFill>
                  <a:schemeClr val="accent2"/>
                </a:solidFill>
                <a:latin typeface="メイリオ" panose="020B0604030504040204" pitchFamily="50" charset="-128"/>
                <a:ea typeface="メイリオ" panose="020B0604030504040204" pitchFamily="50" charset="-128"/>
              </a:rPr>
              <a:t>an appropriate backup </a:t>
            </a:r>
            <a:r>
              <a:rPr lang="en-US" altLang="ja-JP" sz="1800" dirty="0" smtClean="0">
                <a:solidFill>
                  <a:schemeClr val="accent2"/>
                </a:solidFill>
                <a:latin typeface="メイリオ" panose="020B0604030504040204" pitchFamily="50" charset="-128"/>
                <a:ea typeface="メイリオ" panose="020B0604030504040204" pitchFamily="50" charset="-128"/>
              </a:rPr>
              <a:t>method, </a:t>
            </a:r>
            <a:r>
              <a:rPr lang="en-US" altLang="ja-JP" sz="1800" dirty="0" smtClean="0">
                <a:latin typeface="メイリオ" panose="020B0604030504040204" pitchFamily="50" charset="-128"/>
                <a:ea typeface="メイリオ" panose="020B0604030504040204" pitchFamily="50" charset="-128"/>
              </a:rPr>
              <a:t>considering the disk space and time required</a:t>
            </a:r>
          </a:p>
          <a:p>
            <a:pPr>
              <a:lnSpc>
                <a:spcPct val="150000"/>
              </a:lnSpc>
              <a:buFont typeface="メイリオ" panose="020B0604030504040204" pitchFamily="50" charset="-128"/>
              <a:buChar char="-"/>
            </a:pPr>
            <a:r>
              <a:rPr lang="en-US" altLang="ja-JP" sz="1800" dirty="0">
                <a:solidFill>
                  <a:schemeClr val="accent2"/>
                </a:solidFill>
                <a:latin typeface="メイリオ" panose="020B0604030504040204" pitchFamily="50" charset="-128"/>
                <a:ea typeface="メイリオ" panose="020B0604030504040204" pitchFamily="50" charset="-128"/>
              </a:rPr>
              <a:t>I</a:t>
            </a:r>
            <a:r>
              <a:rPr lang="en-US" altLang="ja-JP" sz="1800" dirty="0" smtClean="0">
                <a:solidFill>
                  <a:schemeClr val="accent2"/>
                </a:solidFill>
                <a:latin typeface="メイリオ" panose="020B0604030504040204" pitchFamily="50" charset="-128"/>
                <a:ea typeface="メイリオ" panose="020B0604030504040204" pitchFamily="50" charset="-128"/>
              </a:rPr>
              <a:t>n </a:t>
            </a:r>
            <a:r>
              <a:rPr lang="en-US" altLang="ja-JP" sz="1800" dirty="0">
                <a:solidFill>
                  <a:schemeClr val="accent2"/>
                </a:solidFill>
                <a:latin typeface="メイリオ" panose="020B0604030504040204" pitchFamily="50" charset="-128"/>
                <a:ea typeface="メイリオ" panose="020B0604030504040204" pitchFamily="50" charset="-128"/>
              </a:rPr>
              <a:t>consideration of disasters, placing backups in multiple </a:t>
            </a:r>
            <a:r>
              <a:rPr lang="en-US" altLang="ja-JP" sz="1800" dirty="0" smtClean="0">
                <a:solidFill>
                  <a:schemeClr val="accent2"/>
                </a:solidFill>
                <a:latin typeface="メイリオ" panose="020B0604030504040204" pitchFamily="50" charset="-128"/>
                <a:ea typeface="メイリオ" panose="020B0604030504040204" pitchFamily="50" charset="-128"/>
              </a:rPr>
              <a:t>locations</a:t>
            </a:r>
            <a:endParaRPr lang="en-US" altLang="ja-JP" sz="1800" dirty="0">
              <a:solidFill>
                <a:schemeClr val="accent2"/>
              </a:solidFill>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794" y="2451780"/>
            <a:ext cx="1153119" cy="4217308"/>
          </a:xfrm>
          <a:prstGeom prst="rect">
            <a:avLst/>
          </a:prstGeom>
        </p:spPr>
      </p:pic>
    </p:spTree>
    <p:extLst>
      <p:ext uri="{BB962C8B-B14F-4D97-AF65-F5344CB8AC3E}">
        <p14:creationId xmlns:p14="http://schemas.microsoft.com/office/powerpoint/2010/main" val="13613608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15850CA-3712-4B37-933E-60AA745C8934}"/>
              </a:ext>
            </a:extLst>
          </p:cNvPr>
          <p:cNvSpPr>
            <a:spLocks noGrp="1"/>
          </p:cNvSpPr>
          <p:nvPr>
            <p:ph type="sldNum" sz="quarter" idx="12"/>
          </p:nvPr>
        </p:nvSpPr>
        <p:spPr/>
        <p:txBody>
          <a:bodyPr/>
          <a:lstStyle/>
          <a:p>
            <a:fld id="{2AF7E1A5-65D0-4BAB-B45E-F1648246AF86}" type="slidenum">
              <a:rPr kumimoji="1" lang="ja-JP" altLang="en-US" smtClean="0"/>
              <a:t>16</a:t>
            </a:fld>
            <a:endParaRPr kumimoji="1" lang="ja-JP" altLang="en-US"/>
          </a:p>
        </p:txBody>
      </p:sp>
      <p:sp>
        <p:nvSpPr>
          <p:cNvPr id="5" name="テキスト ボックス 4">
            <a:extLst>
              <a:ext uri="{FF2B5EF4-FFF2-40B4-BE49-F238E27FC236}">
                <a16:creationId xmlns:a16="http://schemas.microsoft.com/office/drawing/2014/main" id="{EBBC6CF2-4E9C-42B9-8A20-3B3E52067A65}"/>
              </a:ext>
            </a:extLst>
          </p:cNvPr>
          <p:cNvSpPr txBox="1"/>
          <p:nvPr/>
        </p:nvSpPr>
        <p:spPr>
          <a:xfrm>
            <a:off x="3561947" y="2509610"/>
            <a:ext cx="2020105" cy="523220"/>
          </a:xfrm>
          <a:prstGeom prst="rect">
            <a:avLst/>
          </a:prstGeom>
          <a:noFill/>
        </p:spPr>
        <p:txBody>
          <a:bodyPr wrap="none" rtlCol="0">
            <a:spAutoFit/>
          </a:bodyPr>
          <a:lstStyle/>
          <a:p>
            <a:pPr algn="ctr"/>
            <a:r>
              <a:rPr kumimoji="1" lang="en-US" altLang="ja-JP" sz="2800" b="1" dirty="0">
                <a:solidFill>
                  <a:schemeClr val="bg1">
                    <a:lumMod val="65000"/>
                  </a:schemeClr>
                </a:solidFill>
                <a:latin typeface="メイリオ" panose="020B0604030504040204" pitchFamily="50" charset="-128"/>
                <a:ea typeface="メイリオ" panose="020B0604030504040204" pitchFamily="50" charset="-128"/>
              </a:rPr>
              <a:t>Episode</a:t>
            </a:r>
            <a:r>
              <a:rPr lang="ja-JP" altLang="en-US" sz="2800" b="1" dirty="0">
                <a:solidFill>
                  <a:schemeClr val="bg1">
                    <a:lumMod val="65000"/>
                  </a:schemeClr>
                </a:solidFill>
                <a:latin typeface="メイリオ" panose="020B0604030504040204" pitchFamily="50" charset="-128"/>
                <a:ea typeface="メイリオ" panose="020B0604030504040204" pitchFamily="50" charset="-128"/>
              </a:rPr>
              <a:t> </a:t>
            </a:r>
            <a:r>
              <a:rPr lang="en-US" altLang="ja-JP" sz="2800" b="1" dirty="0">
                <a:solidFill>
                  <a:schemeClr val="bg1">
                    <a:lumMod val="65000"/>
                  </a:schemeClr>
                </a:solidFill>
                <a:latin typeface="メイリオ" panose="020B0604030504040204" pitchFamily="50" charset="-128"/>
                <a:ea typeface="メイリオ" panose="020B0604030504040204" pitchFamily="50" charset="-128"/>
              </a:rPr>
              <a:t>3</a:t>
            </a:r>
            <a:endParaRPr kumimoji="1" lang="ja-JP" altLang="en-US" sz="2800" b="1" dirty="0">
              <a:solidFill>
                <a:schemeClr val="bg1">
                  <a:lumMod val="65000"/>
                </a:schemeClr>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87B10C27-80E7-4964-8A74-0033624FF47A}"/>
              </a:ext>
            </a:extLst>
          </p:cNvPr>
          <p:cNvSpPr txBox="1"/>
          <p:nvPr/>
        </p:nvSpPr>
        <p:spPr>
          <a:xfrm>
            <a:off x="1260035" y="3424716"/>
            <a:ext cx="6623928" cy="954107"/>
          </a:xfrm>
          <a:prstGeom prst="rect">
            <a:avLst/>
          </a:prstGeom>
          <a:noFill/>
        </p:spPr>
        <p:txBody>
          <a:bodyPr wrap="none" rtlCol="0">
            <a:spAutoFit/>
          </a:bodyPr>
          <a:lstStyle/>
          <a:p>
            <a:pPr algn="ctr"/>
            <a:r>
              <a:rPr lang="en-US" altLang="ja-JP" sz="2800" b="1" dirty="0" smtClean="0">
                <a:solidFill>
                  <a:schemeClr val="tx1">
                    <a:lumMod val="65000"/>
                    <a:lumOff val="35000"/>
                  </a:schemeClr>
                </a:solidFill>
                <a:latin typeface="メイリオ" panose="020B0604030504040204" pitchFamily="50" charset="-128"/>
                <a:ea typeface="メイリオ" panose="020B0604030504040204" pitchFamily="50" charset="-128"/>
              </a:rPr>
              <a:t>Disclosure </a:t>
            </a:r>
            <a:r>
              <a:rPr lang="en-US" altLang="ja-JP" sz="2800" b="1" dirty="0">
                <a:solidFill>
                  <a:schemeClr val="tx1">
                    <a:lumMod val="65000"/>
                    <a:lumOff val="35000"/>
                  </a:schemeClr>
                </a:solidFill>
                <a:latin typeface="メイリオ" panose="020B0604030504040204" pitchFamily="50" charset="-128"/>
                <a:ea typeface="メイリオ" panose="020B0604030504040204" pitchFamily="50" charset="-128"/>
              </a:rPr>
              <a:t>of the evidence </a:t>
            </a:r>
            <a:r>
              <a:rPr lang="en-US" altLang="ja-JP" sz="2800" b="1" dirty="0" smtClean="0">
                <a:solidFill>
                  <a:schemeClr val="tx1">
                    <a:lumMod val="65000"/>
                    <a:lumOff val="35000"/>
                  </a:schemeClr>
                </a:solidFill>
                <a:latin typeface="メイリオ" panose="020B0604030504040204" pitchFamily="50" charset="-128"/>
                <a:ea typeface="メイリオ" panose="020B0604030504040204" pitchFamily="50" charset="-128"/>
              </a:rPr>
              <a:t>data of</a:t>
            </a:r>
          </a:p>
          <a:p>
            <a:pPr algn="ctr"/>
            <a:r>
              <a:rPr lang="en-US" altLang="ja-JP" sz="2800" b="1" dirty="0" smtClean="0">
                <a:solidFill>
                  <a:schemeClr val="tx1">
                    <a:lumMod val="65000"/>
                    <a:lumOff val="35000"/>
                  </a:schemeClr>
                </a:solidFill>
                <a:latin typeface="メイリオ" panose="020B0604030504040204" pitchFamily="50" charset="-128"/>
                <a:ea typeface="メイリオ" panose="020B0604030504040204" pitchFamily="50" charset="-128"/>
              </a:rPr>
              <a:t>research </a:t>
            </a:r>
            <a:r>
              <a:rPr lang="en-US" altLang="ja-JP" sz="2800" b="1" dirty="0">
                <a:solidFill>
                  <a:schemeClr val="tx1">
                    <a:lumMod val="65000"/>
                    <a:lumOff val="35000"/>
                  </a:schemeClr>
                </a:solidFill>
                <a:latin typeface="メイリオ" panose="020B0604030504040204" pitchFamily="50" charset="-128"/>
                <a:ea typeface="メイリオ" panose="020B0604030504040204" pitchFamily="50" charset="-128"/>
              </a:rPr>
              <a:t>outputs</a:t>
            </a:r>
            <a:endParaRPr kumimoji="1" lang="ja-JP" altLang="en-US" sz="28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15001558"/>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23C5B6AE-AC5D-49F7-AF7B-D11F1D496ED5}"/>
              </a:ext>
            </a:extLst>
          </p:cNvPr>
          <p:cNvGrpSpPr/>
          <p:nvPr/>
        </p:nvGrpSpPr>
        <p:grpSpPr>
          <a:xfrm>
            <a:off x="380999" y="2676616"/>
            <a:ext cx="5285511" cy="1518351"/>
            <a:chOff x="380999" y="2676616"/>
            <a:chExt cx="5285511" cy="1518351"/>
          </a:xfrm>
        </p:grpSpPr>
        <p:sp>
          <p:nvSpPr>
            <p:cNvPr id="19" name="テキスト ボックス 18"/>
            <p:cNvSpPr txBox="1"/>
            <p:nvPr/>
          </p:nvSpPr>
          <p:spPr>
            <a:xfrm>
              <a:off x="591128" y="2797166"/>
              <a:ext cx="4880746" cy="1323439"/>
            </a:xfrm>
            <a:prstGeom prst="rect">
              <a:avLst/>
            </a:prstGeom>
            <a:noFill/>
          </p:spPr>
          <p:txBody>
            <a:bodyPr wrap="square" rtlCol="0">
              <a:spAutoFit/>
            </a:bodyPr>
            <a:lstStyle/>
            <a:p>
              <a:r>
                <a:rPr lang="en-US" altLang="ja-JP" sz="2000" b="1" dirty="0" smtClean="0">
                  <a:solidFill>
                    <a:schemeClr val="accent2"/>
                  </a:solidFill>
                  <a:latin typeface="メイリオ" panose="020B0604030504040204" pitchFamily="50" charset="-128"/>
                  <a:ea typeface="メイリオ" panose="020B0604030504040204" pitchFamily="50" charset="-128"/>
                </a:rPr>
                <a:t>Yes </a:t>
              </a:r>
              <a:r>
                <a:rPr lang="en-US" altLang="ja-JP" sz="2000" b="1" dirty="0">
                  <a:solidFill>
                    <a:schemeClr val="accent2"/>
                  </a:solidFill>
                  <a:latin typeface="メイリオ" panose="020B0604030504040204" pitchFamily="50" charset="-128"/>
                  <a:ea typeface="メイリオ" panose="020B0604030504040204" pitchFamily="50" charset="-128"/>
                </a:rPr>
                <a:t>Okay, I am sure there is a shared folder provided by the university, and I am going to put it on the web</a:t>
              </a:r>
              <a:r>
                <a:rPr lang="en-US" altLang="ja-JP" sz="2000" b="1" dirty="0" smtClean="0">
                  <a:solidFill>
                    <a:schemeClr val="accent2"/>
                  </a:solidFill>
                  <a:latin typeface="メイリオ" panose="020B0604030504040204" pitchFamily="50" charset="-128"/>
                  <a:ea typeface="メイリオ" panose="020B0604030504040204" pitchFamily="50" charset="-128"/>
                </a:rPr>
                <a:t>.</a:t>
              </a:r>
              <a:endParaRPr lang="en-US" altLang="ja-JP" sz="2000" b="1" dirty="0">
                <a:solidFill>
                  <a:schemeClr val="accent2"/>
                </a:solidFill>
                <a:latin typeface="メイリオ" panose="020B0604030504040204" pitchFamily="50" charset="-128"/>
                <a:ea typeface="メイリオ" panose="020B0604030504040204" pitchFamily="50" charset="-128"/>
              </a:endParaRPr>
            </a:p>
          </p:txBody>
        </p:sp>
        <p:sp>
          <p:nvSpPr>
            <p:cNvPr id="38" name="角丸四角形吹き出し 37"/>
            <p:cNvSpPr/>
            <p:nvPr/>
          </p:nvSpPr>
          <p:spPr>
            <a:xfrm>
              <a:off x="380999" y="2676616"/>
              <a:ext cx="5285511" cy="1518351"/>
            </a:xfrm>
            <a:prstGeom prst="wedgeRoundRectCallout">
              <a:avLst>
                <a:gd name="adj1" fmla="val 53011"/>
                <a:gd name="adj2" fmla="val 13004"/>
                <a:gd name="adj3" fmla="val 16667"/>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a:p>
          </p:txBody>
        </p:sp>
      </p:grpSp>
      <p:grpSp>
        <p:nvGrpSpPr>
          <p:cNvPr id="14" name="グループ化 13">
            <a:extLst>
              <a:ext uri="{FF2B5EF4-FFF2-40B4-BE49-F238E27FC236}">
                <a16:creationId xmlns:a16="http://schemas.microsoft.com/office/drawing/2014/main" id="{BB159166-183B-4AE6-B2E9-895DEAACF05E}"/>
              </a:ext>
            </a:extLst>
          </p:cNvPr>
          <p:cNvGrpSpPr/>
          <p:nvPr/>
        </p:nvGrpSpPr>
        <p:grpSpPr>
          <a:xfrm>
            <a:off x="380999" y="4517219"/>
            <a:ext cx="6375294" cy="855666"/>
            <a:chOff x="380999" y="4436068"/>
            <a:chExt cx="6375294" cy="855666"/>
          </a:xfrm>
        </p:grpSpPr>
        <p:sp>
          <p:nvSpPr>
            <p:cNvPr id="21" name="テキスト ボックス 20"/>
            <p:cNvSpPr txBox="1"/>
            <p:nvPr/>
          </p:nvSpPr>
          <p:spPr>
            <a:xfrm>
              <a:off x="591128" y="4550705"/>
              <a:ext cx="6165165" cy="707886"/>
            </a:xfrm>
            <a:prstGeom prst="rect">
              <a:avLst/>
            </a:prstGeom>
            <a:noFill/>
          </p:spPr>
          <p:txBody>
            <a:bodyPr wrap="square" rtlCol="0">
              <a:spAutoFit/>
            </a:bodyPr>
            <a:lstStyle/>
            <a:p>
              <a:r>
                <a:rPr lang="en-US" altLang="ja-JP" sz="2000" b="1" dirty="0" smtClean="0">
                  <a:solidFill>
                    <a:schemeClr val="accent2"/>
                  </a:solidFill>
                  <a:latin typeface="メイリオ" panose="020B0604030504040204" pitchFamily="50" charset="-128"/>
                  <a:ea typeface="メイリオ" panose="020B0604030504040204" pitchFamily="50" charset="-128"/>
                </a:rPr>
                <a:t>The </a:t>
              </a:r>
              <a:r>
                <a:rPr lang="en-US" altLang="ja-JP" sz="2000" b="1" dirty="0">
                  <a:solidFill>
                    <a:schemeClr val="accent2"/>
                  </a:solidFill>
                  <a:latin typeface="メイリオ" panose="020B0604030504040204" pitchFamily="50" charset="-128"/>
                  <a:ea typeface="メイリオ" panose="020B0604030504040204" pitchFamily="50" charset="-128"/>
                </a:rPr>
                <a:t>URL </a:t>
              </a:r>
              <a:r>
                <a:rPr lang="en-US" altLang="ja-JP" sz="2000" b="1" dirty="0" smtClean="0">
                  <a:solidFill>
                    <a:schemeClr val="accent2"/>
                  </a:solidFill>
                  <a:latin typeface="メイリオ" panose="020B0604030504040204" pitchFamily="50" charset="-128"/>
                  <a:ea typeface="メイリオ" panose="020B0604030504040204" pitchFamily="50" charset="-128"/>
                </a:rPr>
                <a:t>is</a:t>
              </a:r>
            </a:p>
            <a:p>
              <a:r>
                <a:rPr kumimoji="1" lang="en-US" altLang="ja-JP" sz="2000" b="1" dirty="0" smtClean="0">
                  <a:solidFill>
                    <a:schemeClr val="accent2"/>
                  </a:solidFill>
                  <a:latin typeface="メイリオ" panose="020B0604030504040204" pitchFamily="50" charset="-128"/>
                  <a:ea typeface="メイリオ" panose="020B0604030504040204" pitchFamily="50" charset="-128"/>
                </a:rPr>
                <a:t>http</a:t>
              </a:r>
              <a:r>
                <a:rPr kumimoji="1" lang="en-US" altLang="ja-JP" sz="2000" b="1" dirty="0">
                  <a:solidFill>
                    <a:schemeClr val="accent2"/>
                  </a:solidFill>
                  <a:latin typeface="メイリオ" panose="020B0604030504040204" pitchFamily="50" charset="-128"/>
                  <a:ea typeface="メイリオ" panose="020B0604030504040204" pitchFamily="50" charset="-128"/>
                </a:rPr>
                <a:t>://archive.iii.XXXX-u.ac.jp/public/....</a:t>
              </a:r>
              <a:endParaRPr kumimoji="1" lang="ja-JP" altLang="en-US" sz="2000" b="1" dirty="0">
                <a:solidFill>
                  <a:schemeClr val="accent2"/>
                </a:solidFill>
                <a:latin typeface="メイリオ" panose="020B0604030504040204" pitchFamily="50" charset="-128"/>
                <a:ea typeface="メイリオ" panose="020B0604030504040204" pitchFamily="50" charset="-128"/>
              </a:endParaRPr>
            </a:p>
          </p:txBody>
        </p:sp>
        <p:sp>
          <p:nvSpPr>
            <p:cNvPr id="36" name="角丸四角形吹き出し 35"/>
            <p:cNvSpPr/>
            <p:nvPr/>
          </p:nvSpPr>
          <p:spPr>
            <a:xfrm>
              <a:off x="380999" y="4436068"/>
              <a:ext cx="6267778" cy="855666"/>
            </a:xfrm>
            <a:prstGeom prst="wedgeRoundRectCallout">
              <a:avLst>
                <a:gd name="adj1" fmla="val 51367"/>
                <a:gd name="adj2" fmla="val -45252"/>
                <a:gd name="adj3" fmla="val 16667"/>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accent2"/>
                </a:solidFill>
              </a:endParaRPr>
            </a:p>
          </p:txBody>
        </p:sp>
      </p:grpSp>
      <p:sp>
        <p:nvSpPr>
          <p:cNvPr id="6" name="スライド番号プレースホルダー 5"/>
          <p:cNvSpPr>
            <a:spLocks noGrp="1"/>
          </p:cNvSpPr>
          <p:nvPr>
            <p:ph type="sldNum" sz="quarter" idx="12"/>
          </p:nvPr>
        </p:nvSpPr>
        <p:spPr/>
        <p:txBody>
          <a:bodyPr/>
          <a:lstStyle/>
          <a:p>
            <a:fld id="{2AF7E1A5-65D0-4BAB-B45E-F1648246AF86}" type="slidenum">
              <a:rPr kumimoji="1" lang="ja-JP" altLang="en-US" smtClean="0"/>
              <a:t>17</a:t>
            </a:fld>
            <a:endParaRPr kumimoji="1" lang="ja-JP" altLang="en-US"/>
          </a:p>
        </p:txBody>
      </p:sp>
      <p:sp>
        <p:nvSpPr>
          <p:cNvPr id="42" name="テキスト ボックス 41">
            <a:extLst>
              <a:ext uri="{FF2B5EF4-FFF2-40B4-BE49-F238E27FC236}">
                <a16:creationId xmlns:a16="http://schemas.microsoft.com/office/drawing/2014/main" id="{289F0B86-28A8-4690-8C63-549B1627EEFC}"/>
              </a:ext>
            </a:extLst>
          </p:cNvPr>
          <p:cNvSpPr txBox="1"/>
          <p:nvPr/>
        </p:nvSpPr>
        <p:spPr>
          <a:xfrm>
            <a:off x="364438" y="6025932"/>
            <a:ext cx="7495246" cy="646331"/>
          </a:xfrm>
          <a:prstGeom prst="rect">
            <a:avLst/>
          </a:prstGeom>
          <a:noFill/>
        </p:spPr>
        <p:txBody>
          <a:bodyPr wrap="square" rtlCol="0">
            <a:spAutoFit/>
          </a:bodyPr>
          <a:lstStyle/>
          <a:p>
            <a:pPr algn="ctr"/>
            <a:r>
              <a:rPr lang="en-US" altLang="ja-JP" b="1" dirty="0">
                <a:solidFill>
                  <a:schemeClr val="tx2">
                    <a:lumMod val="60000"/>
                    <a:lumOff val="40000"/>
                  </a:schemeClr>
                </a:solidFill>
                <a:latin typeface="メイリオ" panose="020B0604030504040204" pitchFamily="50" charset="-128"/>
                <a:ea typeface="メイリオ" panose="020B0604030504040204" pitchFamily="50" charset="-128"/>
              </a:rPr>
              <a:t>No </a:t>
            </a:r>
            <a:r>
              <a:rPr lang="en-US" altLang="ja-JP" b="1" dirty="0" err="1">
                <a:solidFill>
                  <a:schemeClr val="tx2">
                    <a:lumMod val="60000"/>
                    <a:lumOff val="40000"/>
                  </a:schemeClr>
                </a:solidFill>
                <a:latin typeface="メイリオ" panose="020B0604030504040204" pitchFamily="50" charset="-128"/>
                <a:ea typeface="メイリオ" panose="020B0604030504040204" pitchFamily="50" charset="-128"/>
              </a:rPr>
              <a:t>no</a:t>
            </a:r>
            <a:r>
              <a:rPr lang="en-US" altLang="ja-JP" b="1" dirty="0">
                <a:solidFill>
                  <a:schemeClr val="tx2">
                    <a:lumMod val="60000"/>
                    <a:lumOff val="40000"/>
                  </a:schemeClr>
                </a:solidFill>
                <a:latin typeface="メイリオ" panose="020B0604030504040204" pitchFamily="50" charset="-128"/>
                <a:ea typeface="メイリオ" panose="020B0604030504040204" pitchFamily="50" charset="-128"/>
              </a:rPr>
              <a:t> </a:t>
            </a:r>
            <a:r>
              <a:rPr lang="en-US" altLang="ja-JP" b="1" dirty="0" err="1">
                <a:solidFill>
                  <a:schemeClr val="tx2">
                    <a:lumMod val="60000"/>
                    <a:lumOff val="40000"/>
                  </a:schemeClr>
                </a:solidFill>
                <a:latin typeface="メイリオ" panose="020B0604030504040204" pitchFamily="50" charset="-128"/>
                <a:ea typeface="メイリオ" panose="020B0604030504040204" pitchFamily="50" charset="-128"/>
              </a:rPr>
              <a:t>no</a:t>
            </a:r>
            <a:r>
              <a:rPr lang="en-US" altLang="ja-JP" b="1" dirty="0">
                <a:solidFill>
                  <a:schemeClr val="tx2">
                    <a:lumMod val="60000"/>
                    <a:lumOff val="40000"/>
                  </a:schemeClr>
                </a:solidFill>
                <a:latin typeface="メイリオ" panose="020B0604030504040204" pitchFamily="50" charset="-128"/>
                <a:ea typeface="メイリオ" panose="020B0604030504040204" pitchFamily="50" charset="-128"/>
              </a:rPr>
              <a:t>. That account will be deleted when you graduate. Your personal account folder is not a “repository</a:t>
            </a:r>
            <a:r>
              <a:rPr lang="en-US" altLang="ja-JP" b="1" dirty="0" smtClean="0">
                <a:solidFill>
                  <a:schemeClr val="tx2">
                    <a:lumMod val="60000"/>
                    <a:lumOff val="40000"/>
                  </a:schemeClr>
                </a:solidFill>
                <a:latin typeface="メイリオ" panose="020B0604030504040204" pitchFamily="50" charset="-128"/>
                <a:ea typeface="メイリオ" panose="020B0604030504040204" pitchFamily="50" charset="-128"/>
              </a:rPr>
              <a:t>.”</a:t>
            </a:r>
            <a:endParaRPr lang="en-US" altLang="ja-JP" b="1" dirty="0">
              <a:solidFill>
                <a:schemeClr val="tx2">
                  <a:lumMod val="60000"/>
                  <a:lumOff val="40000"/>
                </a:schemeClr>
              </a:solidFill>
              <a:latin typeface="メイリオ" panose="020B0604030504040204" pitchFamily="50" charset="-128"/>
              <a:ea typeface="メイリオ" panose="020B0604030504040204" pitchFamily="50" charset="-128"/>
            </a:endParaRPr>
          </a:p>
        </p:txBody>
      </p:sp>
      <p:grpSp>
        <p:nvGrpSpPr>
          <p:cNvPr id="2" name="グループ化 1"/>
          <p:cNvGrpSpPr/>
          <p:nvPr/>
        </p:nvGrpSpPr>
        <p:grpSpPr>
          <a:xfrm>
            <a:off x="3031501" y="631766"/>
            <a:ext cx="5508619" cy="1142443"/>
            <a:chOff x="1020642" y="1710799"/>
            <a:chExt cx="5083799" cy="1142443"/>
          </a:xfrm>
        </p:grpSpPr>
        <p:sp>
          <p:nvSpPr>
            <p:cNvPr id="22" name="角丸四角形吹き出し 21"/>
            <p:cNvSpPr/>
            <p:nvPr/>
          </p:nvSpPr>
          <p:spPr>
            <a:xfrm>
              <a:off x="1020642" y="1710799"/>
              <a:ext cx="5083799" cy="1142443"/>
            </a:xfrm>
            <a:prstGeom prst="wedgeRoundRectCallout">
              <a:avLst>
                <a:gd name="adj1" fmla="val -55129"/>
                <a:gd name="adj2" fmla="val 33219"/>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3" name="テキスト ボックス 22"/>
            <p:cNvSpPr txBox="1"/>
            <p:nvPr/>
          </p:nvSpPr>
          <p:spPr>
            <a:xfrm>
              <a:off x="1091958" y="1818994"/>
              <a:ext cx="4753549" cy="1015663"/>
            </a:xfrm>
            <a:prstGeom prst="rect">
              <a:avLst/>
            </a:prstGeom>
            <a:noFill/>
          </p:spPr>
          <p:txBody>
            <a:bodyPr wrap="square" rtlCol="0">
              <a:spAutoFit/>
            </a:bodyPr>
            <a:lstStyle/>
            <a:p>
              <a:r>
                <a:rPr lang="en-US" altLang="ja-JP" sz="2000" b="1" dirty="0" smtClean="0">
                  <a:solidFill>
                    <a:schemeClr val="bg1"/>
                  </a:solidFill>
                  <a:latin typeface="メイリオ" panose="020B0604030504040204" pitchFamily="50" charset="-128"/>
                  <a:ea typeface="メイリオ" panose="020B0604030504040204" pitchFamily="50" charset="-128"/>
                </a:rPr>
                <a:t>Please </a:t>
              </a:r>
              <a:r>
                <a:rPr lang="en-US" altLang="ja-JP" sz="2000" b="1" dirty="0">
                  <a:solidFill>
                    <a:schemeClr val="bg1"/>
                  </a:solidFill>
                  <a:latin typeface="メイリオ" panose="020B0604030504040204" pitchFamily="50" charset="-128"/>
                  <a:ea typeface="メイリオ" panose="020B0604030504040204" pitchFamily="50" charset="-128"/>
                </a:rPr>
                <a:t>deposit the evidence data of your research outputs into a reliable repository</a:t>
              </a:r>
              <a:r>
                <a:rPr lang="en-US" altLang="ja-JP" sz="2000" b="1" dirty="0" smtClean="0">
                  <a:solidFill>
                    <a:schemeClr val="bg1"/>
                  </a:solidFill>
                  <a:latin typeface="メイリオ" panose="020B0604030504040204" pitchFamily="50" charset="-128"/>
                  <a:ea typeface="メイリオ" panose="020B0604030504040204" pitchFamily="50" charset="-128"/>
                </a:rPr>
                <a:t>.</a:t>
              </a:r>
              <a:endParaRPr lang="en-US" altLang="ja-JP" sz="2000" b="1" dirty="0">
                <a:solidFill>
                  <a:schemeClr val="bg1"/>
                </a:solidFill>
                <a:latin typeface="メイリオ" panose="020B0604030504040204" pitchFamily="50" charset="-128"/>
                <a:ea typeface="メイリオ" panose="020B0604030504040204" pitchFamily="50" charset="-128"/>
              </a:endParaRPr>
            </a:p>
          </p:txBody>
        </p:sp>
      </p:grpSp>
      <p:grpSp>
        <p:nvGrpSpPr>
          <p:cNvPr id="15" name="グループ化 14">
            <a:extLst>
              <a:ext uri="{FF2B5EF4-FFF2-40B4-BE49-F238E27FC236}">
                <a16:creationId xmlns:a16="http://schemas.microsoft.com/office/drawing/2014/main" id="{506CD1A6-0DC2-42C8-904D-D2E09732E151}"/>
              </a:ext>
            </a:extLst>
          </p:cNvPr>
          <p:cNvGrpSpPr/>
          <p:nvPr/>
        </p:nvGrpSpPr>
        <p:grpSpPr>
          <a:xfrm>
            <a:off x="804134" y="499685"/>
            <a:ext cx="1824471" cy="1768994"/>
            <a:chOff x="804134" y="499685"/>
            <a:chExt cx="1824471" cy="1768994"/>
          </a:xfrm>
        </p:grpSpPr>
        <p:pic>
          <p:nvPicPr>
            <p:cNvPr id="9" name="図 8">
              <a:extLst>
                <a:ext uri="{FF2B5EF4-FFF2-40B4-BE49-F238E27FC236}">
                  <a16:creationId xmlns:a16="http://schemas.microsoft.com/office/drawing/2014/main" id="{895E98DD-060F-4144-9A19-7335C127A0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134" y="499685"/>
              <a:ext cx="1824471" cy="1768994"/>
            </a:xfrm>
            <a:prstGeom prst="rect">
              <a:avLst/>
            </a:prstGeom>
          </p:spPr>
        </p:pic>
        <p:sp>
          <p:nvSpPr>
            <p:cNvPr id="25" name="テキスト ボックス 24">
              <a:extLst>
                <a:ext uri="{FF2B5EF4-FFF2-40B4-BE49-F238E27FC236}">
                  <a16:creationId xmlns:a16="http://schemas.microsoft.com/office/drawing/2014/main" id="{901961DD-8300-4B73-9847-E0E4022AD47C}"/>
                </a:ext>
              </a:extLst>
            </p:cNvPr>
            <p:cNvSpPr txBox="1"/>
            <p:nvPr/>
          </p:nvSpPr>
          <p:spPr>
            <a:xfrm>
              <a:off x="919759" y="1592106"/>
              <a:ext cx="1593220" cy="400110"/>
            </a:xfrm>
            <a:prstGeom prst="rect">
              <a:avLst/>
            </a:prstGeom>
            <a:noFill/>
          </p:spPr>
          <p:txBody>
            <a:bodyPr wrap="square" rtlCol="0">
              <a:spAutoFit/>
            </a:bodyPr>
            <a:lstStyle/>
            <a:p>
              <a:pPr algn="ctr"/>
              <a:r>
                <a:rPr lang="en-US" altLang="ja-JP" sz="2000" b="1" dirty="0" smtClean="0">
                  <a:solidFill>
                    <a:schemeClr val="tx1">
                      <a:lumMod val="65000"/>
                      <a:lumOff val="35000"/>
                    </a:schemeClr>
                  </a:solidFill>
                  <a:latin typeface="+mn-ea"/>
                </a:rPr>
                <a:t>Publisher</a:t>
              </a:r>
              <a:endParaRPr kumimoji="1" lang="ja-JP" altLang="en-US" sz="2000" b="1" dirty="0">
                <a:solidFill>
                  <a:schemeClr val="tx1">
                    <a:lumMod val="65000"/>
                    <a:lumOff val="35000"/>
                  </a:schemeClr>
                </a:solidFill>
                <a:latin typeface="+mn-ea"/>
              </a:endParaRPr>
            </a:p>
          </p:txBody>
        </p:sp>
      </p:grpSp>
      <p:pic>
        <p:nvPicPr>
          <p:cNvPr id="12" name="図 11" descr="アイコン&#10;&#10;自動的に生成された説明">
            <a:extLst>
              <a:ext uri="{FF2B5EF4-FFF2-40B4-BE49-F238E27FC236}">
                <a16:creationId xmlns:a16="http://schemas.microsoft.com/office/drawing/2014/main" id="{3A0A58BE-70C6-4565-8825-73436AF4D0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7058" y="1668772"/>
            <a:ext cx="2550488" cy="4467700"/>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88034" y="1853159"/>
            <a:ext cx="860853" cy="529947"/>
          </a:xfrm>
          <a:prstGeom prst="rect">
            <a:avLst/>
          </a:prstGeom>
        </p:spPr>
      </p:pic>
    </p:spTree>
    <p:extLst>
      <p:ext uri="{BB962C8B-B14F-4D97-AF65-F5344CB8AC3E}">
        <p14:creationId xmlns:p14="http://schemas.microsoft.com/office/powerpoint/2010/main" val="350120795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500"/>
                                        <p:tgtEl>
                                          <p:spTgt spid="3"/>
                                        </p:tgtEl>
                                      </p:cBhvr>
                                    </p:animEffect>
                                  </p:childTnLst>
                                </p:cTn>
                              </p:par>
                              <p:par>
                                <p:cTn id="12" presetID="2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2000"/>
                                        <p:tgtEl>
                                          <p:spTgt spid="2"/>
                                        </p:tgtEl>
                                      </p:cBhvr>
                                    </p:animEffect>
                                  </p:childTnLst>
                                </p:cTn>
                              </p:par>
                            </p:childTnLst>
                          </p:cTn>
                        </p:par>
                        <p:par>
                          <p:cTn id="15" fill="hold">
                            <p:stCondLst>
                              <p:cond delay="2500"/>
                            </p:stCondLst>
                            <p:childTnLst>
                              <p:par>
                                <p:cTn id="16" presetID="10" presetClass="entr" presetSubtype="0" fill="hold"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3500"/>
                            </p:stCondLst>
                            <p:childTnLst>
                              <p:par>
                                <p:cTn id="20" presetID="22" presetClass="entr" presetSubtype="8" fill="hold" nodeType="after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000"/>
                                        <p:tgtEl>
                                          <p:spTgt spid="13"/>
                                        </p:tgtEl>
                                      </p:cBhvr>
                                    </p:animEffect>
                                  </p:childTnLst>
                                </p:cTn>
                              </p:par>
                            </p:childTnLst>
                          </p:cTn>
                        </p:par>
                        <p:par>
                          <p:cTn id="23" fill="hold">
                            <p:stCondLst>
                              <p:cond delay="6500"/>
                            </p:stCondLst>
                            <p:childTnLst>
                              <p:par>
                                <p:cTn id="24" presetID="22" presetClass="entr" presetSubtype="8" fill="hold"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2000"/>
                                        <p:tgtEl>
                                          <p:spTgt spid="14"/>
                                        </p:tgtEl>
                                      </p:cBhvr>
                                    </p:animEffect>
                                  </p:childTnLst>
                                </p:cTn>
                              </p:par>
                            </p:childTnLst>
                          </p:cTn>
                        </p:par>
                        <p:par>
                          <p:cTn id="27" fill="hold">
                            <p:stCondLst>
                              <p:cond delay="9500"/>
                            </p:stCondLst>
                            <p:childTnLst>
                              <p:par>
                                <p:cTn id="28" presetID="26" presetClass="entr" presetSubtype="0" fill="hold" grpId="0" nodeType="afterEffect">
                                  <p:stCondLst>
                                    <p:cond delay="1000"/>
                                  </p:stCondLst>
                                  <p:childTnLst>
                                    <p:set>
                                      <p:cBhvr>
                                        <p:cTn id="29" dur="1" fill="hold">
                                          <p:stCondLst>
                                            <p:cond delay="0"/>
                                          </p:stCondLst>
                                        </p:cTn>
                                        <p:tgtEl>
                                          <p:spTgt spid="42"/>
                                        </p:tgtEl>
                                        <p:attrNameLst>
                                          <p:attrName>style.visibility</p:attrName>
                                        </p:attrNameLst>
                                      </p:cBhvr>
                                      <p:to>
                                        <p:strVal val="visible"/>
                                      </p:to>
                                    </p:set>
                                    <p:animEffect transition="in" filter="wipe(down)">
                                      <p:cBhvr>
                                        <p:cTn id="30" dur="580">
                                          <p:stCondLst>
                                            <p:cond delay="0"/>
                                          </p:stCondLst>
                                        </p:cTn>
                                        <p:tgtEl>
                                          <p:spTgt spid="42"/>
                                        </p:tgtEl>
                                      </p:cBhvr>
                                    </p:animEffect>
                                    <p:anim calcmode="lin" valueType="num">
                                      <p:cBhvr>
                                        <p:cTn id="31"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36" dur="26">
                                          <p:stCondLst>
                                            <p:cond delay="650"/>
                                          </p:stCondLst>
                                        </p:cTn>
                                        <p:tgtEl>
                                          <p:spTgt spid="42"/>
                                        </p:tgtEl>
                                      </p:cBhvr>
                                      <p:to x="100000" y="60000"/>
                                    </p:animScale>
                                    <p:animScale>
                                      <p:cBhvr>
                                        <p:cTn id="37" dur="166" decel="50000">
                                          <p:stCondLst>
                                            <p:cond delay="676"/>
                                          </p:stCondLst>
                                        </p:cTn>
                                        <p:tgtEl>
                                          <p:spTgt spid="42"/>
                                        </p:tgtEl>
                                      </p:cBhvr>
                                      <p:to x="100000" y="100000"/>
                                    </p:animScale>
                                    <p:animScale>
                                      <p:cBhvr>
                                        <p:cTn id="38" dur="26">
                                          <p:stCondLst>
                                            <p:cond delay="1312"/>
                                          </p:stCondLst>
                                        </p:cTn>
                                        <p:tgtEl>
                                          <p:spTgt spid="42"/>
                                        </p:tgtEl>
                                      </p:cBhvr>
                                      <p:to x="100000" y="80000"/>
                                    </p:animScale>
                                    <p:animScale>
                                      <p:cBhvr>
                                        <p:cTn id="39" dur="166" decel="50000">
                                          <p:stCondLst>
                                            <p:cond delay="1338"/>
                                          </p:stCondLst>
                                        </p:cTn>
                                        <p:tgtEl>
                                          <p:spTgt spid="42"/>
                                        </p:tgtEl>
                                      </p:cBhvr>
                                      <p:to x="100000" y="100000"/>
                                    </p:animScale>
                                    <p:animScale>
                                      <p:cBhvr>
                                        <p:cTn id="40" dur="26">
                                          <p:stCondLst>
                                            <p:cond delay="1642"/>
                                          </p:stCondLst>
                                        </p:cTn>
                                        <p:tgtEl>
                                          <p:spTgt spid="42"/>
                                        </p:tgtEl>
                                      </p:cBhvr>
                                      <p:to x="100000" y="90000"/>
                                    </p:animScale>
                                    <p:animScale>
                                      <p:cBhvr>
                                        <p:cTn id="41" dur="166" decel="50000">
                                          <p:stCondLst>
                                            <p:cond delay="1668"/>
                                          </p:stCondLst>
                                        </p:cTn>
                                        <p:tgtEl>
                                          <p:spTgt spid="42"/>
                                        </p:tgtEl>
                                      </p:cBhvr>
                                      <p:to x="100000" y="100000"/>
                                    </p:animScale>
                                    <p:animScale>
                                      <p:cBhvr>
                                        <p:cTn id="42" dur="26">
                                          <p:stCondLst>
                                            <p:cond delay="1808"/>
                                          </p:stCondLst>
                                        </p:cTn>
                                        <p:tgtEl>
                                          <p:spTgt spid="42"/>
                                        </p:tgtEl>
                                      </p:cBhvr>
                                      <p:to x="100000" y="95000"/>
                                    </p:animScale>
                                    <p:animScale>
                                      <p:cBhvr>
                                        <p:cTn id="43" dur="166" decel="50000">
                                          <p:stCondLst>
                                            <p:cond delay="1834"/>
                                          </p:stCondLst>
                                        </p:cTn>
                                        <p:tgtEl>
                                          <p:spTgt spid="42"/>
                                        </p:tgtEl>
                                      </p:cBhvr>
                                      <p:to x="100000" y="100000"/>
                                    </p:animScale>
                                  </p:childTnLst>
                                  <p:subTnLst>
                                    <p:audio>
                                      <p:cMediaNode>
                                        <p:cTn display="0" masterRel="sameClick">
                                          <p:stCondLst>
                                            <p:cond evt="begin" delay="0">
                                              <p:tn val="28"/>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18</a:t>
            </a:fld>
            <a:endParaRPr kumimoji="1" lang="ja-JP" altLang="en-US"/>
          </a:p>
        </p:txBody>
      </p:sp>
      <p:sp>
        <p:nvSpPr>
          <p:cNvPr id="3" name="正方形/長方形 2"/>
          <p:cNvSpPr/>
          <p:nvPr/>
        </p:nvSpPr>
        <p:spPr>
          <a:xfrm>
            <a:off x="998724" y="444853"/>
            <a:ext cx="7130143" cy="601844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コンテンツ プレースホルダー 2">
            <a:extLst>
              <a:ext uri="{FF2B5EF4-FFF2-40B4-BE49-F238E27FC236}">
                <a16:creationId xmlns:a16="http://schemas.microsoft.com/office/drawing/2014/main" id="{EF0669F0-E3A6-42B8-84B1-F7FE2DCB71DA}"/>
              </a:ext>
            </a:extLst>
          </p:cNvPr>
          <p:cNvSpPr txBox="1">
            <a:spLocks/>
          </p:cNvSpPr>
          <p:nvPr/>
        </p:nvSpPr>
        <p:spPr>
          <a:xfrm>
            <a:off x="1260377" y="1150922"/>
            <a:ext cx="6643418" cy="48725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en-US" altLang="ja-JP" sz="1800" dirty="0">
                <a:solidFill>
                  <a:schemeClr val="accent2"/>
                </a:solidFill>
                <a:latin typeface="メイリオ" panose="020B0604030504040204" pitchFamily="50" charset="-128"/>
                <a:ea typeface="メイリオ" panose="020B0604030504040204" pitchFamily="50" charset="-128"/>
              </a:rPr>
              <a:t>Disclosing the evidence data of your research output </a:t>
            </a:r>
            <a:r>
              <a:rPr lang="en-US" altLang="ja-JP" sz="1800" dirty="0">
                <a:latin typeface="メイリオ" panose="020B0604030504040204" pitchFamily="50" charset="-128"/>
                <a:ea typeface="メイリオ" panose="020B0604030504040204" pitchFamily="50" charset="-128"/>
              </a:rPr>
              <a:t>has become a critical issue in recent </a:t>
            </a:r>
            <a:r>
              <a:rPr lang="en-US" altLang="ja-JP" sz="1800" dirty="0" smtClean="0">
                <a:latin typeface="メイリオ" panose="020B0604030504040204" pitchFamily="50" charset="-128"/>
                <a:ea typeface="メイリオ" panose="020B0604030504040204" pitchFamily="50" charset="-128"/>
              </a:rPr>
              <a:t>years.</a:t>
            </a:r>
          </a:p>
          <a:p>
            <a:pPr marL="0" indent="0">
              <a:lnSpc>
                <a:spcPct val="150000"/>
              </a:lnSpc>
              <a:buNone/>
            </a:pPr>
            <a:r>
              <a:rPr lang="en-US" altLang="ja-JP" sz="1800" dirty="0" smtClean="0">
                <a:latin typeface="メイリオ" panose="020B0604030504040204" pitchFamily="50" charset="-128"/>
                <a:ea typeface="メイリオ" panose="020B0604030504040204" pitchFamily="50" charset="-128"/>
              </a:rPr>
              <a:t>Each publisher has established a data policy. Many of them </a:t>
            </a:r>
            <a:r>
              <a:rPr lang="en-US" altLang="ja-JP" sz="1800" dirty="0" smtClean="0">
                <a:solidFill>
                  <a:schemeClr val="accent2"/>
                </a:solidFill>
                <a:latin typeface="メイリオ" panose="020B0604030504040204" pitchFamily="50" charset="-128"/>
                <a:ea typeface="メイリオ" panose="020B0604030504040204" pitchFamily="50" charset="-128"/>
              </a:rPr>
              <a:t>require </a:t>
            </a:r>
            <a:r>
              <a:rPr lang="en-US" altLang="ja-JP" sz="1800" dirty="0">
                <a:solidFill>
                  <a:schemeClr val="accent2"/>
                </a:solidFill>
                <a:latin typeface="メイリオ" panose="020B0604030504040204" pitchFamily="50" charset="-128"/>
                <a:ea typeface="メイリオ" panose="020B0604030504040204" pitchFamily="50" charset="-128"/>
              </a:rPr>
              <a:t>that the data be placed in a reliable repository, and an increasing number of them require that the data be disclosed</a:t>
            </a:r>
            <a:r>
              <a:rPr lang="en-US" altLang="ja-JP" sz="1800" dirty="0" smtClean="0">
                <a:solidFill>
                  <a:schemeClr val="accent2"/>
                </a:solidFill>
                <a:latin typeface="メイリオ" panose="020B0604030504040204" pitchFamily="50" charset="-128"/>
                <a:ea typeface="メイリオ" panose="020B0604030504040204" pitchFamily="50" charset="-128"/>
              </a:rPr>
              <a:t>.</a:t>
            </a:r>
          </a:p>
          <a:p>
            <a:pPr marL="0" indent="0">
              <a:lnSpc>
                <a:spcPct val="150000"/>
              </a:lnSpc>
              <a:buNone/>
            </a:pPr>
            <a:r>
              <a:rPr lang="en-US" altLang="ja-JP" sz="1800" dirty="0" smtClean="0">
                <a:latin typeface="メイリオ" panose="020B0604030504040204" pitchFamily="50" charset="-128"/>
                <a:ea typeface="メイリオ" panose="020B0604030504040204" pitchFamily="50" charset="-128"/>
              </a:rPr>
              <a:t>Even if not requested at the time of submission, </a:t>
            </a:r>
            <a:r>
              <a:rPr lang="en-US" altLang="ja-JP" sz="1800" dirty="0" smtClean="0">
                <a:solidFill>
                  <a:schemeClr val="accent2"/>
                </a:solidFill>
                <a:latin typeface="メイリオ" panose="020B0604030504040204" pitchFamily="50" charset="-128"/>
                <a:ea typeface="メイリオ" panose="020B0604030504040204" pitchFamily="50" charset="-128"/>
              </a:rPr>
              <a:t>disclosure may be requested later, and in some cases, papers have been withdrawn from publication because the evidence data were not properly presented.</a:t>
            </a:r>
            <a:endParaRPr lang="en-US" altLang="ja-JP" sz="1800" dirty="0">
              <a:solidFill>
                <a:schemeClr val="accent2"/>
              </a:solidFill>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794" y="2451780"/>
            <a:ext cx="1153119" cy="4217308"/>
          </a:xfrm>
          <a:prstGeom prst="rect">
            <a:avLst/>
          </a:prstGeom>
        </p:spPr>
      </p:pic>
    </p:spTree>
    <p:extLst>
      <p:ext uri="{BB962C8B-B14F-4D97-AF65-F5344CB8AC3E}">
        <p14:creationId xmlns:p14="http://schemas.microsoft.com/office/powerpoint/2010/main" val="3245483163"/>
      </p:ext>
    </p:extLst>
  </p:cSld>
  <p:clrMapOvr>
    <a:masterClrMapping/>
  </p:clrMapOvr>
  <mc:AlternateContent xmlns:mc="http://schemas.openxmlformats.org/markup-compatibility/2006">
    <mc:Choice xmlns:p14="http://schemas.microsoft.com/office/powerpoint/2010/main" Requires="p14">
      <p:transition spd="slow" p14:dur="2000" advTm="23000"/>
    </mc:Choice>
    <mc:Fallback>
      <p:transition spd="slow" advTm="2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19</a:t>
            </a:fld>
            <a:endParaRPr kumimoji="1" lang="ja-JP" altLang="en-US"/>
          </a:p>
        </p:txBody>
      </p:sp>
      <p:sp>
        <p:nvSpPr>
          <p:cNvPr id="3" name="正方形/長方形 2"/>
          <p:cNvSpPr/>
          <p:nvPr/>
        </p:nvSpPr>
        <p:spPr>
          <a:xfrm>
            <a:off x="998724" y="444853"/>
            <a:ext cx="7130143" cy="601844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コンテンツ プレースホルダー 2">
            <a:extLst>
              <a:ext uri="{FF2B5EF4-FFF2-40B4-BE49-F238E27FC236}">
                <a16:creationId xmlns:a16="http://schemas.microsoft.com/office/drawing/2014/main" id="{EF0669F0-E3A6-42B8-84B1-F7FE2DCB71DA}"/>
              </a:ext>
            </a:extLst>
          </p:cNvPr>
          <p:cNvSpPr txBox="1">
            <a:spLocks/>
          </p:cNvSpPr>
          <p:nvPr/>
        </p:nvSpPr>
        <p:spPr>
          <a:xfrm>
            <a:off x="1260377" y="1150922"/>
            <a:ext cx="6643418" cy="40079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en-US" altLang="ja-JP" sz="1800" dirty="0" smtClean="0">
                <a:latin typeface="メイリオ" panose="020B0604030504040204" pitchFamily="50" charset="-128"/>
                <a:ea typeface="メイリオ" panose="020B0604030504040204" pitchFamily="50" charset="-128"/>
              </a:rPr>
              <a:t>Valid options include repositories recommended by publishers and disciplinary repositories. However, if you are having trouble, do not make a decision on your own but ask a senior researcher or consult the library. </a:t>
            </a:r>
            <a:r>
              <a:rPr lang="en-US" altLang="ja-JP" sz="1800" dirty="0" smtClean="0">
                <a:solidFill>
                  <a:schemeClr val="accent2"/>
                </a:solidFill>
                <a:latin typeface="メイリオ" panose="020B0604030504040204" pitchFamily="50" charset="-128"/>
                <a:ea typeface="メイリオ" panose="020B0604030504040204" pitchFamily="50" charset="-128"/>
              </a:rPr>
              <a:t>The </a:t>
            </a:r>
            <a:r>
              <a:rPr lang="en-US" altLang="ja-JP" sz="1800" dirty="0">
                <a:solidFill>
                  <a:schemeClr val="accent2"/>
                </a:solidFill>
                <a:latin typeface="メイリオ" panose="020B0604030504040204" pitchFamily="50" charset="-128"/>
                <a:ea typeface="メイリオ" panose="020B0604030504040204" pitchFamily="50" charset="-128"/>
              </a:rPr>
              <a:t>Kyushu University Institutional Repository (“QIR”) </a:t>
            </a:r>
            <a:r>
              <a:rPr lang="en-US" altLang="ja-JP" sz="1800" dirty="0">
                <a:latin typeface="メイリオ" panose="020B0604030504040204" pitchFamily="50" charset="-128"/>
                <a:ea typeface="メイリオ" panose="020B0604030504040204" pitchFamily="50" charset="-128"/>
              </a:rPr>
              <a:t>is being prepared for the disclosure of evidence data.</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794" y="2451780"/>
            <a:ext cx="1153119" cy="4217308"/>
          </a:xfrm>
          <a:prstGeom prst="rect">
            <a:avLst/>
          </a:prstGeom>
        </p:spPr>
      </p:pic>
    </p:spTree>
    <p:extLst>
      <p:ext uri="{BB962C8B-B14F-4D97-AF65-F5344CB8AC3E}">
        <p14:creationId xmlns:p14="http://schemas.microsoft.com/office/powerpoint/2010/main" val="834303254"/>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998724" y="444853"/>
            <a:ext cx="7130143" cy="601844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2"/>
          </p:nvPr>
        </p:nvSpPr>
        <p:spPr/>
        <p:txBody>
          <a:bodyPr/>
          <a:lstStyle/>
          <a:p>
            <a:fld id="{2AF7E1A5-65D0-4BAB-B45E-F1648246AF86}" type="slidenum">
              <a:rPr kumimoji="1" lang="ja-JP" altLang="en-US" smtClean="0"/>
              <a:t>2</a:t>
            </a:fld>
            <a:endParaRPr kumimoji="1" lang="ja-JP" altLang="en-US"/>
          </a:p>
        </p:txBody>
      </p:sp>
      <p:sp>
        <p:nvSpPr>
          <p:cNvPr id="5" name="コンテンツ プレースホルダー 2">
            <a:extLst>
              <a:ext uri="{FF2B5EF4-FFF2-40B4-BE49-F238E27FC236}">
                <a16:creationId xmlns:a16="http://schemas.microsoft.com/office/drawing/2014/main" id="{EF0669F0-E3A6-42B8-84B1-F7FE2DCB71DA}"/>
              </a:ext>
            </a:extLst>
          </p:cNvPr>
          <p:cNvSpPr txBox="1">
            <a:spLocks/>
          </p:cNvSpPr>
          <p:nvPr/>
        </p:nvSpPr>
        <p:spPr>
          <a:xfrm>
            <a:off x="1260376" y="1423357"/>
            <a:ext cx="6643418" cy="40597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en-US" altLang="ja-JP" sz="1800" dirty="0">
                <a:latin typeface="メイリオ" panose="020B0604030504040204" pitchFamily="50" charset="-128"/>
                <a:ea typeface="メイリオ" panose="020B0604030504040204" pitchFamily="50" charset="-128"/>
              </a:rPr>
              <a:t>Have you ever had trouble or confusion managing your research data?</a:t>
            </a:r>
          </a:p>
          <a:p>
            <a:pPr marL="0" indent="0">
              <a:lnSpc>
                <a:spcPct val="150000"/>
              </a:lnSpc>
              <a:buFont typeface="Arial" panose="020B0604020202020204" pitchFamily="34" charset="0"/>
              <a:buNone/>
            </a:pPr>
            <a:r>
              <a:rPr lang="en-US" altLang="ja-JP" sz="1800" dirty="0" smtClean="0">
                <a:latin typeface="メイリオ" panose="020B0604030504040204" pitchFamily="50" charset="-128"/>
                <a:ea typeface="メイリオ" panose="020B0604030504040204" pitchFamily="50" charset="-128"/>
              </a:rPr>
              <a:t>Research data are handled in laboratories on a daily basis. Depending on how they are managed, they can greatly affect the progress of a research and the reliability of the results, and even a small mistake in their handling can lead to serious incidents. However, setting and following some basic rules will lead to better-quality research and its efficient and smooth sharing.</a:t>
            </a:r>
            <a:endParaRPr lang="en-US" altLang="ja-JP" sz="18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794" y="2451780"/>
            <a:ext cx="1153119" cy="4217308"/>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202" y="2149116"/>
            <a:ext cx="1184174" cy="4519972"/>
          </a:xfrm>
          <a:prstGeom prst="rect">
            <a:avLst/>
          </a:prstGeom>
        </p:spPr>
      </p:pic>
    </p:spTree>
    <p:extLst>
      <p:ext uri="{BB962C8B-B14F-4D97-AF65-F5344CB8AC3E}">
        <p14:creationId xmlns:p14="http://schemas.microsoft.com/office/powerpoint/2010/main" val="3417112302"/>
      </p:ext>
    </p:extLst>
  </p:cSld>
  <p:clrMapOvr>
    <a:masterClrMapping/>
  </p:clrMapOvr>
  <mc:AlternateContent xmlns:mc="http://schemas.openxmlformats.org/markup-compatibility/2006">
    <mc:Choice xmlns:p14="http://schemas.microsoft.com/office/powerpoint/2010/main" Requires="p14">
      <p:transition spd="med" p14:dur="700" advTm="20000">
        <p:fade/>
      </p:transition>
    </mc:Choice>
    <mc:Fallback>
      <p:transition spd="med"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15850CA-3712-4B37-933E-60AA745C8934}"/>
              </a:ext>
            </a:extLst>
          </p:cNvPr>
          <p:cNvSpPr>
            <a:spLocks noGrp="1"/>
          </p:cNvSpPr>
          <p:nvPr>
            <p:ph type="sldNum" sz="quarter" idx="12"/>
          </p:nvPr>
        </p:nvSpPr>
        <p:spPr/>
        <p:txBody>
          <a:bodyPr/>
          <a:lstStyle/>
          <a:p>
            <a:fld id="{2AF7E1A5-65D0-4BAB-B45E-F1648246AF86}" type="slidenum">
              <a:rPr kumimoji="1" lang="ja-JP" altLang="en-US" smtClean="0"/>
              <a:t>20</a:t>
            </a:fld>
            <a:endParaRPr kumimoji="1" lang="ja-JP" altLang="en-US"/>
          </a:p>
        </p:txBody>
      </p:sp>
      <p:sp>
        <p:nvSpPr>
          <p:cNvPr id="5" name="テキスト ボックス 4">
            <a:extLst>
              <a:ext uri="{FF2B5EF4-FFF2-40B4-BE49-F238E27FC236}">
                <a16:creationId xmlns:a16="http://schemas.microsoft.com/office/drawing/2014/main" id="{EBBC6CF2-4E9C-42B9-8A20-3B3E52067A65}"/>
              </a:ext>
            </a:extLst>
          </p:cNvPr>
          <p:cNvSpPr txBox="1"/>
          <p:nvPr/>
        </p:nvSpPr>
        <p:spPr>
          <a:xfrm>
            <a:off x="3561947" y="2509610"/>
            <a:ext cx="2020105" cy="523220"/>
          </a:xfrm>
          <a:prstGeom prst="rect">
            <a:avLst/>
          </a:prstGeom>
          <a:noFill/>
        </p:spPr>
        <p:txBody>
          <a:bodyPr wrap="none" rtlCol="0">
            <a:spAutoFit/>
          </a:bodyPr>
          <a:lstStyle/>
          <a:p>
            <a:pPr algn="ctr"/>
            <a:r>
              <a:rPr kumimoji="1" lang="en-US" altLang="ja-JP" sz="2800" b="1" dirty="0">
                <a:solidFill>
                  <a:schemeClr val="bg1">
                    <a:lumMod val="65000"/>
                  </a:schemeClr>
                </a:solidFill>
                <a:latin typeface="メイリオ" panose="020B0604030504040204" pitchFamily="50" charset="-128"/>
                <a:ea typeface="メイリオ" panose="020B0604030504040204" pitchFamily="50" charset="-128"/>
              </a:rPr>
              <a:t>Episode</a:t>
            </a:r>
            <a:r>
              <a:rPr lang="ja-JP" altLang="en-US" sz="2800" b="1" dirty="0">
                <a:solidFill>
                  <a:schemeClr val="bg1">
                    <a:lumMod val="65000"/>
                  </a:schemeClr>
                </a:solidFill>
                <a:latin typeface="メイリオ" panose="020B0604030504040204" pitchFamily="50" charset="-128"/>
                <a:ea typeface="メイリオ" panose="020B0604030504040204" pitchFamily="50" charset="-128"/>
              </a:rPr>
              <a:t> </a:t>
            </a:r>
            <a:r>
              <a:rPr lang="en-US" altLang="ja-JP" sz="2800" b="1" dirty="0">
                <a:solidFill>
                  <a:schemeClr val="bg1">
                    <a:lumMod val="65000"/>
                  </a:schemeClr>
                </a:solidFill>
                <a:latin typeface="メイリオ" panose="020B0604030504040204" pitchFamily="50" charset="-128"/>
                <a:ea typeface="メイリオ" panose="020B0604030504040204" pitchFamily="50" charset="-128"/>
              </a:rPr>
              <a:t>4</a:t>
            </a:r>
            <a:endParaRPr kumimoji="1" lang="ja-JP" altLang="en-US" sz="2800" b="1" dirty="0">
              <a:solidFill>
                <a:schemeClr val="bg1">
                  <a:lumMod val="65000"/>
                </a:schemeClr>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87B10C27-80E7-4964-8A74-0033624FF47A}"/>
              </a:ext>
            </a:extLst>
          </p:cNvPr>
          <p:cNvSpPr txBox="1"/>
          <p:nvPr/>
        </p:nvSpPr>
        <p:spPr>
          <a:xfrm>
            <a:off x="1765748" y="3424716"/>
            <a:ext cx="5612497" cy="954107"/>
          </a:xfrm>
          <a:prstGeom prst="rect">
            <a:avLst/>
          </a:prstGeom>
          <a:noFill/>
        </p:spPr>
        <p:txBody>
          <a:bodyPr wrap="none" rtlCol="0">
            <a:spAutoFit/>
          </a:bodyPr>
          <a:lstStyle/>
          <a:p>
            <a:pPr algn="ctr"/>
            <a:r>
              <a:rPr lang="en-US" altLang="ja-JP" sz="2800" b="1" dirty="0">
                <a:solidFill>
                  <a:schemeClr val="tx1">
                    <a:lumMod val="65000"/>
                    <a:lumOff val="35000"/>
                  </a:schemeClr>
                </a:solidFill>
                <a:latin typeface="メイリオ" panose="020B0604030504040204" pitchFamily="50" charset="-128"/>
                <a:ea typeface="メイリオ" panose="020B0604030504040204" pitchFamily="50" charset="-128"/>
              </a:rPr>
              <a:t>Inheritance of research </a:t>
            </a:r>
            <a:r>
              <a:rPr lang="en-US" altLang="ja-JP" sz="2800" b="1" dirty="0" smtClean="0">
                <a:solidFill>
                  <a:schemeClr val="tx1">
                    <a:lumMod val="65000"/>
                    <a:lumOff val="35000"/>
                  </a:schemeClr>
                </a:solidFill>
                <a:latin typeface="メイリオ" panose="020B0604030504040204" pitchFamily="50" charset="-128"/>
                <a:ea typeface="メイリオ" panose="020B0604030504040204" pitchFamily="50" charset="-128"/>
              </a:rPr>
              <a:t>data</a:t>
            </a:r>
          </a:p>
          <a:p>
            <a:pPr algn="ctr"/>
            <a:r>
              <a:rPr lang="en-US" altLang="ja-JP" sz="2800" b="1" dirty="0" smtClean="0">
                <a:solidFill>
                  <a:schemeClr val="tx1">
                    <a:lumMod val="65000"/>
                    <a:lumOff val="35000"/>
                  </a:schemeClr>
                </a:solidFill>
                <a:latin typeface="メイリオ" panose="020B0604030504040204" pitchFamily="50" charset="-128"/>
                <a:ea typeface="メイリオ" panose="020B0604030504040204" pitchFamily="50" charset="-128"/>
              </a:rPr>
              <a:t>in </a:t>
            </a:r>
            <a:r>
              <a:rPr lang="en-US" altLang="ja-JP" sz="2800" b="1" dirty="0">
                <a:solidFill>
                  <a:schemeClr val="tx1">
                    <a:lumMod val="65000"/>
                    <a:lumOff val="35000"/>
                  </a:schemeClr>
                </a:solidFill>
                <a:latin typeface="メイリオ" panose="020B0604030504040204" pitchFamily="50" charset="-128"/>
                <a:ea typeface="メイリオ" panose="020B0604030504040204" pitchFamily="50" charset="-128"/>
              </a:rPr>
              <a:t>the laboratory</a:t>
            </a:r>
          </a:p>
        </p:txBody>
      </p:sp>
    </p:spTree>
    <p:extLst>
      <p:ext uri="{BB962C8B-B14F-4D97-AF65-F5344CB8AC3E}">
        <p14:creationId xmlns:p14="http://schemas.microsoft.com/office/powerpoint/2010/main" val="3943677428"/>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t="-2589" b="37058"/>
          <a:stretch/>
        </p:blipFill>
        <p:spPr>
          <a:xfrm>
            <a:off x="5579424" y="2849710"/>
            <a:ext cx="2932924" cy="3359706"/>
          </a:xfrm>
          <a:prstGeom prst="rect">
            <a:avLst/>
          </a:prstGeom>
        </p:spPr>
      </p:pic>
      <p:grpSp>
        <p:nvGrpSpPr>
          <p:cNvPr id="17" name="グループ化 16">
            <a:extLst>
              <a:ext uri="{FF2B5EF4-FFF2-40B4-BE49-F238E27FC236}">
                <a16:creationId xmlns:a16="http://schemas.microsoft.com/office/drawing/2014/main" id="{057D8AE6-F50B-4F14-BF73-B74C81137FB4}"/>
              </a:ext>
            </a:extLst>
          </p:cNvPr>
          <p:cNvGrpSpPr/>
          <p:nvPr/>
        </p:nvGrpSpPr>
        <p:grpSpPr>
          <a:xfrm>
            <a:off x="411663" y="5581782"/>
            <a:ext cx="5347250" cy="916739"/>
            <a:chOff x="2666450" y="803635"/>
            <a:chExt cx="5347250" cy="916739"/>
          </a:xfrm>
        </p:grpSpPr>
        <p:sp>
          <p:nvSpPr>
            <p:cNvPr id="39" name="角丸四角形吹き出し 38"/>
            <p:cNvSpPr/>
            <p:nvPr/>
          </p:nvSpPr>
          <p:spPr>
            <a:xfrm>
              <a:off x="2666450" y="803635"/>
              <a:ext cx="5347250" cy="916739"/>
            </a:xfrm>
            <a:prstGeom prst="wedgeRoundRectCallout">
              <a:avLst>
                <a:gd name="adj1" fmla="val 52959"/>
                <a:gd name="adj2" fmla="val -41890"/>
                <a:gd name="adj3" fmla="val 16667"/>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2799473" y="923525"/>
              <a:ext cx="5132003" cy="707886"/>
            </a:xfrm>
            <a:prstGeom prst="rect">
              <a:avLst/>
            </a:prstGeom>
            <a:noFill/>
          </p:spPr>
          <p:txBody>
            <a:bodyPr wrap="square" rtlCol="0">
              <a:spAutoFit/>
            </a:bodyPr>
            <a:lstStyle/>
            <a:p>
              <a:r>
                <a:rPr lang="en-US" altLang="ja-JP" sz="2000" b="1" dirty="0" smtClean="0">
                  <a:solidFill>
                    <a:schemeClr val="tx1">
                      <a:lumMod val="50000"/>
                      <a:lumOff val="50000"/>
                    </a:schemeClr>
                  </a:solidFill>
                  <a:latin typeface="メイリオ" panose="020B0604030504040204" pitchFamily="50" charset="-128"/>
                  <a:ea typeface="メイリオ" panose="020B0604030504040204" pitchFamily="50" charset="-128"/>
                </a:rPr>
                <a:t>Before </a:t>
              </a:r>
              <a:r>
                <a:rPr lang="en-US" altLang="ja-JP" sz="2000" b="1" dirty="0">
                  <a:solidFill>
                    <a:schemeClr val="tx1">
                      <a:lumMod val="50000"/>
                      <a:lumOff val="50000"/>
                    </a:schemeClr>
                  </a:solidFill>
                  <a:latin typeface="メイリオ" panose="020B0604030504040204" pitchFamily="50" charset="-128"/>
                  <a:ea typeface="メイリオ" panose="020B0604030504040204" pitchFamily="50" charset="-128"/>
                </a:rPr>
                <a:t>you graduate, make sure you have all your data in a folder</a:t>
              </a:r>
              <a:r>
                <a:rPr lang="en-US" altLang="ja-JP" sz="2000" b="1" dirty="0" smtClean="0">
                  <a:solidFill>
                    <a:schemeClr val="tx1">
                      <a:lumMod val="50000"/>
                      <a:lumOff val="50000"/>
                    </a:schemeClr>
                  </a:solidFill>
                  <a:latin typeface="メイリオ" panose="020B0604030504040204" pitchFamily="50" charset="-128"/>
                  <a:ea typeface="メイリオ" panose="020B0604030504040204" pitchFamily="50" charset="-128"/>
                </a:rPr>
                <a:t>!</a:t>
              </a:r>
              <a:endParaRPr lang="en-US" altLang="ja-JP" sz="20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sp>
        <p:nvSpPr>
          <p:cNvPr id="6" name="スライド番号プレースホルダー 5"/>
          <p:cNvSpPr>
            <a:spLocks noGrp="1"/>
          </p:cNvSpPr>
          <p:nvPr>
            <p:ph type="sldNum" sz="quarter" idx="12"/>
          </p:nvPr>
        </p:nvSpPr>
        <p:spPr/>
        <p:txBody>
          <a:bodyPr/>
          <a:lstStyle/>
          <a:p>
            <a:fld id="{2AF7E1A5-65D0-4BAB-B45E-F1648246AF86}" type="slidenum">
              <a:rPr kumimoji="1" lang="ja-JP" altLang="en-US" smtClean="0"/>
              <a:t>21</a:t>
            </a:fld>
            <a:endParaRPr kumimoji="1" lang="ja-JP" altLang="en-US"/>
          </a:p>
        </p:txBody>
      </p:sp>
      <p:grpSp>
        <p:nvGrpSpPr>
          <p:cNvPr id="5" name="グループ化 4"/>
          <p:cNvGrpSpPr/>
          <p:nvPr/>
        </p:nvGrpSpPr>
        <p:grpSpPr>
          <a:xfrm>
            <a:off x="248646" y="234723"/>
            <a:ext cx="3772196" cy="3772196"/>
            <a:chOff x="248646" y="234723"/>
            <a:chExt cx="3772196" cy="3772196"/>
          </a:xfrm>
        </p:grpSpPr>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b="40856"/>
            <a:stretch/>
          </p:blipFill>
          <p:spPr>
            <a:xfrm flipH="1">
              <a:off x="635513" y="319956"/>
              <a:ext cx="2998462" cy="3106486"/>
            </a:xfrm>
            <a:prstGeom prst="rect">
              <a:avLst/>
            </a:prstGeom>
          </p:spPr>
        </p:pic>
        <p:sp>
          <p:nvSpPr>
            <p:cNvPr id="15" name="楕円 14"/>
            <p:cNvSpPr>
              <a:spLocks noChangeAspect="1"/>
            </p:cNvSpPr>
            <p:nvPr/>
          </p:nvSpPr>
          <p:spPr>
            <a:xfrm>
              <a:off x="248646" y="234723"/>
              <a:ext cx="3772196" cy="3772196"/>
            </a:xfrm>
            <a:prstGeom prst="ellipse">
              <a:avLst/>
            </a:prstGeom>
            <a:noFill/>
            <a:ln w="1016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p:nvGrpSpPr>
        <p:grpSpPr>
          <a:xfrm>
            <a:off x="3705433" y="3389696"/>
            <a:ext cx="2006437" cy="617223"/>
            <a:chOff x="3904898" y="3177247"/>
            <a:chExt cx="2006437" cy="617223"/>
          </a:xfrm>
        </p:grpSpPr>
        <p:sp>
          <p:nvSpPr>
            <p:cNvPr id="19" name="フローチャート: 判断 18"/>
            <p:cNvSpPr/>
            <p:nvPr/>
          </p:nvSpPr>
          <p:spPr>
            <a:xfrm rot="2287450">
              <a:off x="3904898" y="3247646"/>
              <a:ext cx="2006437" cy="503855"/>
            </a:xfrm>
            <a:prstGeom prst="flowChartDecision">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6806" y="3177247"/>
              <a:ext cx="1002625" cy="617223"/>
            </a:xfrm>
            <a:prstGeom prst="rect">
              <a:avLst/>
            </a:prstGeom>
          </p:spPr>
        </p:pic>
      </p:grpSp>
      <p:grpSp>
        <p:nvGrpSpPr>
          <p:cNvPr id="22" name="グループ化 21">
            <a:extLst>
              <a:ext uri="{FF2B5EF4-FFF2-40B4-BE49-F238E27FC236}">
                <a16:creationId xmlns:a16="http://schemas.microsoft.com/office/drawing/2014/main" id="{13C0B661-F9D5-4458-B06B-15DAB38FBA5E}"/>
              </a:ext>
            </a:extLst>
          </p:cNvPr>
          <p:cNvGrpSpPr/>
          <p:nvPr/>
        </p:nvGrpSpPr>
        <p:grpSpPr>
          <a:xfrm>
            <a:off x="4578686" y="749221"/>
            <a:ext cx="3695699" cy="1371600"/>
            <a:chOff x="3834800" y="2774504"/>
            <a:chExt cx="3695699" cy="1371600"/>
          </a:xfrm>
        </p:grpSpPr>
        <p:sp>
          <p:nvSpPr>
            <p:cNvPr id="23" name="テキスト ボックス 22">
              <a:extLst>
                <a:ext uri="{FF2B5EF4-FFF2-40B4-BE49-F238E27FC236}">
                  <a16:creationId xmlns:a16="http://schemas.microsoft.com/office/drawing/2014/main" id="{DCC0F36B-FB78-46B0-A3E1-E7F7C9606CF8}"/>
                </a:ext>
              </a:extLst>
            </p:cNvPr>
            <p:cNvSpPr txBox="1"/>
            <p:nvPr/>
          </p:nvSpPr>
          <p:spPr>
            <a:xfrm>
              <a:off x="4042520" y="3008622"/>
              <a:ext cx="3487979" cy="1015663"/>
            </a:xfrm>
            <a:prstGeom prst="rect">
              <a:avLst/>
            </a:prstGeom>
            <a:noFill/>
          </p:spPr>
          <p:txBody>
            <a:bodyPr wrap="square" rtlCol="0">
              <a:spAutoFit/>
            </a:bodyPr>
            <a:lstStyle/>
            <a:p>
              <a:r>
                <a:rPr lang="en-US" altLang="ja-JP" sz="2000" b="1" dirty="0" smtClean="0">
                  <a:solidFill>
                    <a:schemeClr val="accent2"/>
                  </a:solidFill>
                  <a:latin typeface="メイリオ" panose="020B0604030504040204" pitchFamily="50" charset="-128"/>
                  <a:ea typeface="メイリオ" panose="020B0604030504040204" pitchFamily="50" charset="-128"/>
                </a:rPr>
                <a:t>Sorry</a:t>
              </a:r>
              <a:r>
                <a:rPr lang="en-US" altLang="ja-JP" sz="2000" b="1" dirty="0">
                  <a:solidFill>
                    <a:schemeClr val="accent2"/>
                  </a:solidFill>
                  <a:latin typeface="メイリオ" panose="020B0604030504040204" pitchFamily="50" charset="-128"/>
                  <a:ea typeface="メイリオ" panose="020B0604030504040204" pitchFamily="50" charset="-128"/>
                </a:rPr>
                <a:t>, I cannot find the time. I will do it on graduation day</a:t>
              </a:r>
              <a:r>
                <a:rPr lang="en-US" altLang="ja-JP" sz="2000" b="1" dirty="0" smtClean="0">
                  <a:solidFill>
                    <a:schemeClr val="accent2"/>
                  </a:solidFill>
                  <a:latin typeface="メイリオ" panose="020B0604030504040204" pitchFamily="50" charset="-128"/>
                  <a:ea typeface="メイリオ" panose="020B0604030504040204" pitchFamily="50" charset="-128"/>
                </a:rPr>
                <a:t>!</a:t>
              </a:r>
              <a:endParaRPr lang="en-US" altLang="ja-JP" sz="2000" b="1" dirty="0">
                <a:solidFill>
                  <a:schemeClr val="accent2"/>
                </a:solidFill>
                <a:latin typeface="メイリオ" panose="020B0604030504040204" pitchFamily="50" charset="-128"/>
                <a:ea typeface="メイリオ" panose="020B0604030504040204" pitchFamily="50" charset="-128"/>
              </a:endParaRPr>
            </a:p>
          </p:txBody>
        </p:sp>
        <p:sp>
          <p:nvSpPr>
            <p:cNvPr id="24" name="角丸四角形吹き出し 35">
              <a:extLst>
                <a:ext uri="{FF2B5EF4-FFF2-40B4-BE49-F238E27FC236}">
                  <a16:creationId xmlns:a16="http://schemas.microsoft.com/office/drawing/2014/main" id="{049020AE-61E9-4D7F-84CD-647E4BEA88FB}"/>
                </a:ext>
              </a:extLst>
            </p:cNvPr>
            <p:cNvSpPr/>
            <p:nvPr/>
          </p:nvSpPr>
          <p:spPr>
            <a:xfrm>
              <a:off x="3834800" y="2774504"/>
              <a:ext cx="3695699" cy="1371600"/>
            </a:xfrm>
            <a:prstGeom prst="wedgeRoundRectCallout">
              <a:avLst>
                <a:gd name="adj1" fmla="val -56052"/>
                <a:gd name="adj2" fmla="val 25516"/>
                <a:gd name="adj3" fmla="val 16667"/>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a:solidFill>
                  <a:schemeClr val="accent2"/>
                </a:solidFill>
              </a:endParaRPr>
            </a:p>
          </p:txBody>
        </p:sp>
      </p:grpSp>
    </p:spTree>
    <p:extLst>
      <p:ext uri="{BB962C8B-B14F-4D97-AF65-F5344CB8AC3E}">
        <p14:creationId xmlns:p14="http://schemas.microsoft.com/office/powerpoint/2010/main" val="1932277051"/>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22" presetClass="entr" presetSubtype="8"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2000"/>
                                        <p:tgtEl>
                                          <p:spTgt spid="17"/>
                                        </p:tgtEl>
                                      </p:cBhvr>
                                    </p:animEffect>
                                  </p:childTnLst>
                                </p:cTn>
                              </p:par>
                            </p:childTnLst>
                          </p:cTn>
                        </p:par>
                        <p:par>
                          <p:cTn id="17" fill="hold">
                            <p:stCondLst>
                              <p:cond delay="2000"/>
                            </p:stCondLst>
                            <p:childTnLst>
                              <p:par>
                                <p:cTn id="18" presetID="22" presetClass="entr" presetSubtype="8" fill="hold" nodeType="afterEffect">
                                  <p:stCondLst>
                                    <p:cond delay="100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8FE711F-B334-4319-BFCE-F422B8D267CF}"/>
              </a:ext>
            </a:extLst>
          </p:cNvPr>
          <p:cNvSpPr>
            <a:spLocks noGrp="1"/>
          </p:cNvSpPr>
          <p:nvPr>
            <p:ph type="sldNum" sz="quarter" idx="12"/>
          </p:nvPr>
        </p:nvSpPr>
        <p:spPr/>
        <p:txBody>
          <a:bodyPr/>
          <a:lstStyle/>
          <a:p>
            <a:fld id="{2AF7E1A5-65D0-4BAB-B45E-F1648246AF86}" type="slidenum">
              <a:rPr kumimoji="1" lang="ja-JP" altLang="en-US" smtClean="0"/>
              <a:t>22</a:t>
            </a:fld>
            <a:endParaRPr kumimoji="1" lang="ja-JP" altLang="en-US"/>
          </a:p>
        </p:txBody>
      </p:sp>
      <p:sp>
        <p:nvSpPr>
          <p:cNvPr id="3" name="テキスト ボックス 2">
            <a:extLst>
              <a:ext uri="{FF2B5EF4-FFF2-40B4-BE49-F238E27FC236}">
                <a16:creationId xmlns:a16="http://schemas.microsoft.com/office/drawing/2014/main" id="{1FE7E064-E346-4BB9-B8EB-F52AB94156A1}"/>
              </a:ext>
            </a:extLst>
          </p:cNvPr>
          <p:cNvSpPr txBox="1"/>
          <p:nvPr/>
        </p:nvSpPr>
        <p:spPr>
          <a:xfrm>
            <a:off x="2361064" y="3146777"/>
            <a:ext cx="4371518" cy="646331"/>
          </a:xfrm>
          <a:prstGeom prst="rect">
            <a:avLst/>
          </a:prstGeom>
          <a:noFill/>
        </p:spPr>
        <p:txBody>
          <a:bodyPr wrap="square" rtlCol="0">
            <a:spAutoFit/>
          </a:bodyPr>
          <a:lstStyle/>
          <a:p>
            <a:pPr algn="ctr"/>
            <a:r>
              <a:rPr lang="en-US" altLang="ja-JP" sz="3600" b="1" dirty="0" smtClean="0">
                <a:solidFill>
                  <a:schemeClr val="tx2">
                    <a:lumMod val="60000"/>
                    <a:lumOff val="40000"/>
                  </a:schemeClr>
                </a:solidFill>
                <a:latin typeface="メイリオ" panose="020B0604030504040204" pitchFamily="50" charset="-128"/>
                <a:ea typeface="メイリオ" panose="020B0604030504040204" pitchFamily="50" charset="-128"/>
              </a:rPr>
              <a:t>One </a:t>
            </a:r>
            <a:r>
              <a:rPr lang="en-US" altLang="ja-JP" sz="3600" b="1" dirty="0">
                <a:solidFill>
                  <a:schemeClr val="tx2">
                    <a:lumMod val="60000"/>
                    <a:lumOff val="40000"/>
                  </a:schemeClr>
                </a:solidFill>
                <a:latin typeface="メイリオ" panose="020B0604030504040204" pitchFamily="50" charset="-128"/>
                <a:ea typeface="メイリオ" panose="020B0604030504040204" pitchFamily="50" charset="-128"/>
              </a:rPr>
              <a:t>month later</a:t>
            </a:r>
            <a:r>
              <a:rPr lang="en-US" altLang="ja-JP" sz="3600" b="1" dirty="0" smtClean="0">
                <a:solidFill>
                  <a:schemeClr val="tx2">
                    <a:lumMod val="60000"/>
                    <a:lumOff val="40000"/>
                  </a:schemeClr>
                </a:solidFill>
                <a:latin typeface="メイリオ" panose="020B0604030504040204" pitchFamily="50" charset="-128"/>
                <a:ea typeface="メイリオ" panose="020B0604030504040204" pitchFamily="50" charset="-128"/>
              </a:rPr>
              <a:t>.</a:t>
            </a:r>
            <a:endParaRPr lang="en-US" altLang="ja-JP" sz="3600" b="1" dirty="0">
              <a:solidFill>
                <a:schemeClr val="tx2">
                  <a:lumMod val="60000"/>
                  <a:lumOff val="4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59493507"/>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t="-2589" b="37058"/>
          <a:stretch/>
        </p:blipFill>
        <p:spPr>
          <a:xfrm>
            <a:off x="5579424" y="2849710"/>
            <a:ext cx="2932924" cy="3359706"/>
          </a:xfrm>
          <a:prstGeom prst="rect">
            <a:avLst/>
          </a:prstGeom>
        </p:spPr>
      </p:pic>
      <p:grpSp>
        <p:nvGrpSpPr>
          <p:cNvPr id="31" name="グループ化 30"/>
          <p:cNvGrpSpPr/>
          <p:nvPr/>
        </p:nvGrpSpPr>
        <p:grpSpPr>
          <a:xfrm>
            <a:off x="212430" y="2397917"/>
            <a:ext cx="6321837" cy="958732"/>
            <a:chOff x="1200109" y="4728438"/>
            <a:chExt cx="5978038" cy="958732"/>
          </a:xfrm>
        </p:grpSpPr>
        <p:sp>
          <p:nvSpPr>
            <p:cNvPr id="35" name="テキスト ボックス 34"/>
            <p:cNvSpPr txBox="1"/>
            <p:nvPr/>
          </p:nvSpPr>
          <p:spPr>
            <a:xfrm>
              <a:off x="1438230" y="4925607"/>
              <a:ext cx="5739917" cy="707886"/>
            </a:xfrm>
            <a:prstGeom prst="rect">
              <a:avLst/>
            </a:prstGeom>
            <a:noFill/>
          </p:spPr>
          <p:txBody>
            <a:bodyPr wrap="square" rtlCol="0">
              <a:spAutoFit/>
            </a:bodyPr>
            <a:lstStyle/>
            <a:p>
              <a:r>
                <a:rPr lang="en-US" altLang="ja-JP" sz="2000" b="1" dirty="0">
                  <a:solidFill>
                    <a:schemeClr val="tx1">
                      <a:lumMod val="50000"/>
                      <a:lumOff val="50000"/>
                    </a:schemeClr>
                  </a:solidFill>
                  <a:latin typeface="メイリオ" panose="020B0604030504040204" pitchFamily="50" charset="-128"/>
                  <a:ea typeface="メイリオ" panose="020B0604030504040204" pitchFamily="50" charset="-128"/>
                </a:rPr>
                <a:t>I would like to use some of these data. Let’s see...</a:t>
              </a:r>
              <a:endParaRPr kumimoji="1" lang="ja-JP" altLang="en-US" sz="20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40" name="角丸四角形吹き出し 39"/>
            <p:cNvSpPr/>
            <p:nvPr/>
          </p:nvSpPr>
          <p:spPr>
            <a:xfrm>
              <a:off x="1200109" y="4728438"/>
              <a:ext cx="5626217" cy="958732"/>
            </a:xfrm>
            <a:prstGeom prst="wedgeRoundRectCallout">
              <a:avLst>
                <a:gd name="adj1" fmla="val 52243"/>
                <a:gd name="adj2" fmla="val 37711"/>
                <a:gd name="adj3" fmla="val 16667"/>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grpSp>
      <p:sp>
        <p:nvSpPr>
          <p:cNvPr id="6" name="スライド番号プレースホルダー 5"/>
          <p:cNvSpPr>
            <a:spLocks noGrp="1"/>
          </p:cNvSpPr>
          <p:nvPr>
            <p:ph type="sldNum" sz="quarter" idx="12"/>
          </p:nvPr>
        </p:nvSpPr>
        <p:spPr/>
        <p:txBody>
          <a:bodyPr/>
          <a:lstStyle/>
          <a:p>
            <a:fld id="{2AF7E1A5-65D0-4BAB-B45E-F1648246AF86}" type="slidenum">
              <a:rPr kumimoji="1" lang="ja-JP" altLang="en-US" smtClean="0"/>
              <a:t>23</a:t>
            </a:fld>
            <a:endParaRPr kumimoji="1" lang="ja-JP" altLang="en-US"/>
          </a:p>
        </p:txBody>
      </p:sp>
      <p:grpSp>
        <p:nvGrpSpPr>
          <p:cNvPr id="25" name="グループ化 24"/>
          <p:cNvGrpSpPr/>
          <p:nvPr/>
        </p:nvGrpSpPr>
        <p:grpSpPr>
          <a:xfrm>
            <a:off x="1119115" y="3767606"/>
            <a:ext cx="4460309" cy="995463"/>
            <a:chOff x="1819366" y="5623491"/>
            <a:chExt cx="4217745" cy="995463"/>
          </a:xfrm>
        </p:grpSpPr>
        <p:sp>
          <p:nvSpPr>
            <p:cNvPr id="26" name="テキスト ボックス 25"/>
            <p:cNvSpPr txBox="1"/>
            <p:nvPr/>
          </p:nvSpPr>
          <p:spPr>
            <a:xfrm>
              <a:off x="2025857" y="5813066"/>
              <a:ext cx="4011254" cy="707886"/>
            </a:xfrm>
            <a:prstGeom prst="rect">
              <a:avLst/>
            </a:prstGeom>
            <a:noFill/>
          </p:spPr>
          <p:txBody>
            <a:bodyPr wrap="square" rtlCol="0">
              <a:spAutoFit/>
            </a:bodyPr>
            <a:lstStyle/>
            <a:p>
              <a:r>
                <a:rPr lang="en-US" altLang="ja-JP" sz="2000" b="1" dirty="0">
                  <a:solidFill>
                    <a:schemeClr val="tx1">
                      <a:lumMod val="50000"/>
                      <a:lumOff val="50000"/>
                    </a:schemeClr>
                  </a:solidFill>
                  <a:latin typeface="メイリオ" panose="020B0604030504040204" pitchFamily="50" charset="-128"/>
                  <a:ea typeface="メイリオ" panose="020B0604030504040204" pitchFamily="50" charset="-128"/>
                </a:rPr>
                <a:t>Hmm... I can’t find them. </a:t>
              </a:r>
              <a:endParaRPr lang="en-US" altLang="ja-JP" sz="20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a:p>
              <a:r>
                <a:rPr lang="en-US" altLang="ja-JP" sz="2000" b="1" dirty="0" smtClean="0">
                  <a:solidFill>
                    <a:schemeClr val="tx1">
                      <a:lumMod val="50000"/>
                      <a:lumOff val="50000"/>
                    </a:schemeClr>
                  </a:solidFill>
                  <a:latin typeface="メイリオ" panose="020B0604030504040204" pitchFamily="50" charset="-128"/>
                  <a:ea typeface="メイリオ" panose="020B0604030504040204" pitchFamily="50" charset="-128"/>
                </a:rPr>
                <a:t>Where </a:t>
              </a:r>
              <a:r>
                <a:rPr lang="en-US" altLang="ja-JP" sz="2000" b="1" dirty="0">
                  <a:solidFill>
                    <a:schemeClr val="tx1">
                      <a:lumMod val="50000"/>
                      <a:lumOff val="50000"/>
                    </a:schemeClr>
                  </a:solidFill>
                  <a:latin typeface="メイリオ" panose="020B0604030504040204" pitchFamily="50" charset="-128"/>
                  <a:ea typeface="メイリオ" panose="020B0604030504040204" pitchFamily="50" charset="-128"/>
                </a:rPr>
                <a:t>are they?</a:t>
              </a:r>
              <a:endParaRPr kumimoji="1" lang="ja-JP" altLang="en-US" sz="20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27" name="角丸四角形吹き出し 26"/>
            <p:cNvSpPr/>
            <p:nvPr/>
          </p:nvSpPr>
          <p:spPr>
            <a:xfrm>
              <a:off x="1819366" y="5623491"/>
              <a:ext cx="4137982" cy="995463"/>
            </a:xfrm>
            <a:prstGeom prst="wedgeRoundRectCallout">
              <a:avLst>
                <a:gd name="adj1" fmla="val 52931"/>
                <a:gd name="adj2" fmla="val 19267"/>
                <a:gd name="adj3" fmla="val 16667"/>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grpSp>
    </p:spTree>
    <p:extLst>
      <p:ext uri="{BB962C8B-B14F-4D97-AF65-F5344CB8AC3E}">
        <p14:creationId xmlns:p14="http://schemas.microsoft.com/office/powerpoint/2010/main" val="910827706"/>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2000"/>
                                        <p:tgtEl>
                                          <p:spTgt spid="31"/>
                                        </p:tgtEl>
                                      </p:cBhvr>
                                    </p:animEffect>
                                  </p:childTnLst>
                                </p:cTn>
                              </p:par>
                            </p:childTnLst>
                          </p:cTn>
                        </p:par>
                        <p:par>
                          <p:cTn id="12" fill="hold">
                            <p:stCondLst>
                              <p:cond delay="3000"/>
                            </p:stCondLst>
                            <p:childTnLst>
                              <p:par>
                                <p:cTn id="13" presetID="22" presetClass="entr" presetSubtype="8" fill="hold" nodeType="afterEffect">
                                  <p:stCondLst>
                                    <p:cond delay="100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t="-2589" b="37058"/>
          <a:stretch/>
        </p:blipFill>
        <p:spPr>
          <a:xfrm>
            <a:off x="5579424" y="2849710"/>
            <a:ext cx="2932924" cy="3359706"/>
          </a:xfrm>
          <a:prstGeom prst="rect">
            <a:avLst/>
          </a:prstGeom>
        </p:spPr>
      </p:pic>
      <p:grpSp>
        <p:nvGrpSpPr>
          <p:cNvPr id="22" name="グループ化 21"/>
          <p:cNvGrpSpPr/>
          <p:nvPr/>
        </p:nvGrpSpPr>
        <p:grpSpPr>
          <a:xfrm>
            <a:off x="3705433" y="3389696"/>
            <a:ext cx="2006437" cy="617223"/>
            <a:chOff x="3904898" y="3177247"/>
            <a:chExt cx="2006437" cy="617223"/>
          </a:xfrm>
        </p:grpSpPr>
        <p:sp>
          <p:nvSpPr>
            <p:cNvPr id="23" name="フローチャート: 判断 22"/>
            <p:cNvSpPr/>
            <p:nvPr/>
          </p:nvSpPr>
          <p:spPr>
            <a:xfrm rot="2287450">
              <a:off x="3904898" y="3247646"/>
              <a:ext cx="2006437" cy="503855"/>
            </a:xfrm>
            <a:prstGeom prst="flowChartDecision">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6806" y="3177247"/>
              <a:ext cx="1002625" cy="617223"/>
            </a:xfrm>
            <a:prstGeom prst="rect">
              <a:avLst/>
            </a:prstGeom>
          </p:spPr>
        </p:pic>
      </p:grpSp>
      <p:sp>
        <p:nvSpPr>
          <p:cNvPr id="6" name="スライド番号プレースホルダー 5"/>
          <p:cNvSpPr>
            <a:spLocks noGrp="1"/>
          </p:cNvSpPr>
          <p:nvPr>
            <p:ph type="sldNum" sz="quarter" idx="12"/>
          </p:nvPr>
        </p:nvSpPr>
        <p:spPr/>
        <p:txBody>
          <a:bodyPr/>
          <a:lstStyle/>
          <a:p>
            <a:fld id="{2AF7E1A5-65D0-4BAB-B45E-F1648246AF86}" type="slidenum">
              <a:rPr kumimoji="1" lang="ja-JP" altLang="en-US" smtClean="0"/>
              <a:t>24</a:t>
            </a:fld>
            <a:endParaRPr kumimoji="1" lang="ja-JP" altLang="en-US"/>
          </a:p>
        </p:txBody>
      </p:sp>
      <p:grpSp>
        <p:nvGrpSpPr>
          <p:cNvPr id="12" name="グループ化 11">
            <a:extLst>
              <a:ext uri="{FF2B5EF4-FFF2-40B4-BE49-F238E27FC236}">
                <a16:creationId xmlns:a16="http://schemas.microsoft.com/office/drawing/2014/main" id="{FE480207-1FC0-4107-93A4-42E15628432C}"/>
              </a:ext>
            </a:extLst>
          </p:cNvPr>
          <p:cNvGrpSpPr/>
          <p:nvPr/>
        </p:nvGrpSpPr>
        <p:grpSpPr>
          <a:xfrm>
            <a:off x="431134" y="4294576"/>
            <a:ext cx="5148290" cy="965274"/>
            <a:chOff x="2954310" y="5148612"/>
            <a:chExt cx="5148290" cy="965274"/>
          </a:xfrm>
        </p:grpSpPr>
        <p:sp>
          <p:nvSpPr>
            <p:cNvPr id="50" name="テキスト ボックス 49">
              <a:extLst>
                <a:ext uri="{FF2B5EF4-FFF2-40B4-BE49-F238E27FC236}">
                  <a16:creationId xmlns:a16="http://schemas.microsoft.com/office/drawing/2014/main" id="{754452D5-B9DE-43A1-8B9D-A1EAC5640AF6}"/>
                </a:ext>
              </a:extLst>
            </p:cNvPr>
            <p:cNvSpPr txBox="1"/>
            <p:nvPr/>
          </p:nvSpPr>
          <p:spPr>
            <a:xfrm>
              <a:off x="3030024" y="5339499"/>
              <a:ext cx="5072576" cy="707886"/>
            </a:xfrm>
            <a:prstGeom prst="rect">
              <a:avLst/>
            </a:prstGeom>
            <a:noFill/>
          </p:spPr>
          <p:txBody>
            <a:bodyPr wrap="square" rtlCol="0">
              <a:spAutoFit/>
            </a:bodyPr>
            <a:lstStyle/>
            <a:p>
              <a:r>
                <a:rPr lang="en-US" altLang="ja-JP" sz="2000" b="1" dirty="0">
                  <a:solidFill>
                    <a:schemeClr val="accent2"/>
                  </a:solidFill>
                  <a:latin typeface="メイリオ" panose="020B0604030504040204" pitchFamily="50" charset="-128"/>
                  <a:ea typeface="メイリオ" panose="020B0604030504040204" pitchFamily="50" charset="-128"/>
                </a:rPr>
                <a:t>I already bought a new computer. The old one was discarded.</a:t>
              </a:r>
            </a:p>
          </p:txBody>
        </p:sp>
        <p:sp>
          <p:nvSpPr>
            <p:cNvPr id="51" name="角丸四角形吹き出し 35">
              <a:extLst>
                <a:ext uri="{FF2B5EF4-FFF2-40B4-BE49-F238E27FC236}">
                  <a16:creationId xmlns:a16="http://schemas.microsoft.com/office/drawing/2014/main" id="{69D12B5A-A873-4349-89C7-F7029A4458DD}"/>
                </a:ext>
              </a:extLst>
            </p:cNvPr>
            <p:cNvSpPr/>
            <p:nvPr/>
          </p:nvSpPr>
          <p:spPr>
            <a:xfrm>
              <a:off x="2954310" y="5148612"/>
              <a:ext cx="4861795" cy="965274"/>
            </a:xfrm>
            <a:prstGeom prst="wedgeRoundRectCallout">
              <a:avLst>
                <a:gd name="adj1" fmla="val -33145"/>
                <a:gd name="adj2" fmla="val -76714"/>
                <a:gd name="adj3" fmla="val 16667"/>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テキスト ボックス 51">
            <a:extLst>
              <a:ext uri="{FF2B5EF4-FFF2-40B4-BE49-F238E27FC236}">
                <a16:creationId xmlns:a16="http://schemas.microsoft.com/office/drawing/2014/main" id="{67CEAB08-8638-4211-BAE1-30DE0DC9BA11}"/>
              </a:ext>
            </a:extLst>
          </p:cNvPr>
          <p:cNvSpPr txBox="1"/>
          <p:nvPr/>
        </p:nvSpPr>
        <p:spPr>
          <a:xfrm>
            <a:off x="138094" y="6139264"/>
            <a:ext cx="8794556" cy="707886"/>
          </a:xfrm>
          <a:prstGeom prst="rect">
            <a:avLst/>
          </a:prstGeom>
          <a:noFill/>
        </p:spPr>
        <p:txBody>
          <a:bodyPr wrap="square" rtlCol="0">
            <a:spAutoFit/>
          </a:bodyPr>
          <a:lstStyle/>
          <a:p>
            <a:pPr algn="ctr"/>
            <a:r>
              <a:rPr lang="en-US" altLang="ja-JP" sz="2000" b="1" dirty="0">
                <a:solidFill>
                  <a:schemeClr val="tx2">
                    <a:lumMod val="60000"/>
                    <a:lumOff val="40000"/>
                  </a:schemeClr>
                </a:solidFill>
                <a:latin typeface="メイリオ" panose="020B0604030504040204" pitchFamily="50" charset="-128"/>
                <a:ea typeface="メイリオ" panose="020B0604030504040204" pitchFamily="50" charset="-128"/>
              </a:rPr>
              <a:t>In the end, I had to process the data from scratch </a:t>
            </a:r>
            <a:endParaRPr lang="en-US" altLang="ja-JP" sz="2000" b="1" dirty="0" smtClean="0">
              <a:solidFill>
                <a:schemeClr val="tx2">
                  <a:lumMod val="60000"/>
                  <a:lumOff val="40000"/>
                </a:schemeClr>
              </a:solidFill>
              <a:latin typeface="メイリオ" panose="020B0604030504040204" pitchFamily="50" charset="-128"/>
              <a:ea typeface="メイリオ" panose="020B0604030504040204" pitchFamily="50" charset="-128"/>
            </a:endParaRPr>
          </a:p>
          <a:p>
            <a:pPr algn="ctr"/>
            <a:r>
              <a:rPr lang="en-US" altLang="ja-JP" sz="2000" b="1" dirty="0" smtClean="0">
                <a:solidFill>
                  <a:schemeClr val="tx2">
                    <a:lumMod val="60000"/>
                    <a:lumOff val="40000"/>
                  </a:schemeClr>
                </a:solidFill>
                <a:latin typeface="メイリオ" panose="020B0604030504040204" pitchFamily="50" charset="-128"/>
                <a:ea typeface="メイリオ" panose="020B0604030504040204" pitchFamily="50" charset="-128"/>
              </a:rPr>
              <a:t>according </a:t>
            </a:r>
            <a:r>
              <a:rPr lang="en-US" altLang="ja-JP" sz="2000" b="1" dirty="0">
                <a:solidFill>
                  <a:schemeClr val="tx2">
                    <a:lumMod val="60000"/>
                    <a:lumOff val="40000"/>
                  </a:schemeClr>
                </a:solidFill>
                <a:latin typeface="メイリオ" panose="020B0604030504040204" pitchFamily="50" charset="-128"/>
                <a:ea typeface="メイリオ" panose="020B0604030504040204" pitchFamily="50" charset="-128"/>
              </a:rPr>
              <a:t>to his thesis.</a:t>
            </a:r>
          </a:p>
        </p:txBody>
      </p:sp>
      <p:grpSp>
        <p:nvGrpSpPr>
          <p:cNvPr id="41" name="グループ化 40">
            <a:extLst>
              <a:ext uri="{FF2B5EF4-FFF2-40B4-BE49-F238E27FC236}">
                <a16:creationId xmlns:a16="http://schemas.microsoft.com/office/drawing/2014/main" id="{778FC87C-912B-46D8-8000-6A1398DFF05F}"/>
              </a:ext>
            </a:extLst>
          </p:cNvPr>
          <p:cNvGrpSpPr/>
          <p:nvPr/>
        </p:nvGrpSpPr>
        <p:grpSpPr>
          <a:xfrm>
            <a:off x="4535372" y="1524378"/>
            <a:ext cx="3477058" cy="1446355"/>
            <a:chOff x="1271360" y="4718325"/>
            <a:chExt cx="3477058" cy="1446355"/>
          </a:xfrm>
        </p:grpSpPr>
        <p:sp>
          <p:nvSpPr>
            <p:cNvPr id="53" name="テキスト ボックス 52">
              <a:extLst>
                <a:ext uri="{FF2B5EF4-FFF2-40B4-BE49-F238E27FC236}">
                  <a16:creationId xmlns:a16="http://schemas.microsoft.com/office/drawing/2014/main" id="{9BE88F6C-1A1B-4135-9DEA-2FE1CA740F08}"/>
                </a:ext>
              </a:extLst>
            </p:cNvPr>
            <p:cNvSpPr txBox="1"/>
            <p:nvPr/>
          </p:nvSpPr>
          <p:spPr>
            <a:xfrm>
              <a:off x="1444639" y="4841241"/>
              <a:ext cx="3293115" cy="1323439"/>
            </a:xfrm>
            <a:prstGeom prst="rect">
              <a:avLst/>
            </a:prstGeom>
            <a:noFill/>
          </p:spPr>
          <p:txBody>
            <a:bodyPr wrap="square" rtlCol="0">
              <a:spAutoFit/>
            </a:bodyPr>
            <a:lstStyle/>
            <a:p>
              <a:r>
                <a:rPr lang="en-US" altLang="ja-JP" sz="2000" b="1" dirty="0" smtClean="0">
                  <a:solidFill>
                    <a:schemeClr val="tx1">
                      <a:lumMod val="50000"/>
                      <a:lumOff val="50000"/>
                    </a:schemeClr>
                  </a:solidFill>
                  <a:latin typeface="メイリオ" panose="020B0604030504040204" pitchFamily="50" charset="-128"/>
                  <a:ea typeface="メイリオ" panose="020B0604030504040204" pitchFamily="50" charset="-128"/>
                </a:rPr>
                <a:t>I </a:t>
              </a:r>
              <a:r>
                <a:rPr lang="en-US" altLang="ja-JP" sz="2000" b="1" dirty="0">
                  <a:solidFill>
                    <a:schemeClr val="tx1">
                      <a:lumMod val="50000"/>
                      <a:lumOff val="50000"/>
                    </a:schemeClr>
                  </a:solidFill>
                  <a:latin typeface="メイリオ" panose="020B0604030504040204" pitchFamily="50" charset="-128"/>
                  <a:ea typeface="メイリオ" panose="020B0604030504040204" pitchFamily="50" charset="-128"/>
                </a:rPr>
                <a:t>can’t find them. Do you have the original data?</a:t>
              </a:r>
            </a:p>
            <a:p>
              <a:endParaRPr kumimoji="1" lang="ja-JP" altLang="en-US" sz="20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55" name="角丸四角形吹き出し 39">
              <a:extLst>
                <a:ext uri="{FF2B5EF4-FFF2-40B4-BE49-F238E27FC236}">
                  <a16:creationId xmlns:a16="http://schemas.microsoft.com/office/drawing/2014/main" id="{689AF7AB-15CA-41D7-B3A3-12B30726E6E5}"/>
                </a:ext>
              </a:extLst>
            </p:cNvPr>
            <p:cNvSpPr/>
            <p:nvPr/>
          </p:nvSpPr>
          <p:spPr>
            <a:xfrm>
              <a:off x="1271360" y="4718325"/>
              <a:ext cx="3477058" cy="1139867"/>
            </a:xfrm>
            <a:prstGeom prst="wedgeRoundRectCallout">
              <a:avLst>
                <a:gd name="adj1" fmla="val 33588"/>
                <a:gd name="adj2" fmla="val 62118"/>
                <a:gd name="adj3" fmla="val 16667"/>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a:solidFill>
                  <a:schemeClr val="tx1">
                    <a:lumMod val="50000"/>
                    <a:lumOff val="50000"/>
                  </a:schemeClr>
                </a:solidFill>
              </a:endParaRPr>
            </a:p>
          </p:txBody>
        </p:sp>
      </p:grpSp>
      <p:grpSp>
        <p:nvGrpSpPr>
          <p:cNvPr id="3" name="グループ化 2"/>
          <p:cNvGrpSpPr/>
          <p:nvPr/>
        </p:nvGrpSpPr>
        <p:grpSpPr>
          <a:xfrm>
            <a:off x="248646" y="234723"/>
            <a:ext cx="3772196" cy="3772196"/>
            <a:chOff x="248646" y="234723"/>
            <a:chExt cx="3772196" cy="3772196"/>
          </a:xfrm>
        </p:grpSpPr>
        <p:sp>
          <p:nvSpPr>
            <p:cNvPr id="21" name="楕円 20"/>
            <p:cNvSpPr>
              <a:spLocks noChangeAspect="1"/>
            </p:cNvSpPr>
            <p:nvPr/>
          </p:nvSpPr>
          <p:spPr>
            <a:xfrm>
              <a:off x="248646" y="234723"/>
              <a:ext cx="3772196" cy="3772196"/>
            </a:xfrm>
            <a:prstGeom prst="ellipse">
              <a:avLst/>
            </a:prstGeom>
            <a:noFill/>
            <a:ln w="1016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5" cstate="print">
              <a:extLst>
                <a:ext uri="{28A0092B-C50C-407E-A947-70E740481C1C}">
                  <a14:useLocalDpi xmlns:a14="http://schemas.microsoft.com/office/drawing/2010/main" val="0"/>
                </a:ext>
              </a:extLst>
            </a:blip>
            <a:srcRect b="42161"/>
            <a:stretch/>
          </p:blipFill>
          <p:spPr>
            <a:xfrm flipH="1">
              <a:off x="704853" y="438111"/>
              <a:ext cx="2859781" cy="2899441"/>
            </a:xfrm>
            <a:prstGeom prst="rect">
              <a:avLst/>
            </a:prstGeom>
          </p:spPr>
        </p:pic>
      </p:grpSp>
      <p:pic>
        <p:nvPicPr>
          <p:cNvPr id="57" name="グラフィックス 56" descr="水">
            <a:extLst>
              <a:ext uri="{FF2B5EF4-FFF2-40B4-BE49-F238E27FC236}">
                <a16:creationId xmlns:a16="http://schemas.microsoft.com/office/drawing/2014/main" id="{2447D484-9328-4CC9-85C6-7C20F142C03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415976" y="1007360"/>
            <a:ext cx="427041" cy="544227"/>
          </a:xfrm>
          <a:prstGeom prst="rect">
            <a:avLst/>
          </a:prstGeom>
        </p:spPr>
      </p:pic>
    </p:spTree>
    <p:extLst>
      <p:ext uri="{BB962C8B-B14F-4D97-AF65-F5344CB8AC3E}">
        <p14:creationId xmlns:p14="http://schemas.microsoft.com/office/powerpoint/2010/main" val="191465888"/>
      </p:ext>
    </p:extLst>
  </p:cSld>
  <p:clrMapOvr>
    <a:masterClrMapping/>
  </p:clrMapOvr>
  <mc:AlternateContent xmlns:mc="http://schemas.openxmlformats.org/markup-compatibility/2006" xmlns:p14="http://schemas.microsoft.com/office/powerpoint/2010/main">
    <mc:Choice Requires="p14">
      <p:transition spd="med" p14:dur="700" advClick="0" advTm="9000">
        <p:fade/>
      </p:transition>
    </mc:Choice>
    <mc:Fallback xmlns="">
      <p:transition spd="med"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8" fill="hold" nodeType="afterEffect">
                                  <p:stCondLst>
                                    <p:cond delay="500"/>
                                  </p:stCondLst>
                                  <p:childTnLst>
                                    <p:set>
                                      <p:cBhvr>
                                        <p:cTn id="13" dur="1" fill="hold">
                                          <p:stCondLst>
                                            <p:cond delay="0"/>
                                          </p:stCondLst>
                                        </p:cTn>
                                        <p:tgtEl>
                                          <p:spTgt spid="41"/>
                                        </p:tgtEl>
                                        <p:attrNameLst>
                                          <p:attrName>style.visibility</p:attrName>
                                        </p:attrNameLst>
                                      </p:cBhvr>
                                      <p:to>
                                        <p:strVal val="visible"/>
                                      </p:to>
                                    </p:set>
                                    <p:animEffect transition="in" filter="wipe(left)">
                                      <p:cBhvr>
                                        <p:cTn id="14" dur="1000"/>
                                        <p:tgtEl>
                                          <p:spTgt spid="41"/>
                                        </p:tgtEl>
                                      </p:cBhvr>
                                    </p:animEffect>
                                  </p:childTnLst>
                                </p:cTn>
                              </p:par>
                            </p:childTnLst>
                          </p:cTn>
                        </p:par>
                        <p:par>
                          <p:cTn id="15" fill="hold">
                            <p:stCondLst>
                              <p:cond delay="2000"/>
                            </p:stCondLst>
                            <p:childTnLst>
                              <p:par>
                                <p:cTn id="16" presetID="22" presetClass="entr" presetSubtype="8" fill="hold"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childTnLst>
                          </p:cTn>
                        </p:par>
                        <p:par>
                          <p:cTn id="19" fill="hold">
                            <p:stCondLst>
                              <p:cond delay="3500"/>
                            </p:stCondLst>
                            <p:childTnLst>
                              <p:par>
                                <p:cTn id="20" presetID="22" presetClass="entr" presetSubtype="1" fill="hold" nodeType="after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up)">
                                      <p:cBhvr>
                                        <p:cTn id="22" dur="1000"/>
                                        <p:tgtEl>
                                          <p:spTgt spid="57"/>
                                        </p:tgtEl>
                                      </p:cBhvr>
                                    </p:animEffect>
                                  </p:childTnLst>
                                </p:cTn>
                              </p:par>
                            </p:childTnLst>
                          </p:cTn>
                        </p:par>
                        <p:par>
                          <p:cTn id="23" fill="hold">
                            <p:stCondLst>
                              <p:cond delay="4500"/>
                            </p:stCondLst>
                            <p:childTnLst>
                              <p:par>
                                <p:cTn id="24" presetID="26" presetClass="entr" presetSubtype="0" fill="hold" grpId="0" nodeType="afterEffect">
                                  <p:stCondLst>
                                    <p:cond delay="50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80">
                                          <p:stCondLst>
                                            <p:cond delay="0"/>
                                          </p:stCondLst>
                                        </p:cTn>
                                        <p:tgtEl>
                                          <p:spTgt spid="52"/>
                                        </p:tgtEl>
                                      </p:cBhvr>
                                    </p:animEffect>
                                    <p:anim calcmode="lin" valueType="num">
                                      <p:cBhvr>
                                        <p:cTn id="27"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32" dur="26">
                                          <p:stCondLst>
                                            <p:cond delay="650"/>
                                          </p:stCondLst>
                                        </p:cTn>
                                        <p:tgtEl>
                                          <p:spTgt spid="52"/>
                                        </p:tgtEl>
                                      </p:cBhvr>
                                      <p:to x="100000" y="60000"/>
                                    </p:animScale>
                                    <p:animScale>
                                      <p:cBhvr>
                                        <p:cTn id="33" dur="166" decel="50000">
                                          <p:stCondLst>
                                            <p:cond delay="676"/>
                                          </p:stCondLst>
                                        </p:cTn>
                                        <p:tgtEl>
                                          <p:spTgt spid="52"/>
                                        </p:tgtEl>
                                      </p:cBhvr>
                                      <p:to x="100000" y="100000"/>
                                    </p:animScale>
                                    <p:animScale>
                                      <p:cBhvr>
                                        <p:cTn id="34" dur="26">
                                          <p:stCondLst>
                                            <p:cond delay="1312"/>
                                          </p:stCondLst>
                                        </p:cTn>
                                        <p:tgtEl>
                                          <p:spTgt spid="52"/>
                                        </p:tgtEl>
                                      </p:cBhvr>
                                      <p:to x="100000" y="80000"/>
                                    </p:animScale>
                                    <p:animScale>
                                      <p:cBhvr>
                                        <p:cTn id="35" dur="166" decel="50000">
                                          <p:stCondLst>
                                            <p:cond delay="1338"/>
                                          </p:stCondLst>
                                        </p:cTn>
                                        <p:tgtEl>
                                          <p:spTgt spid="52"/>
                                        </p:tgtEl>
                                      </p:cBhvr>
                                      <p:to x="100000" y="100000"/>
                                    </p:animScale>
                                    <p:animScale>
                                      <p:cBhvr>
                                        <p:cTn id="36" dur="26">
                                          <p:stCondLst>
                                            <p:cond delay="1642"/>
                                          </p:stCondLst>
                                        </p:cTn>
                                        <p:tgtEl>
                                          <p:spTgt spid="52"/>
                                        </p:tgtEl>
                                      </p:cBhvr>
                                      <p:to x="100000" y="90000"/>
                                    </p:animScale>
                                    <p:animScale>
                                      <p:cBhvr>
                                        <p:cTn id="37" dur="166" decel="50000">
                                          <p:stCondLst>
                                            <p:cond delay="1668"/>
                                          </p:stCondLst>
                                        </p:cTn>
                                        <p:tgtEl>
                                          <p:spTgt spid="52"/>
                                        </p:tgtEl>
                                      </p:cBhvr>
                                      <p:to x="100000" y="100000"/>
                                    </p:animScale>
                                    <p:animScale>
                                      <p:cBhvr>
                                        <p:cTn id="38" dur="26">
                                          <p:stCondLst>
                                            <p:cond delay="1808"/>
                                          </p:stCondLst>
                                        </p:cTn>
                                        <p:tgtEl>
                                          <p:spTgt spid="52"/>
                                        </p:tgtEl>
                                      </p:cBhvr>
                                      <p:to x="100000" y="95000"/>
                                    </p:animScale>
                                    <p:animScale>
                                      <p:cBhvr>
                                        <p:cTn id="39" dur="166" decel="50000">
                                          <p:stCondLst>
                                            <p:cond delay="1834"/>
                                          </p:stCondLst>
                                        </p:cTn>
                                        <p:tgtEl>
                                          <p:spTgt spid="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25</a:t>
            </a:fld>
            <a:endParaRPr kumimoji="1" lang="ja-JP" altLang="en-US"/>
          </a:p>
        </p:txBody>
      </p:sp>
      <p:sp>
        <p:nvSpPr>
          <p:cNvPr id="3" name="正方形/長方形 2"/>
          <p:cNvSpPr/>
          <p:nvPr/>
        </p:nvSpPr>
        <p:spPr>
          <a:xfrm>
            <a:off x="998724" y="444853"/>
            <a:ext cx="7130143" cy="601844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コンテンツ プレースホルダー 2">
            <a:extLst>
              <a:ext uri="{FF2B5EF4-FFF2-40B4-BE49-F238E27FC236}">
                <a16:creationId xmlns:a16="http://schemas.microsoft.com/office/drawing/2014/main" id="{EF0669F0-E3A6-42B8-84B1-F7FE2DCB71DA}"/>
              </a:ext>
            </a:extLst>
          </p:cNvPr>
          <p:cNvSpPr txBox="1">
            <a:spLocks/>
          </p:cNvSpPr>
          <p:nvPr/>
        </p:nvSpPr>
        <p:spPr>
          <a:xfrm>
            <a:off x="1260377" y="1150922"/>
            <a:ext cx="6643418" cy="40079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en-US" altLang="ja-JP" sz="1800" dirty="0">
                <a:latin typeface="メイリオ" panose="020B0604030504040204" pitchFamily="50" charset="-128"/>
                <a:ea typeface="メイリオ" panose="020B0604030504040204" pitchFamily="50" charset="-128"/>
              </a:rPr>
              <a:t>To avoid unplanned loss of important data, </a:t>
            </a:r>
            <a:r>
              <a:rPr lang="en-US" altLang="ja-JP" sz="1800" dirty="0">
                <a:solidFill>
                  <a:schemeClr val="accent2"/>
                </a:solidFill>
                <a:latin typeface="メイリオ" panose="020B0604030504040204" pitchFamily="50" charset="-128"/>
                <a:ea typeface="メイリオ" panose="020B0604030504040204" pitchFamily="50" charset="-128"/>
              </a:rPr>
              <a:t>rules are established in laboratories for storing data upon graduation or transfer.</a:t>
            </a:r>
            <a:r>
              <a:rPr lang="en-US" altLang="ja-JP" sz="1800" dirty="0">
                <a:latin typeface="メイリオ" panose="020B0604030504040204" pitchFamily="50" charset="-128"/>
                <a:ea typeface="メイリオ" panose="020B0604030504040204" pitchFamily="50" charset="-128"/>
              </a:rPr>
              <a:t> </a:t>
            </a:r>
            <a:endParaRPr lang="en-US" altLang="ja-JP" sz="1800" dirty="0" smtClean="0">
              <a:latin typeface="メイリオ" panose="020B0604030504040204" pitchFamily="50" charset="-128"/>
              <a:ea typeface="メイリオ" panose="020B0604030504040204" pitchFamily="50" charset="-128"/>
            </a:endParaRPr>
          </a:p>
          <a:p>
            <a:pPr marL="0" indent="0">
              <a:lnSpc>
                <a:spcPct val="150000"/>
              </a:lnSpc>
              <a:buNone/>
            </a:pPr>
            <a:r>
              <a:rPr lang="en-US" altLang="ja-JP" sz="1800" dirty="0" smtClean="0">
                <a:latin typeface="メイリオ" panose="020B0604030504040204" pitchFamily="50" charset="-128"/>
                <a:ea typeface="メイリオ" panose="020B0604030504040204" pitchFamily="50" charset="-128"/>
              </a:rPr>
              <a:t>The inheritance of research data is of utmost importance to university laboratories.</a:t>
            </a:r>
            <a:endParaRPr lang="en-US" altLang="ja-JP" sz="18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794" y="2451780"/>
            <a:ext cx="1153119" cy="4217308"/>
          </a:xfrm>
          <a:prstGeom prst="rect">
            <a:avLst/>
          </a:prstGeom>
        </p:spPr>
      </p:pic>
    </p:spTree>
    <p:extLst>
      <p:ext uri="{BB962C8B-B14F-4D97-AF65-F5344CB8AC3E}">
        <p14:creationId xmlns:p14="http://schemas.microsoft.com/office/powerpoint/2010/main" val="1585622206"/>
      </p:ext>
    </p:extLst>
  </p:cSld>
  <p:clrMapOvr>
    <a:masterClrMapping/>
  </p:clrMapOvr>
  <mc:AlternateContent xmlns:mc="http://schemas.openxmlformats.org/markup-compatibility/2006">
    <mc:Choice xmlns:p14="http://schemas.microsoft.com/office/powerpoint/2010/main" Requires="p14">
      <p:transition spd="slow" p14:dur="2000" advTm="12000"/>
    </mc:Choice>
    <mc:Fallback>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15850CA-3712-4B37-933E-60AA745C8934}"/>
              </a:ext>
            </a:extLst>
          </p:cNvPr>
          <p:cNvSpPr>
            <a:spLocks noGrp="1"/>
          </p:cNvSpPr>
          <p:nvPr>
            <p:ph type="sldNum" sz="quarter" idx="12"/>
          </p:nvPr>
        </p:nvSpPr>
        <p:spPr/>
        <p:txBody>
          <a:bodyPr/>
          <a:lstStyle/>
          <a:p>
            <a:fld id="{2AF7E1A5-65D0-4BAB-B45E-F1648246AF86}" type="slidenum">
              <a:rPr kumimoji="1" lang="ja-JP" altLang="en-US" smtClean="0"/>
              <a:t>26</a:t>
            </a:fld>
            <a:endParaRPr kumimoji="1" lang="ja-JP" altLang="en-US"/>
          </a:p>
        </p:txBody>
      </p:sp>
      <p:sp>
        <p:nvSpPr>
          <p:cNvPr id="5" name="テキスト ボックス 4">
            <a:extLst>
              <a:ext uri="{FF2B5EF4-FFF2-40B4-BE49-F238E27FC236}">
                <a16:creationId xmlns:a16="http://schemas.microsoft.com/office/drawing/2014/main" id="{EBBC6CF2-4E9C-42B9-8A20-3B3E52067A65}"/>
              </a:ext>
            </a:extLst>
          </p:cNvPr>
          <p:cNvSpPr txBox="1"/>
          <p:nvPr/>
        </p:nvSpPr>
        <p:spPr>
          <a:xfrm>
            <a:off x="3561947" y="2509610"/>
            <a:ext cx="2020105" cy="523220"/>
          </a:xfrm>
          <a:prstGeom prst="rect">
            <a:avLst/>
          </a:prstGeom>
          <a:noFill/>
        </p:spPr>
        <p:txBody>
          <a:bodyPr wrap="none" rtlCol="0">
            <a:spAutoFit/>
          </a:bodyPr>
          <a:lstStyle/>
          <a:p>
            <a:pPr algn="ctr"/>
            <a:r>
              <a:rPr kumimoji="1" lang="en-US" altLang="ja-JP" sz="2800" b="1" dirty="0">
                <a:solidFill>
                  <a:schemeClr val="bg1">
                    <a:lumMod val="65000"/>
                  </a:schemeClr>
                </a:solidFill>
                <a:latin typeface="メイリオ" panose="020B0604030504040204" pitchFamily="50" charset="-128"/>
                <a:ea typeface="メイリオ" panose="020B0604030504040204" pitchFamily="50" charset="-128"/>
              </a:rPr>
              <a:t>Episode</a:t>
            </a:r>
            <a:r>
              <a:rPr lang="ja-JP" altLang="en-US" sz="2800" b="1" dirty="0">
                <a:solidFill>
                  <a:schemeClr val="bg1">
                    <a:lumMod val="65000"/>
                  </a:schemeClr>
                </a:solidFill>
                <a:latin typeface="メイリオ" panose="020B0604030504040204" pitchFamily="50" charset="-128"/>
                <a:ea typeface="メイリオ" panose="020B0604030504040204" pitchFamily="50" charset="-128"/>
              </a:rPr>
              <a:t> </a:t>
            </a:r>
            <a:r>
              <a:rPr lang="en-US" altLang="ja-JP" sz="2800" b="1" dirty="0">
                <a:solidFill>
                  <a:schemeClr val="bg1">
                    <a:lumMod val="65000"/>
                  </a:schemeClr>
                </a:solidFill>
                <a:latin typeface="メイリオ" panose="020B0604030504040204" pitchFamily="50" charset="-128"/>
                <a:ea typeface="メイリオ" panose="020B0604030504040204" pitchFamily="50" charset="-128"/>
              </a:rPr>
              <a:t>5</a:t>
            </a:r>
            <a:endParaRPr kumimoji="1" lang="ja-JP" altLang="en-US" sz="2800" b="1" dirty="0">
              <a:solidFill>
                <a:schemeClr val="bg1">
                  <a:lumMod val="65000"/>
                </a:schemeClr>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87B10C27-80E7-4964-8A74-0033624FF47A}"/>
              </a:ext>
            </a:extLst>
          </p:cNvPr>
          <p:cNvSpPr txBox="1"/>
          <p:nvPr/>
        </p:nvSpPr>
        <p:spPr>
          <a:xfrm>
            <a:off x="1031960" y="3424716"/>
            <a:ext cx="7080080" cy="523220"/>
          </a:xfrm>
          <a:prstGeom prst="rect">
            <a:avLst/>
          </a:prstGeom>
          <a:noFill/>
        </p:spPr>
        <p:txBody>
          <a:bodyPr wrap="none" rtlCol="0">
            <a:spAutoFit/>
          </a:bodyPr>
          <a:lstStyle/>
          <a:p>
            <a:pPr algn="ctr"/>
            <a:r>
              <a:rPr lang="en-US" altLang="ja-JP" sz="2800" b="1" dirty="0" smtClean="0">
                <a:solidFill>
                  <a:schemeClr val="tx1">
                    <a:lumMod val="65000"/>
                    <a:lumOff val="35000"/>
                  </a:schemeClr>
                </a:solidFill>
                <a:latin typeface="メイリオ" panose="020B0604030504040204" pitchFamily="50" charset="-128"/>
                <a:ea typeface="メイリオ" panose="020B0604030504040204" pitchFamily="50" charset="-128"/>
              </a:rPr>
              <a:t>Long-term </a:t>
            </a:r>
            <a:r>
              <a:rPr lang="en-US" altLang="ja-JP" sz="2800" b="1" dirty="0">
                <a:solidFill>
                  <a:schemeClr val="tx1">
                    <a:lumMod val="65000"/>
                    <a:lumOff val="35000"/>
                  </a:schemeClr>
                </a:solidFill>
                <a:latin typeface="メイリオ" panose="020B0604030504040204" pitchFamily="50" charset="-128"/>
                <a:ea typeface="メイリオ" panose="020B0604030504040204" pitchFamily="50" charset="-128"/>
              </a:rPr>
              <a:t>storage of research data </a:t>
            </a:r>
          </a:p>
        </p:txBody>
      </p:sp>
    </p:spTree>
    <p:extLst>
      <p:ext uri="{BB962C8B-B14F-4D97-AF65-F5344CB8AC3E}">
        <p14:creationId xmlns:p14="http://schemas.microsoft.com/office/powerpoint/2010/main" val="717450004"/>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9A91E017-3345-46FC-BAB9-2437338A965F}"/>
              </a:ext>
            </a:extLst>
          </p:cNvPr>
          <p:cNvGrpSpPr/>
          <p:nvPr/>
        </p:nvGrpSpPr>
        <p:grpSpPr>
          <a:xfrm>
            <a:off x="1171923" y="5414299"/>
            <a:ext cx="5167116" cy="1251442"/>
            <a:chOff x="1028700" y="723399"/>
            <a:chExt cx="5167116" cy="1251442"/>
          </a:xfrm>
        </p:grpSpPr>
        <p:sp>
          <p:nvSpPr>
            <p:cNvPr id="19" name="テキスト ボックス 18"/>
            <p:cNvSpPr txBox="1"/>
            <p:nvPr/>
          </p:nvSpPr>
          <p:spPr>
            <a:xfrm>
              <a:off x="1139752" y="959178"/>
              <a:ext cx="5056064" cy="1015663"/>
            </a:xfrm>
            <a:prstGeom prst="rect">
              <a:avLst/>
            </a:prstGeom>
            <a:noFill/>
          </p:spPr>
          <p:txBody>
            <a:bodyPr wrap="none" rtlCol="0">
              <a:spAutoFit/>
            </a:bodyPr>
            <a:lstStyle/>
            <a:p>
              <a:r>
                <a:rPr lang="en-US" altLang="ja-JP" sz="2000" b="1" dirty="0">
                  <a:solidFill>
                    <a:schemeClr val="accent2">
                      <a:lumMod val="60000"/>
                      <a:lumOff val="40000"/>
                    </a:schemeClr>
                  </a:solidFill>
                  <a:latin typeface="メイリオ" panose="020B0604030504040204" pitchFamily="50" charset="-128"/>
                  <a:ea typeface="メイリオ" panose="020B0604030504040204" pitchFamily="50" charset="-128"/>
                </a:rPr>
                <a:t>As I recall, this part was written by </a:t>
              </a:r>
              <a:endParaRPr lang="en-US" altLang="ja-JP" sz="2000" b="1" dirty="0" smtClean="0">
                <a:solidFill>
                  <a:schemeClr val="accent2">
                    <a:lumMod val="60000"/>
                    <a:lumOff val="40000"/>
                  </a:schemeClr>
                </a:solidFill>
                <a:latin typeface="メイリオ" panose="020B0604030504040204" pitchFamily="50" charset="-128"/>
                <a:ea typeface="メイリオ" panose="020B0604030504040204" pitchFamily="50" charset="-128"/>
              </a:endParaRPr>
            </a:p>
            <a:p>
              <a:r>
                <a:rPr lang="en-US" altLang="ja-JP" sz="2000" b="1" dirty="0" smtClean="0">
                  <a:solidFill>
                    <a:schemeClr val="accent2">
                      <a:lumMod val="60000"/>
                      <a:lumOff val="40000"/>
                    </a:schemeClr>
                  </a:solidFill>
                  <a:latin typeface="メイリオ" panose="020B0604030504040204" pitchFamily="50" charset="-128"/>
                  <a:ea typeface="メイリオ" panose="020B0604030504040204" pitchFamily="50" charset="-128"/>
                </a:rPr>
                <a:t>Professor N of U of M at ...</a:t>
              </a:r>
              <a:endParaRPr lang="en-US" altLang="ja-JP" sz="2000" b="1" dirty="0">
                <a:solidFill>
                  <a:schemeClr val="accent2">
                    <a:lumMod val="60000"/>
                    <a:lumOff val="40000"/>
                  </a:schemeClr>
                </a:solidFill>
                <a:latin typeface="メイリオ" panose="020B0604030504040204" pitchFamily="50" charset="-128"/>
                <a:ea typeface="メイリオ" panose="020B0604030504040204" pitchFamily="50" charset="-128"/>
              </a:endParaRPr>
            </a:p>
            <a:p>
              <a:endParaRPr kumimoji="1" lang="ja-JP" altLang="en-US" sz="2000" b="1" dirty="0">
                <a:solidFill>
                  <a:schemeClr val="accent2">
                    <a:lumMod val="60000"/>
                    <a:lumOff val="40000"/>
                  </a:schemeClr>
                </a:solidFill>
                <a:latin typeface="メイリオ" panose="020B0604030504040204" pitchFamily="50" charset="-128"/>
                <a:ea typeface="メイリオ" panose="020B0604030504040204" pitchFamily="50" charset="-128"/>
              </a:endParaRPr>
            </a:p>
          </p:txBody>
        </p:sp>
        <p:sp>
          <p:nvSpPr>
            <p:cNvPr id="46" name="角丸四角形吹き出し 37">
              <a:extLst>
                <a:ext uri="{FF2B5EF4-FFF2-40B4-BE49-F238E27FC236}">
                  <a16:creationId xmlns:a16="http://schemas.microsoft.com/office/drawing/2014/main" id="{DAEE1014-564A-4D5B-B150-4935F5CE3188}"/>
                </a:ext>
              </a:extLst>
            </p:cNvPr>
            <p:cNvSpPr/>
            <p:nvPr/>
          </p:nvSpPr>
          <p:spPr>
            <a:xfrm>
              <a:off x="1028700" y="723399"/>
              <a:ext cx="5154768" cy="1015530"/>
            </a:xfrm>
            <a:prstGeom prst="wedgeRoundRectCallout">
              <a:avLst>
                <a:gd name="adj1" fmla="val 51829"/>
                <a:gd name="adj2" fmla="val -40426"/>
                <a:gd name="adj3" fmla="val 16667"/>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スライド番号プレースホルダー 5"/>
          <p:cNvSpPr>
            <a:spLocks noGrp="1"/>
          </p:cNvSpPr>
          <p:nvPr>
            <p:ph type="sldNum" sz="quarter" idx="12"/>
          </p:nvPr>
        </p:nvSpPr>
        <p:spPr>
          <a:xfrm>
            <a:off x="7086600" y="6542009"/>
            <a:ext cx="2057400" cy="365125"/>
          </a:xfrm>
        </p:spPr>
        <p:txBody>
          <a:bodyPr/>
          <a:lstStyle/>
          <a:p>
            <a:fld id="{2AF7E1A5-65D0-4BAB-B45E-F1648246AF86}" type="slidenum">
              <a:rPr kumimoji="1" lang="ja-JP" altLang="en-US" smtClean="0"/>
              <a:t>27</a:t>
            </a:fld>
            <a:endParaRPr kumimoji="1" lang="ja-JP" altLang="en-US" dirty="0"/>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b="35693"/>
          <a:stretch/>
        </p:blipFill>
        <p:spPr>
          <a:xfrm>
            <a:off x="5748000" y="2689220"/>
            <a:ext cx="2677200" cy="2807918"/>
          </a:xfrm>
          <a:prstGeom prst="rect">
            <a:avLst/>
          </a:prstGeom>
        </p:spPr>
      </p:pic>
      <p:grpSp>
        <p:nvGrpSpPr>
          <p:cNvPr id="4" name="グループ化 3"/>
          <p:cNvGrpSpPr/>
          <p:nvPr/>
        </p:nvGrpSpPr>
        <p:grpSpPr>
          <a:xfrm>
            <a:off x="473917" y="1734248"/>
            <a:ext cx="4302799" cy="2321269"/>
            <a:chOff x="1074419" y="1802486"/>
            <a:chExt cx="2594612" cy="2689504"/>
          </a:xfrm>
        </p:grpSpPr>
        <p:sp>
          <p:nvSpPr>
            <p:cNvPr id="22" name="テキスト ボックス 21"/>
            <p:cNvSpPr txBox="1"/>
            <p:nvPr/>
          </p:nvSpPr>
          <p:spPr>
            <a:xfrm>
              <a:off x="1183669" y="2062325"/>
              <a:ext cx="2485362" cy="2032624"/>
            </a:xfrm>
            <a:prstGeom prst="rect">
              <a:avLst/>
            </a:prstGeom>
            <a:noFill/>
          </p:spPr>
          <p:txBody>
            <a:bodyPr wrap="square" rtlCol="0">
              <a:spAutoFit/>
            </a:bodyPr>
            <a:lstStyle/>
            <a:p>
              <a:pPr>
                <a:lnSpc>
                  <a:spcPct val="150000"/>
                </a:lnSpc>
              </a:pPr>
              <a:r>
                <a:rPr kumimoji="1" lang="en-US" altLang="ja-JP" b="1" dirty="0" smtClean="0">
                  <a:solidFill>
                    <a:schemeClr val="tx1">
                      <a:lumMod val="65000"/>
                      <a:lumOff val="35000"/>
                    </a:schemeClr>
                  </a:solidFill>
                  <a:latin typeface="メイリオ" panose="020B0604030504040204" pitchFamily="50" charset="-128"/>
                  <a:ea typeface="メイリオ" panose="020B0604030504040204" pitchFamily="50" charset="-128"/>
                </a:rPr>
                <a:t>Please disclose the evidence data from the experiment shown in Figure 5 of Paper A, published in 2015.</a:t>
              </a:r>
              <a:endParaRPr kumimoji="1" lang="ja-JP" altLang="en-US"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 name="四角形吹き出し 2"/>
            <p:cNvSpPr/>
            <p:nvPr/>
          </p:nvSpPr>
          <p:spPr>
            <a:xfrm>
              <a:off x="1074419" y="1802486"/>
              <a:ext cx="2594611" cy="2689504"/>
            </a:xfrm>
            <a:prstGeom prst="wedgeRectCallout">
              <a:avLst>
                <a:gd name="adj1" fmla="val -53985"/>
                <a:gd name="adj2" fmla="val 18392"/>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90098813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22" presetClass="entr" presetSubtype="8" fill="hold"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a:extLst>
              <a:ext uri="{FF2B5EF4-FFF2-40B4-BE49-F238E27FC236}">
                <a16:creationId xmlns:a16="http://schemas.microsoft.com/office/drawing/2014/main" id="{112F4CA4-EC59-4FFB-9792-CC2C27F18EAE}"/>
              </a:ext>
            </a:extLst>
          </p:cNvPr>
          <p:cNvGrpSpPr/>
          <p:nvPr/>
        </p:nvGrpSpPr>
        <p:grpSpPr>
          <a:xfrm>
            <a:off x="4508766" y="1483707"/>
            <a:ext cx="3916434" cy="990498"/>
            <a:chOff x="3087111" y="1714602"/>
            <a:chExt cx="3916434" cy="990498"/>
          </a:xfrm>
        </p:grpSpPr>
        <p:sp>
          <p:nvSpPr>
            <p:cNvPr id="18" name="テキスト ボックス 17"/>
            <p:cNvSpPr txBox="1"/>
            <p:nvPr/>
          </p:nvSpPr>
          <p:spPr>
            <a:xfrm>
              <a:off x="3298750" y="1879235"/>
              <a:ext cx="3508396" cy="707886"/>
            </a:xfrm>
            <a:prstGeom prst="rect">
              <a:avLst/>
            </a:prstGeom>
            <a:noFill/>
          </p:spPr>
          <p:txBody>
            <a:bodyPr wrap="none" rtlCol="0">
              <a:spAutoFit/>
            </a:bodyPr>
            <a:lstStyle/>
            <a:p>
              <a:r>
                <a:rPr lang="en-US" altLang="ja-JP" sz="2000" b="1" dirty="0">
                  <a:solidFill>
                    <a:schemeClr val="accent2">
                      <a:lumMod val="60000"/>
                      <a:lumOff val="40000"/>
                    </a:schemeClr>
                  </a:solidFill>
                  <a:latin typeface="メイリオ" panose="020B0604030504040204" pitchFamily="50" charset="-128"/>
                  <a:ea typeface="メイリオ" panose="020B0604030504040204" pitchFamily="50" charset="-128"/>
                </a:rPr>
                <a:t>Professor N, </a:t>
              </a:r>
              <a:endParaRPr lang="en-US" altLang="ja-JP" sz="2000" b="1" dirty="0" smtClean="0">
                <a:solidFill>
                  <a:schemeClr val="accent2">
                    <a:lumMod val="60000"/>
                    <a:lumOff val="40000"/>
                  </a:schemeClr>
                </a:solidFill>
                <a:latin typeface="メイリオ" panose="020B0604030504040204" pitchFamily="50" charset="-128"/>
                <a:ea typeface="メイリオ" panose="020B0604030504040204" pitchFamily="50" charset="-128"/>
              </a:endParaRPr>
            </a:p>
            <a:p>
              <a:r>
                <a:rPr lang="en-US" altLang="ja-JP" sz="2000" b="1" dirty="0" smtClean="0">
                  <a:solidFill>
                    <a:schemeClr val="accent2">
                      <a:lumMod val="60000"/>
                      <a:lumOff val="40000"/>
                    </a:schemeClr>
                  </a:solidFill>
                  <a:latin typeface="メイリオ" panose="020B0604030504040204" pitchFamily="50" charset="-128"/>
                  <a:ea typeface="メイリオ" panose="020B0604030504040204" pitchFamily="50" charset="-128"/>
                </a:rPr>
                <a:t>do </a:t>
              </a:r>
              <a:r>
                <a:rPr lang="en-US" altLang="ja-JP" sz="2000" b="1" dirty="0">
                  <a:solidFill>
                    <a:schemeClr val="accent2">
                      <a:lumMod val="60000"/>
                      <a:lumOff val="40000"/>
                    </a:schemeClr>
                  </a:solidFill>
                  <a:latin typeface="メイリオ" panose="020B0604030504040204" pitchFamily="50" charset="-128"/>
                  <a:ea typeface="メイリオ" panose="020B0604030504040204" pitchFamily="50" charset="-128"/>
                </a:rPr>
                <a:t>you have those data?</a:t>
              </a:r>
              <a:endParaRPr kumimoji="1" lang="ja-JP" altLang="en-US" sz="2000" b="1" dirty="0">
                <a:solidFill>
                  <a:schemeClr val="accent2">
                    <a:lumMod val="60000"/>
                    <a:lumOff val="40000"/>
                  </a:schemeClr>
                </a:solidFill>
                <a:latin typeface="メイリオ" panose="020B0604030504040204" pitchFamily="50" charset="-128"/>
                <a:ea typeface="メイリオ" panose="020B0604030504040204" pitchFamily="50" charset="-128"/>
              </a:endParaRPr>
            </a:p>
          </p:txBody>
        </p:sp>
        <p:sp>
          <p:nvSpPr>
            <p:cNvPr id="38" name="角丸四角形吹き出し 37"/>
            <p:cNvSpPr/>
            <p:nvPr/>
          </p:nvSpPr>
          <p:spPr>
            <a:xfrm>
              <a:off x="3087111" y="1714602"/>
              <a:ext cx="3916434" cy="990498"/>
            </a:xfrm>
            <a:prstGeom prst="wedgeRoundRectCallout">
              <a:avLst>
                <a:gd name="adj1" fmla="val 33689"/>
                <a:gd name="adj2" fmla="val 63778"/>
                <a:gd name="adj3" fmla="val 16667"/>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E975C7EA-C611-46D0-B6A6-AC61D58AEBC1}"/>
              </a:ext>
            </a:extLst>
          </p:cNvPr>
          <p:cNvGrpSpPr/>
          <p:nvPr/>
        </p:nvGrpSpPr>
        <p:grpSpPr>
          <a:xfrm>
            <a:off x="248646" y="4524301"/>
            <a:ext cx="4961320" cy="1119687"/>
            <a:chOff x="1873619" y="4629974"/>
            <a:chExt cx="4961320" cy="1119687"/>
          </a:xfrm>
        </p:grpSpPr>
        <p:sp>
          <p:nvSpPr>
            <p:cNvPr id="20" name="テキスト ボックス 19"/>
            <p:cNvSpPr txBox="1"/>
            <p:nvPr/>
          </p:nvSpPr>
          <p:spPr>
            <a:xfrm>
              <a:off x="2002768" y="4885694"/>
              <a:ext cx="4688460" cy="707886"/>
            </a:xfrm>
            <a:prstGeom prst="rect">
              <a:avLst/>
            </a:prstGeom>
            <a:noFill/>
          </p:spPr>
          <p:txBody>
            <a:bodyPr wrap="square" rtlCol="0">
              <a:spAutoFit/>
            </a:bodyPr>
            <a:lstStyle/>
            <a:p>
              <a:r>
                <a:rPr lang="en-US" altLang="ja-JP" sz="2000" b="1" dirty="0">
                  <a:solidFill>
                    <a:schemeClr val="accent6"/>
                  </a:solidFill>
                  <a:latin typeface="メイリオ" panose="020B0604030504040204" pitchFamily="50" charset="-128"/>
                  <a:ea typeface="メイリオ" panose="020B0604030504040204" pitchFamily="50" charset="-128"/>
                </a:rPr>
                <a:t>Yeah, I left them on the server at my former lab at K University.</a:t>
              </a:r>
            </a:p>
          </p:txBody>
        </p:sp>
        <p:sp>
          <p:nvSpPr>
            <p:cNvPr id="39" name="角丸四角形吹き出し 38"/>
            <p:cNvSpPr/>
            <p:nvPr/>
          </p:nvSpPr>
          <p:spPr>
            <a:xfrm>
              <a:off x="1873619" y="4629974"/>
              <a:ext cx="4961320" cy="1119687"/>
            </a:xfrm>
            <a:prstGeom prst="wedgeRoundRectCallout">
              <a:avLst>
                <a:gd name="adj1" fmla="val -33241"/>
                <a:gd name="adj2" fmla="val -63859"/>
                <a:gd name="adj3" fmla="val 16667"/>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accent5"/>
                </a:solidFill>
              </a:endParaRPr>
            </a:p>
          </p:txBody>
        </p:sp>
      </p:grpSp>
      <p:sp>
        <p:nvSpPr>
          <p:cNvPr id="6" name="スライド番号プレースホルダー 5"/>
          <p:cNvSpPr>
            <a:spLocks noGrp="1"/>
          </p:cNvSpPr>
          <p:nvPr>
            <p:ph type="sldNum" sz="quarter" idx="12"/>
          </p:nvPr>
        </p:nvSpPr>
        <p:spPr>
          <a:xfrm>
            <a:off x="7086600" y="6542009"/>
            <a:ext cx="2057400" cy="365125"/>
          </a:xfrm>
        </p:spPr>
        <p:txBody>
          <a:bodyPr/>
          <a:lstStyle/>
          <a:p>
            <a:fld id="{2AF7E1A5-65D0-4BAB-B45E-F1648246AF86}" type="slidenum">
              <a:rPr kumimoji="1" lang="ja-JP" altLang="en-US" smtClean="0"/>
              <a:t>28</a:t>
            </a:fld>
            <a:endParaRPr kumimoji="1" lang="ja-JP" altLang="en-US" dirty="0"/>
          </a:p>
        </p:txBody>
      </p:sp>
      <p:pic>
        <p:nvPicPr>
          <p:cNvPr id="14" name="図 13"/>
          <p:cNvPicPr>
            <a:picLocks noChangeAspect="1"/>
          </p:cNvPicPr>
          <p:nvPr/>
        </p:nvPicPr>
        <p:blipFill rotWithShape="1">
          <a:blip r:embed="rId3" cstate="print">
            <a:extLst>
              <a:ext uri="{28A0092B-C50C-407E-A947-70E740481C1C}">
                <a14:useLocalDpi xmlns:a14="http://schemas.microsoft.com/office/drawing/2010/main" val="0"/>
              </a:ext>
            </a:extLst>
          </a:blip>
          <a:srcRect b="35693"/>
          <a:stretch/>
        </p:blipFill>
        <p:spPr>
          <a:xfrm>
            <a:off x="5748000" y="2689220"/>
            <a:ext cx="2677200" cy="2807918"/>
          </a:xfrm>
          <a:prstGeom prst="rect">
            <a:avLst/>
          </a:prstGeom>
        </p:spPr>
      </p:pic>
      <p:grpSp>
        <p:nvGrpSpPr>
          <p:cNvPr id="3" name="グループ化 2"/>
          <p:cNvGrpSpPr/>
          <p:nvPr/>
        </p:nvGrpSpPr>
        <p:grpSpPr>
          <a:xfrm>
            <a:off x="248646" y="234723"/>
            <a:ext cx="3772196" cy="3772196"/>
            <a:chOff x="248646" y="234723"/>
            <a:chExt cx="3772196" cy="3772196"/>
          </a:xfrm>
        </p:grpSpPr>
        <p:pic>
          <p:nvPicPr>
            <p:cNvPr id="12" name="図 11" descr="アイコン&#10;&#10;自動的に生成された説明">
              <a:extLst>
                <a:ext uri="{FF2B5EF4-FFF2-40B4-BE49-F238E27FC236}">
                  <a16:creationId xmlns:a16="http://schemas.microsoft.com/office/drawing/2014/main" id="{59E4F622-1ED7-43C1-9A10-AEAF0EDDB6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4802"/>
            <a:stretch/>
          </p:blipFill>
          <p:spPr>
            <a:xfrm flipH="1">
              <a:off x="817563" y="577489"/>
              <a:ext cx="2634361" cy="2802934"/>
            </a:xfrm>
            <a:prstGeom prst="rect">
              <a:avLst/>
            </a:prstGeom>
          </p:spPr>
        </p:pic>
        <p:sp>
          <p:nvSpPr>
            <p:cNvPr id="17" name="楕円 16"/>
            <p:cNvSpPr>
              <a:spLocks noChangeAspect="1"/>
            </p:cNvSpPr>
            <p:nvPr/>
          </p:nvSpPr>
          <p:spPr>
            <a:xfrm>
              <a:off x="248646" y="234723"/>
              <a:ext cx="3772196" cy="3772196"/>
            </a:xfrm>
            <a:prstGeom prst="ellipse">
              <a:avLst/>
            </a:prstGeom>
            <a:noFill/>
            <a:ln w="1016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p:cNvGrpSpPr/>
          <p:nvPr/>
        </p:nvGrpSpPr>
        <p:grpSpPr>
          <a:xfrm>
            <a:off x="3705433" y="3389696"/>
            <a:ext cx="2006437" cy="617223"/>
            <a:chOff x="3904898" y="3177247"/>
            <a:chExt cx="2006437" cy="617223"/>
          </a:xfrm>
        </p:grpSpPr>
        <p:sp>
          <p:nvSpPr>
            <p:cNvPr id="22" name="フローチャート: 判断 21"/>
            <p:cNvSpPr/>
            <p:nvPr/>
          </p:nvSpPr>
          <p:spPr>
            <a:xfrm rot="2287450">
              <a:off x="3904898" y="3247646"/>
              <a:ext cx="2006437" cy="503855"/>
            </a:xfrm>
            <a:prstGeom prst="flowChartDecision">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6806" y="3177247"/>
              <a:ext cx="1002625" cy="617223"/>
            </a:xfrm>
            <a:prstGeom prst="rect">
              <a:avLst/>
            </a:prstGeom>
          </p:spPr>
        </p:pic>
      </p:grpSp>
    </p:spTree>
    <p:extLst>
      <p:ext uri="{BB962C8B-B14F-4D97-AF65-F5344CB8AC3E}">
        <p14:creationId xmlns:p14="http://schemas.microsoft.com/office/powerpoint/2010/main" val="611965300"/>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22" presetClass="entr" presetSubtype="8" fill="hold" nodeType="afterEffect">
                                  <p:stCondLst>
                                    <p:cond delay="50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1000"/>
                                        <p:tgtEl>
                                          <p:spTgt spid="25"/>
                                        </p:tgtEl>
                                      </p:cBhvr>
                                    </p:animEffect>
                                  </p:childTnLst>
                                </p:cTn>
                              </p:par>
                            </p:childTnLst>
                          </p:cTn>
                        </p:par>
                        <p:par>
                          <p:cTn id="15" fill="hold">
                            <p:stCondLst>
                              <p:cond delay="2000"/>
                            </p:stCondLst>
                            <p:childTnLst>
                              <p:par>
                                <p:cTn id="16" presetID="22" presetClass="entr" presetSubtype="8" fill="hold" nodeType="afterEffect">
                                  <p:stCondLst>
                                    <p:cond delay="100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25C12F5A-6C37-41FA-93CA-FB9A302332C5}"/>
              </a:ext>
            </a:extLst>
          </p:cNvPr>
          <p:cNvGrpSpPr/>
          <p:nvPr/>
        </p:nvGrpSpPr>
        <p:grpSpPr>
          <a:xfrm>
            <a:off x="423081" y="4207236"/>
            <a:ext cx="4285570" cy="742739"/>
            <a:chOff x="2871743" y="3569628"/>
            <a:chExt cx="4285570" cy="1083558"/>
          </a:xfrm>
        </p:grpSpPr>
        <p:sp>
          <p:nvSpPr>
            <p:cNvPr id="35" name="テキスト ボックス 34"/>
            <p:cNvSpPr txBox="1"/>
            <p:nvPr/>
          </p:nvSpPr>
          <p:spPr>
            <a:xfrm>
              <a:off x="2994572" y="3761923"/>
              <a:ext cx="4162741" cy="853109"/>
            </a:xfrm>
            <a:prstGeom prst="rect">
              <a:avLst/>
            </a:prstGeom>
            <a:noFill/>
          </p:spPr>
          <p:txBody>
            <a:bodyPr wrap="square" rtlCol="0">
              <a:spAutoFit/>
            </a:bodyPr>
            <a:lstStyle/>
            <a:p>
              <a:r>
                <a:rPr lang="en-US" altLang="ja-JP" sz="1600" b="1" dirty="0">
                  <a:solidFill>
                    <a:schemeClr val="accent5">
                      <a:lumMod val="60000"/>
                      <a:lumOff val="40000"/>
                    </a:schemeClr>
                  </a:solidFill>
                  <a:latin typeface="メイリオ" panose="020B0604030504040204" pitchFamily="50" charset="-128"/>
                  <a:ea typeface="メイリオ" panose="020B0604030504040204" pitchFamily="50" charset="-128"/>
                </a:rPr>
                <a:t>I have moved the old ones to my hard drive, so I will try to find them.</a:t>
              </a:r>
              <a:endParaRPr kumimoji="1" lang="ja-JP" altLang="en-US" sz="1600" b="1" dirty="0">
                <a:solidFill>
                  <a:schemeClr val="accent5">
                    <a:lumMod val="60000"/>
                    <a:lumOff val="40000"/>
                  </a:schemeClr>
                </a:solidFill>
                <a:latin typeface="メイリオ" panose="020B0604030504040204" pitchFamily="50" charset="-128"/>
                <a:ea typeface="メイリオ" panose="020B0604030504040204" pitchFamily="50" charset="-128"/>
              </a:endParaRPr>
            </a:p>
          </p:txBody>
        </p:sp>
        <p:sp>
          <p:nvSpPr>
            <p:cNvPr id="40" name="角丸四角形吹き出し 39"/>
            <p:cNvSpPr/>
            <p:nvPr/>
          </p:nvSpPr>
          <p:spPr>
            <a:xfrm>
              <a:off x="2871743" y="3569628"/>
              <a:ext cx="4285570" cy="1083558"/>
            </a:xfrm>
            <a:prstGeom prst="wedgeRoundRectCallout">
              <a:avLst>
                <a:gd name="adj1" fmla="val -33388"/>
                <a:gd name="adj2" fmla="val -70877"/>
                <a:gd name="adj3" fmla="val 16667"/>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32" name="グループ化 31"/>
          <p:cNvGrpSpPr/>
          <p:nvPr/>
        </p:nvGrpSpPr>
        <p:grpSpPr>
          <a:xfrm>
            <a:off x="423082" y="5201000"/>
            <a:ext cx="4285570" cy="830965"/>
            <a:chOff x="2096189" y="5552938"/>
            <a:chExt cx="4799357" cy="830965"/>
          </a:xfrm>
        </p:grpSpPr>
        <p:sp>
          <p:nvSpPr>
            <p:cNvPr id="37" name="テキスト ボックス 36"/>
            <p:cNvSpPr txBox="1"/>
            <p:nvPr/>
          </p:nvSpPr>
          <p:spPr>
            <a:xfrm>
              <a:off x="2210148" y="5718530"/>
              <a:ext cx="4608831" cy="584775"/>
            </a:xfrm>
            <a:prstGeom prst="rect">
              <a:avLst/>
            </a:prstGeom>
            <a:noFill/>
          </p:spPr>
          <p:txBody>
            <a:bodyPr wrap="square" rtlCol="0">
              <a:spAutoFit/>
            </a:bodyPr>
            <a:lstStyle/>
            <a:p>
              <a:r>
                <a:rPr lang="en-US" altLang="ja-JP" sz="1600" b="1" dirty="0">
                  <a:solidFill>
                    <a:schemeClr val="accent5">
                      <a:lumMod val="60000"/>
                      <a:lumOff val="40000"/>
                    </a:schemeClr>
                  </a:solidFill>
                  <a:latin typeface="メイリオ" panose="020B0604030504040204" pitchFamily="50" charset="-128"/>
                  <a:ea typeface="メイリオ" panose="020B0604030504040204" pitchFamily="50" charset="-128"/>
                </a:rPr>
                <a:t>Oops! ... I’d put it in the back of the rack, and my hard drive is stuck</a:t>
              </a:r>
              <a:r>
                <a:rPr lang="en-US" altLang="ja-JP" sz="1600" b="1" dirty="0" smtClean="0">
                  <a:solidFill>
                    <a:schemeClr val="accent5">
                      <a:lumMod val="60000"/>
                      <a:lumOff val="40000"/>
                    </a:schemeClr>
                  </a:solidFill>
                  <a:latin typeface="メイリオ" panose="020B0604030504040204" pitchFamily="50" charset="-128"/>
                  <a:ea typeface="メイリオ" panose="020B0604030504040204" pitchFamily="50" charset="-128"/>
                </a:rPr>
                <a:t>!</a:t>
              </a:r>
              <a:endParaRPr lang="en-US" altLang="ja-JP" sz="1600" b="1" dirty="0">
                <a:solidFill>
                  <a:schemeClr val="accent5">
                    <a:lumMod val="60000"/>
                    <a:lumOff val="40000"/>
                  </a:schemeClr>
                </a:solidFill>
                <a:latin typeface="メイリオ" panose="020B0604030504040204" pitchFamily="50" charset="-128"/>
                <a:ea typeface="メイリオ" panose="020B0604030504040204" pitchFamily="50" charset="-128"/>
              </a:endParaRPr>
            </a:p>
          </p:txBody>
        </p:sp>
        <p:sp>
          <p:nvSpPr>
            <p:cNvPr id="41" name="角丸四角形吹き出し 40"/>
            <p:cNvSpPr/>
            <p:nvPr/>
          </p:nvSpPr>
          <p:spPr>
            <a:xfrm>
              <a:off x="2096189" y="5552938"/>
              <a:ext cx="4799357" cy="830965"/>
            </a:xfrm>
            <a:prstGeom prst="wedgeRoundRectCallout">
              <a:avLst>
                <a:gd name="adj1" fmla="val -33134"/>
                <a:gd name="adj2" fmla="val -61883"/>
                <a:gd name="adj3" fmla="val 16667"/>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スライド番号プレースホルダー 5"/>
          <p:cNvSpPr>
            <a:spLocks noGrp="1"/>
          </p:cNvSpPr>
          <p:nvPr>
            <p:ph type="sldNum" sz="quarter" idx="12"/>
          </p:nvPr>
        </p:nvSpPr>
        <p:spPr>
          <a:xfrm>
            <a:off x="7086600" y="6449048"/>
            <a:ext cx="2057400" cy="365125"/>
          </a:xfrm>
        </p:spPr>
        <p:txBody>
          <a:bodyPr/>
          <a:lstStyle/>
          <a:p>
            <a:fld id="{2AF7E1A5-65D0-4BAB-B45E-F1648246AF86}" type="slidenum">
              <a:rPr kumimoji="1" lang="ja-JP" altLang="en-US" smtClean="0"/>
              <a:t>29</a:t>
            </a:fld>
            <a:endParaRPr kumimoji="1" lang="ja-JP" altLang="en-US" dirty="0"/>
          </a:p>
        </p:txBody>
      </p:sp>
      <p:sp>
        <p:nvSpPr>
          <p:cNvPr id="42" name="テキスト ボックス 41">
            <a:extLst>
              <a:ext uri="{FF2B5EF4-FFF2-40B4-BE49-F238E27FC236}">
                <a16:creationId xmlns:a16="http://schemas.microsoft.com/office/drawing/2014/main" id="{03CE6284-C6C6-4AC8-A617-D7DA2D77B502}"/>
              </a:ext>
            </a:extLst>
          </p:cNvPr>
          <p:cNvSpPr txBox="1"/>
          <p:nvPr/>
        </p:nvSpPr>
        <p:spPr>
          <a:xfrm>
            <a:off x="2193963" y="6405597"/>
            <a:ext cx="4892637" cy="400110"/>
          </a:xfrm>
          <a:prstGeom prst="rect">
            <a:avLst/>
          </a:prstGeom>
          <a:noFill/>
        </p:spPr>
        <p:txBody>
          <a:bodyPr wrap="square" rtlCol="0">
            <a:spAutoFit/>
          </a:bodyPr>
          <a:lstStyle/>
          <a:p>
            <a:pPr algn="ctr"/>
            <a:r>
              <a:rPr lang="en-US" altLang="ja-JP" sz="2000" b="1" dirty="0">
                <a:solidFill>
                  <a:schemeClr val="tx2">
                    <a:lumMod val="60000"/>
                    <a:lumOff val="40000"/>
                  </a:schemeClr>
                </a:solidFill>
                <a:latin typeface="メイリオ" panose="020B0604030504040204" pitchFamily="50" charset="-128"/>
                <a:ea typeface="メイリオ" panose="020B0604030504040204" pitchFamily="50" charset="-128"/>
              </a:rPr>
              <a:t>...all is not well...</a:t>
            </a:r>
          </a:p>
        </p:txBody>
      </p:sp>
      <p:grpSp>
        <p:nvGrpSpPr>
          <p:cNvPr id="46" name="グループ化 45">
            <a:extLst>
              <a:ext uri="{FF2B5EF4-FFF2-40B4-BE49-F238E27FC236}">
                <a16:creationId xmlns:a16="http://schemas.microsoft.com/office/drawing/2014/main" id="{4A046D3D-DFF7-4E04-BE69-80CB72EE8890}"/>
              </a:ext>
            </a:extLst>
          </p:cNvPr>
          <p:cNvGrpSpPr/>
          <p:nvPr/>
        </p:nvGrpSpPr>
        <p:grpSpPr>
          <a:xfrm>
            <a:off x="4207341" y="1303148"/>
            <a:ext cx="4160334" cy="1083558"/>
            <a:chOff x="1085384" y="907828"/>
            <a:chExt cx="3835447" cy="1284507"/>
          </a:xfrm>
        </p:grpSpPr>
        <p:sp>
          <p:nvSpPr>
            <p:cNvPr id="47" name="テキスト ボックス 46">
              <a:extLst>
                <a:ext uri="{FF2B5EF4-FFF2-40B4-BE49-F238E27FC236}">
                  <a16:creationId xmlns:a16="http://schemas.microsoft.com/office/drawing/2014/main" id="{F4732643-7F5E-4698-A99A-B38F2ADB82B5}"/>
                </a:ext>
              </a:extLst>
            </p:cNvPr>
            <p:cNvSpPr txBox="1"/>
            <p:nvPr/>
          </p:nvSpPr>
          <p:spPr>
            <a:xfrm>
              <a:off x="1221340" y="1041181"/>
              <a:ext cx="3611194" cy="1094564"/>
            </a:xfrm>
            <a:prstGeom prst="rect">
              <a:avLst/>
            </a:prstGeom>
            <a:noFill/>
          </p:spPr>
          <p:txBody>
            <a:bodyPr wrap="square" rtlCol="0">
              <a:spAutoFit/>
            </a:bodyPr>
            <a:lstStyle/>
            <a:p>
              <a:r>
                <a:rPr lang="en-US" altLang="ja-JP" b="1" dirty="0">
                  <a:solidFill>
                    <a:schemeClr val="accent2">
                      <a:lumMod val="60000"/>
                      <a:lumOff val="40000"/>
                    </a:schemeClr>
                  </a:solidFill>
                  <a:latin typeface="メイリオ" panose="020B0604030504040204" pitchFamily="50" charset="-128"/>
                  <a:ea typeface="メイリオ" panose="020B0604030504040204" pitchFamily="50" charset="-128"/>
                </a:rPr>
                <a:t>Excuse me about the data that Professor N left your lab’s server...</a:t>
              </a:r>
            </a:p>
          </p:txBody>
        </p:sp>
        <p:sp>
          <p:nvSpPr>
            <p:cNvPr id="48" name="角丸四角形吹き出し 37">
              <a:extLst>
                <a:ext uri="{FF2B5EF4-FFF2-40B4-BE49-F238E27FC236}">
                  <a16:creationId xmlns:a16="http://schemas.microsoft.com/office/drawing/2014/main" id="{B0205A66-0083-47A4-A6F0-18276812AA70}"/>
                </a:ext>
              </a:extLst>
            </p:cNvPr>
            <p:cNvSpPr/>
            <p:nvPr/>
          </p:nvSpPr>
          <p:spPr>
            <a:xfrm>
              <a:off x="1085384" y="907828"/>
              <a:ext cx="3835447" cy="1284507"/>
            </a:xfrm>
            <a:prstGeom prst="wedgeRoundRectCallout">
              <a:avLst>
                <a:gd name="adj1" fmla="val 8589"/>
                <a:gd name="adj2" fmla="val 63711"/>
                <a:gd name="adj3" fmla="val 16667"/>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pic>
        <p:nvPicPr>
          <p:cNvPr id="17" name="図 16"/>
          <p:cNvPicPr>
            <a:picLocks noChangeAspect="1"/>
          </p:cNvPicPr>
          <p:nvPr/>
        </p:nvPicPr>
        <p:blipFill rotWithShape="1">
          <a:blip r:embed="rId3" cstate="print">
            <a:extLst>
              <a:ext uri="{28A0092B-C50C-407E-A947-70E740481C1C}">
                <a14:useLocalDpi xmlns:a14="http://schemas.microsoft.com/office/drawing/2010/main" val="0"/>
              </a:ext>
            </a:extLst>
          </a:blip>
          <a:srcRect b="35693"/>
          <a:stretch/>
        </p:blipFill>
        <p:spPr>
          <a:xfrm>
            <a:off x="5748000" y="2689220"/>
            <a:ext cx="2677200" cy="2807918"/>
          </a:xfrm>
          <a:prstGeom prst="rect">
            <a:avLst/>
          </a:prstGeom>
        </p:spPr>
      </p:pic>
      <p:grpSp>
        <p:nvGrpSpPr>
          <p:cNvPr id="18" name="グループ化 17"/>
          <p:cNvGrpSpPr/>
          <p:nvPr/>
        </p:nvGrpSpPr>
        <p:grpSpPr>
          <a:xfrm>
            <a:off x="3705433" y="3389696"/>
            <a:ext cx="2006437" cy="617223"/>
            <a:chOff x="3904898" y="3177247"/>
            <a:chExt cx="2006437" cy="617223"/>
          </a:xfrm>
        </p:grpSpPr>
        <p:sp>
          <p:nvSpPr>
            <p:cNvPr id="19" name="フローチャート: 判断 18"/>
            <p:cNvSpPr/>
            <p:nvPr/>
          </p:nvSpPr>
          <p:spPr>
            <a:xfrm rot="2287450">
              <a:off x="3904898" y="3247646"/>
              <a:ext cx="2006437" cy="503855"/>
            </a:xfrm>
            <a:prstGeom prst="flowChartDecision">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6806" y="3177247"/>
              <a:ext cx="1002625" cy="617223"/>
            </a:xfrm>
            <a:prstGeom prst="rect">
              <a:avLst/>
            </a:prstGeom>
          </p:spPr>
        </p:pic>
      </p:grpSp>
      <p:pic>
        <p:nvPicPr>
          <p:cNvPr id="22" name="グラフィックス 16" descr="水">
            <a:extLst>
              <a:ext uri="{FF2B5EF4-FFF2-40B4-BE49-F238E27FC236}">
                <a16:creationId xmlns:a16="http://schemas.microsoft.com/office/drawing/2014/main" id="{DC86543D-01F9-4120-94FE-843E510D6DF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319665" y="3149640"/>
            <a:ext cx="487014" cy="562382"/>
          </a:xfrm>
          <a:prstGeom prst="rect">
            <a:avLst/>
          </a:prstGeom>
        </p:spPr>
      </p:pic>
      <p:grpSp>
        <p:nvGrpSpPr>
          <p:cNvPr id="4" name="グループ化 3"/>
          <p:cNvGrpSpPr/>
          <p:nvPr/>
        </p:nvGrpSpPr>
        <p:grpSpPr>
          <a:xfrm>
            <a:off x="248646" y="234723"/>
            <a:ext cx="3772196" cy="3772196"/>
            <a:chOff x="248646" y="234723"/>
            <a:chExt cx="3772196" cy="3772196"/>
          </a:xfrm>
        </p:grpSpPr>
        <p:pic>
          <p:nvPicPr>
            <p:cNvPr id="2" name="図 1"/>
            <p:cNvPicPr>
              <a:picLocks noChangeAspect="1"/>
            </p:cNvPicPr>
            <p:nvPr/>
          </p:nvPicPr>
          <p:blipFill rotWithShape="1">
            <a:blip r:embed="rId7" cstate="print">
              <a:extLst>
                <a:ext uri="{28A0092B-C50C-407E-A947-70E740481C1C}">
                  <a14:useLocalDpi xmlns:a14="http://schemas.microsoft.com/office/drawing/2010/main" val="0"/>
                </a:ext>
              </a:extLst>
            </a:blip>
            <a:srcRect b="40248"/>
            <a:stretch/>
          </p:blipFill>
          <p:spPr>
            <a:xfrm flipH="1">
              <a:off x="741673" y="403471"/>
              <a:ext cx="2904579" cy="3033825"/>
            </a:xfrm>
            <a:prstGeom prst="rect">
              <a:avLst/>
            </a:prstGeom>
          </p:spPr>
        </p:pic>
        <p:sp>
          <p:nvSpPr>
            <p:cNvPr id="23" name="楕円 22"/>
            <p:cNvSpPr>
              <a:spLocks noChangeAspect="1"/>
            </p:cNvSpPr>
            <p:nvPr/>
          </p:nvSpPr>
          <p:spPr>
            <a:xfrm>
              <a:off x="248646" y="234723"/>
              <a:ext cx="3772196" cy="3772196"/>
            </a:xfrm>
            <a:prstGeom prst="ellipse">
              <a:avLst/>
            </a:prstGeom>
            <a:noFill/>
            <a:ln w="1016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74616017"/>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par>
                          <p:cTn id="11" fill="hold">
                            <p:stCondLst>
                              <p:cond delay="1500"/>
                            </p:stCondLst>
                            <p:childTnLst>
                              <p:par>
                                <p:cTn id="12" presetID="22" presetClass="entr" presetSubtype="8" fill="hold"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left)">
                                      <p:cBhvr>
                                        <p:cTn id="14" dur="1000"/>
                                        <p:tgtEl>
                                          <p:spTgt spid="46"/>
                                        </p:tgtEl>
                                      </p:cBhvr>
                                    </p:animEffect>
                                  </p:childTnLst>
                                </p:cTn>
                              </p:par>
                            </p:childTnLst>
                          </p:cTn>
                        </p:par>
                        <p:par>
                          <p:cTn id="15" fill="hold">
                            <p:stCondLst>
                              <p:cond delay="2500"/>
                            </p:stCondLst>
                            <p:childTnLst>
                              <p:par>
                                <p:cTn id="16" presetID="22" presetClass="entr" presetSubtype="1" fill="hold" nodeType="after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1000"/>
                                        <p:tgtEl>
                                          <p:spTgt spid="3"/>
                                        </p:tgtEl>
                                      </p:cBhvr>
                                    </p:animEffect>
                                  </p:childTnLst>
                                </p:cTn>
                              </p:par>
                            </p:childTnLst>
                          </p:cTn>
                        </p:par>
                        <p:par>
                          <p:cTn id="19" fill="hold">
                            <p:stCondLst>
                              <p:cond delay="4500"/>
                            </p:stCondLst>
                            <p:childTnLst>
                              <p:par>
                                <p:cTn id="20" presetID="53" presetClass="entr" presetSubtype="16" fill="hold" nodeType="afterEffect">
                                  <p:stCondLst>
                                    <p:cond delay="500"/>
                                  </p:stCondLst>
                                  <p:childTnLst>
                                    <p:set>
                                      <p:cBhvr>
                                        <p:cTn id="21" dur="1" fill="hold">
                                          <p:stCondLst>
                                            <p:cond delay="0"/>
                                          </p:stCondLst>
                                        </p:cTn>
                                        <p:tgtEl>
                                          <p:spTgt spid="32"/>
                                        </p:tgtEl>
                                        <p:attrNameLst>
                                          <p:attrName>style.visibility</p:attrName>
                                        </p:attrNameLst>
                                      </p:cBhvr>
                                      <p:to>
                                        <p:strVal val="visible"/>
                                      </p:to>
                                    </p:set>
                                    <p:anim calcmode="lin" valueType="num">
                                      <p:cBhvr>
                                        <p:cTn id="22" dur="1000" fill="hold"/>
                                        <p:tgtEl>
                                          <p:spTgt spid="32"/>
                                        </p:tgtEl>
                                        <p:attrNameLst>
                                          <p:attrName>ppt_w</p:attrName>
                                        </p:attrNameLst>
                                      </p:cBhvr>
                                      <p:tavLst>
                                        <p:tav tm="0">
                                          <p:val>
                                            <p:fltVal val="0"/>
                                          </p:val>
                                        </p:tav>
                                        <p:tav tm="100000">
                                          <p:val>
                                            <p:strVal val="#ppt_w"/>
                                          </p:val>
                                        </p:tav>
                                      </p:tavLst>
                                    </p:anim>
                                    <p:anim calcmode="lin" valueType="num">
                                      <p:cBhvr>
                                        <p:cTn id="23" dur="1000" fill="hold"/>
                                        <p:tgtEl>
                                          <p:spTgt spid="32"/>
                                        </p:tgtEl>
                                        <p:attrNameLst>
                                          <p:attrName>ppt_h</p:attrName>
                                        </p:attrNameLst>
                                      </p:cBhvr>
                                      <p:tavLst>
                                        <p:tav tm="0">
                                          <p:val>
                                            <p:fltVal val="0"/>
                                          </p:val>
                                        </p:tav>
                                        <p:tav tm="100000">
                                          <p:val>
                                            <p:strVal val="#ppt_h"/>
                                          </p:val>
                                        </p:tav>
                                      </p:tavLst>
                                    </p:anim>
                                    <p:animEffect transition="in" filter="fade">
                                      <p:cBhvr>
                                        <p:cTn id="24" dur="1000"/>
                                        <p:tgtEl>
                                          <p:spTgt spid="32"/>
                                        </p:tgtEl>
                                      </p:cBhvr>
                                    </p:animEffect>
                                  </p:childTnLst>
                                </p:cTn>
                              </p:par>
                            </p:childTnLst>
                          </p:cTn>
                        </p:par>
                        <p:par>
                          <p:cTn id="25" fill="hold">
                            <p:stCondLst>
                              <p:cond delay="6000"/>
                            </p:stCondLst>
                            <p:childTnLst>
                              <p:par>
                                <p:cTn id="26" presetID="26" presetClass="entr" presetSubtype="0" fill="hold" grpId="0" nodeType="afterEffect">
                                  <p:stCondLst>
                                    <p:cond delay="50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80">
                                          <p:stCondLst>
                                            <p:cond delay="0"/>
                                          </p:stCondLst>
                                        </p:cTn>
                                        <p:tgtEl>
                                          <p:spTgt spid="42"/>
                                        </p:tgtEl>
                                      </p:cBhvr>
                                    </p:animEffect>
                                    <p:anim calcmode="lin" valueType="num">
                                      <p:cBhvr>
                                        <p:cTn id="29"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34" dur="26">
                                          <p:stCondLst>
                                            <p:cond delay="650"/>
                                          </p:stCondLst>
                                        </p:cTn>
                                        <p:tgtEl>
                                          <p:spTgt spid="42"/>
                                        </p:tgtEl>
                                      </p:cBhvr>
                                      <p:to x="100000" y="60000"/>
                                    </p:animScale>
                                    <p:animScale>
                                      <p:cBhvr>
                                        <p:cTn id="35" dur="166" decel="50000">
                                          <p:stCondLst>
                                            <p:cond delay="676"/>
                                          </p:stCondLst>
                                        </p:cTn>
                                        <p:tgtEl>
                                          <p:spTgt spid="42"/>
                                        </p:tgtEl>
                                      </p:cBhvr>
                                      <p:to x="100000" y="100000"/>
                                    </p:animScale>
                                    <p:animScale>
                                      <p:cBhvr>
                                        <p:cTn id="36" dur="26">
                                          <p:stCondLst>
                                            <p:cond delay="1312"/>
                                          </p:stCondLst>
                                        </p:cTn>
                                        <p:tgtEl>
                                          <p:spTgt spid="42"/>
                                        </p:tgtEl>
                                      </p:cBhvr>
                                      <p:to x="100000" y="80000"/>
                                    </p:animScale>
                                    <p:animScale>
                                      <p:cBhvr>
                                        <p:cTn id="37" dur="166" decel="50000">
                                          <p:stCondLst>
                                            <p:cond delay="1338"/>
                                          </p:stCondLst>
                                        </p:cTn>
                                        <p:tgtEl>
                                          <p:spTgt spid="42"/>
                                        </p:tgtEl>
                                      </p:cBhvr>
                                      <p:to x="100000" y="100000"/>
                                    </p:animScale>
                                    <p:animScale>
                                      <p:cBhvr>
                                        <p:cTn id="38" dur="26">
                                          <p:stCondLst>
                                            <p:cond delay="1642"/>
                                          </p:stCondLst>
                                        </p:cTn>
                                        <p:tgtEl>
                                          <p:spTgt spid="42"/>
                                        </p:tgtEl>
                                      </p:cBhvr>
                                      <p:to x="100000" y="90000"/>
                                    </p:animScale>
                                    <p:animScale>
                                      <p:cBhvr>
                                        <p:cTn id="39" dur="166" decel="50000">
                                          <p:stCondLst>
                                            <p:cond delay="1668"/>
                                          </p:stCondLst>
                                        </p:cTn>
                                        <p:tgtEl>
                                          <p:spTgt spid="42"/>
                                        </p:tgtEl>
                                      </p:cBhvr>
                                      <p:to x="100000" y="100000"/>
                                    </p:animScale>
                                    <p:animScale>
                                      <p:cBhvr>
                                        <p:cTn id="40" dur="26">
                                          <p:stCondLst>
                                            <p:cond delay="1808"/>
                                          </p:stCondLst>
                                        </p:cTn>
                                        <p:tgtEl>
                                          <p:spTgt spid="42"/>
                                        </p:tgtEl>
                                      </p:cBhvr>
                                      <p:to x="100000" y="95000"/>
                                    </p:animScale>
                                    <p:animScale>
                                      <p:cBhvr>
                                        <p:cTn id="41" dur="166" decel="50000">
                                          <p:stCondLst>
                                            <p:cond delay="1834"/>
                                          </p:stCondLst>
                                        </p:cTn>
                                        <p:tgtEl>
                                          <p:spTgt spid="42"/>
                                        </p:tgtEl>
                                      </p:cBhvr>
                                      <p:to x="100000" y="100000"/>
                                    </p:animScale>
                                  </p:childTnLst>
                                </p:cTn>
                              </p:par>
                            </p:childTnLst>
                          </p:cTn>
                        </p:par>
                        <p:par>
                          <p:cTn id="42" fill="hold">
                            <p:stCondLst>
                              <p:cond delay="8500"/>
                            </p:stCondLst>
                            <p:childTnLst>
                              <p:par>
                                <p:cTn id="43" presetID="22" presetClass="entr" presetSubtype="1"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15850CA-3712-4B37-933E-60AA745C8934}"/>
              </a:ext>
            </a:extLst>
          </p:cNvPr>
          <p:cNvSpPr>
            <a:spLocks noGrp="1"/>
          </p:cNvSpPr>
          <p:nvPr>
            <p:ph type="sldNum" sz="quarter" idx="12"/>
          </p:nvPr>
        </p:nvSpPr>
        <p:spPr/>
        <p:txBody>
          <a:bodyPr/>
          <a:lstStyle/>
          <a:p>
            <a:fld id="{2AF7E1A5-65D0-4BAB-B45E-F1648246AF86}" type="slidenum">
              <a:rPr kumimoji="1" lang="ja-JP" altLang="en-US" smtClean="0"/>
              <a:t>3</a:t>
            </a:fld>
            <a:endParaRPr kumimoji="1" lang="ja-JP" altLang="en-US"/>
          </a:p>
        </p:txBody>
      </p:sp>
      <p:sp>
        <p:nvSpPr>
          <p:cNvPr id="5" name="テキスト ボックス 4">
            <a:extLst>
              <a:ext uri="{FF2B5EF4-FFF2-40B4-BE49-F238E27FC236}">
                <a16:creationId xmlns:a16="http://schemas.microsoft.com/office/drawing/2014/main" id="{EBBC6CF2-4E9C-42B9-8A20-3B3E52067A65}"/>
              </a:ext>
            </a:extLst>
          </p:cNvPr>
          <p:cNvSpPr txBox="1"/>
          <p:nvPr/>
        </p:nvSpPr>
        <p:spPr>
          <a:xfrm>
            <a:off x="3561947" y="2509610"/>
            <a:ext cx="2020105" cy="523220"/>
          </a:xfrm>
          <a:prstGeom prst="rect">
            <a:avLst/>
          </a:prstGeom>
          <a:noFill/>
        </p:spPr>
        <p:txBody>
          <a:bodyPr wrap="none" rtlCol="0">
            <a:spAutoFit/>
          </a:bodyPr>
          <a:lstStyle/>
          <a:p>
            <a:pPr algn="ctr"/>
            <a:r>
              <a:rPr kumimoji="1" lang="en-US" altLang="ja-JP" sz="2800" b="1" dirty="0">
                <a:solidFill>
                  <a:schemeClr val="bg1">
                    <a:lumMod val="65000"/>
                  </a:schemeClr>
                </a:solidFill>
                <a:latin typeface="メイリオ" panose="020B0604030504040204" pitchFamily="50" charset="-128"/>
                <a:ea typeface="メイリオ" panose="020B0604030504040204" pitchFamily="50" charset="-128"/>
              </a:rPr>
              <a:t>Episode</a:t>
            </a:r>
            <a:r>
              <a:rPr lang="ja-JP" altLang="en-US" sz="2800" b="1" dirty="0">
                <a:solidFill>
                  <a:schemeClr val="bg1">
                    <a:lumMod val="65000"/>
                  </a:schemeClr>
                </a:solidFill>
                <a:latin typeface="メイリオ" panose="020B0604030504040204" pitchFamily="50" charset="-128"/>
                <a:ea typeface="メイリオ" panose="020B0604030504040204" pitchFamily="50" charset="-128"/>
              </a:rPr>
              <a:t> </a:t>
            </a:r>
            <a:r>
              <a:rPr lang="en-US" altLang="ja-JP" sz="2800" b="1" dirty="0">
                <a:solidFill>
                  <a:schemeClr val="bg1">
                    <a:lumMod val="65000"/>
                  </a:schemeClr>
                </a:solidFill>
                <a:latin typeface="メイリオ" panose="020B0604030504040204" pitchFamily="50" charset="-128"/>
                <a:ea typeface="メイリオ" panose="020B0604030504040204" pitchFamily="50" charset="-128"/>
              </a:rPr>
              <a:t>1</a:t>
            </a:r>
            <a:endParaRPr kumimoji="1" lang="ja-JP" altLang="en-US" sz="2800" b="1" dirty="0">
              <a:solidFill>
                <a:schemeClr val="bg1">
                  <a:lumMod val="65000"/>
                </a:schemeClr>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87B10C27-80E7-4964-8A74-0033624FF47A}"/>
              </a:ext>
            </a:extLst>
          </p:cNvPr>
          <p:cNvSpPr txBox="1"/>
          <p:nvPr/>
        </p:nvSpPr>
        <p:spPr>
          <a:xfrm>
            <a:off x="628450" y="3424716"/>
            <a:ext cx="7887095" cy="954107"/>
          </a:xfrm>
          <a:prstGeom prst="rect">
            <a:avLst/>
          </a:prstGeom>
          <a:noFill/>
        </p:spPr>
        <p:txBody>
          <a:bodyPr wrap="none" rtlCol="0">
            <a:spAutoFit/>
          </a:bodyPr>
          <a:lstStyle/>
          <a:p>
            <a:pPr algn="ctr"/>
            <a:r>
              <a:rPr lang="en-US" altLang="ja-JP" sz="2800" b="1" dirty="0" smtClean="0">
                <a:solidFill>
                  <a:schemeClr val="tx1">
                    <a:lumMod val="65000"/>
                    <a:lumOff val="35000"/>
                  </a:schemeClr>
                </a:solidFill>
                <a:latin typeface="メイリオ" panose="020B0604030504040204" pitchFamily="50" charset="-128"/>
                <a:ea typeface="メイリオ" panose="020B0604030504040204" pitchFamily="50" charset="-128"/>
              </a:rPr>
              <a:t>Organization </a:t>
            </a:r>
            <a:r>
              <a:rPr lang="en-US" altLang="ja-JP" sz="2800" b="1" dirty="0">
                <a:solidFill>
                  <a:schemeClr val="tx1">
                    <a:lumMod val="65000"/>
                    <a:lumOff val="35000"/>
                  </a:schemeClr>
                </a:solidFill>
                <a:latin typeface="メイリオ" panose="020B0604030504040204" pitchFamily="50" charset="-128"/>
                <a:ea typeface="メイリオ" panose="020B0604030504040204" pitchFamily="50" charset="-128"/>
              </a:rPr>
              <a:t>and documentation of data</a:t>
            </a:r>
          </a:p>
          <a:p>
            <a:pPr algn="ctr"/>
            <a:endParaRPr kumimoji="1" lang="ja-JP" altLang="en-US" sz="28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7374790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30</a:t>
            </a:fld>
            <a:endParaRPr kumimoji="1" lang="ja-JP" altLang="en-US"/>
          </a:p>
        </p:txBody>
      </p:sp>
      <p:sp>
        <p:nvSpPr>
          <p:cNvPr id="3" name="正方形/長方形 2"/>
          <p:cNvSpPr/>
          <p:nvPr/>
        </p:nvSpPr>
        <p:spPr>
          <a:xfrm>
            <a:off x="998724" y="444853"/>
            <a:ext cx="7130143" cy="601844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コンテンツ プレースホルダー 2">
            <a:extLst>
              <a:ext uri="{FF2B5EF4-FFF2-40B4-BE49-F238E27FC236}">
                <a16:creationId xmlns:a16="http://schemas.microsoft.com/office/drawing/2014/main" id="{EF0669F0-E3A6-42B8-84B1-F7FE2DCB71DA}"/>
              </a:ext>
            </a:extLst>
          </p:cNvPr>
          <p:cNvSpPr txBox="1">
            <a:spLocks/>
          </p:cNvSpPr>
          <p:nvPr/>
        </p:nvSpPr>
        <p:spPr>
          <a:xfrm>
            <a:off x="1260377" y="1150922"/>
            <a:ext cx="6643418" cy="42808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en-US" altLang="ja-JP" sz="1800" dirty="0">
                <a:latin typeface="メイリオ" panose="020B0604030504040204" pitchFamily="50" charset="-128"/>
                <a:ea typeface="メイリオ" panose="020B0604030504040204" pitchFamily="50" charset="-128"/>
              </a:rPr>
              <a:t>The university’s </a:t>
            </a:r>
            <a:r>
              <a:rPr lang="en-US" altLang="ja-JP" sz="1800" dirty="0">
                <a:solidFill>
                  <a:schemeClr val="accent2"/>
                </a:solidFill>
                <a:latin typeface="メイリオ" panose="020B0604030504040204" pitchFamily="50" charset="-128"/>
                <a:ea typeface="メイリオ" panose="020B0604030504040204" pitchFamily="50" charset="-128"/>
              </a:rPr>
              <a:t>“Guidelines for Research Data Storage” </a:t>
            </a:r>
            <a:r>
              <a:rPr lang="en-US" altLang="ja-JP" sz="1800" dirty="0">
                <a:latin typeface="メイリオ" panose="020B0604030504040204" pitchFamily="50" charset="-128"/>
                <a:ea typeface="メイリオ" panose="020B0604030504040204" pitchFamily="50" charset="-128"/>
              </a:rPr>
              <a:t>state that </a:t>
            </a:r>
            <a:r>
              <a:rPr lang="en-US" altLang="ja-JP" sz="1800" dirty="0">
                <a:solidFill>
                  <a:schemeClr val="accent2"/>
                </a:solidFill>
                <a:latin typeface="メイリオ" panose="020B0604030504040204" pitchFamily="50" charset="-128"/>
                <a:ea typeface="メイリオ" panose="020B0604030504040204" pitchFamily="50" charset="-128"/>
              </a:rPr>
              <a:t>in principle, the retention period for research data, such as experimental notes, numerical data, images, and other “materials,” is 10 years after the publication of the relevant paper. </a:t>
            </a:r>
            <a:r>
              <a:rPr lang="en-US" altLang="ja-JP" sz="1800" dirty="0">
                <a:latin typeface="メイリオ" panose="020B0604030504040204" pitchFamily="50" charset="-128"/>
                <a:ea typeface="メイリオ" panose="020B0604030504040204" pitchFamily="50" charset="-128"/>
              </a:rPr>
              <a:t>Researchers and principal investigators </a:t>
            </a:r>
            <a:r>
              <a:rPr lang="en-US" altLang="ja-JP" sz="1800" dirty="0" smtClean="0">
                <a:latin typeface="メイリオ" panose="020B0604030504040204" pitchFamily="50" charset="-128"/>
                <a:ea typeface="メイリオ" panose="020B0604030504040204" pitchFamily="50" charset="-128"/>
              </a:rPr>
              <a:t>must explain the appropriateness of their research activities with scientific evidence and disclose research data regarding the results published on paper upon request. </a:t>
            </a:r>
            <a:r>
              <a:rPr lang="en-US" altLang="ja-JP" sz="1800" dirty="0" smtClean="0">
                <a:solidFill>
                  <a:schemeClr val="accent2"/>
                </a:solidFill>
                <a:latin typeface="メイリオ" panose="020B0604030504040204" pitchFamily="50" charset="-128"/>
                <a:ea typeface="メイリオ" panose="020B0604030504040204" pitchFamily="50" charset="-128"/>
              </a:rPr>
              <a:t>They will </a:t>
            </a:r>
            <a:r>
              <a:rPr lang="en-US" altLang="ja-JP" sz="1800" dirty="0">
                <a:solidFill>
                  <a:schemeClr val="accent2"/>
                </a:solidFill>
                <a:latin typeface="メイリオ" panose="020B0604030504040204" pitchFamily="50" charset="-128"/>
                <a:ea typeface="メイリオ" panose="020B0604030504040204" pitchFamily="50" charset="-128"/>
              </a:rPr>
              <a:t>be held responsible for this even after moving or retiring</a:t>
            </a:r>
            <a:r>
              <a:rPr lang="en-US" altLang="ja-JP" sz="1800" dirty="0" smtClean="0">
                <a:solidFill>
                  <a:schemeClr val="accent2"/>
                </a:solidFill>
                <a:latin typeface="メイリオ" panose="020B0604030504040204" pitchFamily="50" charset="-128"/>
                <a:ea typeface="メイリオ" panose="020B0604030504040204" pitchFamily="50" charset="-128"/>
              </a:rPr>
              <a:t>.</a:t>
            </a:r>
            <a:endParaRPr lang="en-US" altLang="ja-JP" sz="1800" dirty="0">
              <a:solidFill>
                <a:schemeClr val="accent2"/>
              </a:solidFill>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794" y="2451780"/>
            <a:ext cx="1153119" cy="4217308"/>
          </a:xfrm>
          <a:prstGeom prst="rect">
            <a:avLst/>
          </a:prstGeom>
        </p:spPr>
      </p:pic>
    </p:spTree>
    <p:extLst>
      <p:ext uri="{BB962C8B-B14F-4D97-AF65-F5344CB8AC3E}">
        <p14:creationId xmlns:p14="http://schemas.microsoft.com/office/powerpoint/2010/main" val="3897009725"/>
      </p:ext>
    </p:extLst>
  </p:cSld>
  <p:clrMapOvr>
    <a:masterClrMapping/>
  </p:clrMapOvr>
  <mc:AlternateContent xmlns:mc="http://schemas.openxmlformats.org/markup-compatibility/2006">
    <mc:Choice xmlns:p14="http://schemas.microsoft.com/office/powerpoint/2010/main" Requires="p14">
      <p:transition spd="slow" p14:dur="2000" advTm="25000"/>
    </mc:Choice>
    <mc:Fallback>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31</a:t>
            </a:fld>
            <a:endParaRPr kumimoji="1" lang="ja-JP" altLang="en-US"/>
          </a:p>
        </p:txBody>
      </p:sp>
      <p:sp>
        <p:nvSpPr>
          <p:cNvPr id="3" name="正方形/長方形 2"/>
          <p:cNvSpPr/>
          <p:nvPr/>
        </p:nvSpPr>
        <p:spPr>
          <a:xfrm>
            <a:off x="998724" y="444853"/>
            <a:ext cx="7130143" cy="601844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コンテンツ プレースホルダー 2">
            <a:extLst>
              <a:ext uri="{FF2B5EF4-FFF2-40B4-BE49-F238E27FC236}">
                <a16:creationId xmlns:a16="http://schemas.microsoft.com/office/drawing/2014/main" id="{EF0669F0-E3A6-42B8-84B1-F7FE2DCB71DA}"/>
              </a:ext>
            </a:extLst>
          </p:cNvPr>
          <p:cNvSpPr txBox="1">
            <a:spLocks/>
          </p:cNvSpPr>
          <p:nvPr/>
        </p:nvSpPr>
        <p:spPr>
          <a:xfrm>
            <a:off x="1260377" y="1150922"/>
            <a:ext cx="6643418" cy="42808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en-US" altLang="ja-JP" sz="1800" dirty="0">
                <a:latin typeface="メイリオ" panose="020B0604030504040204" pitchFamily="50" charset="-128"/>
                <a:ea typeface="メイリオ" panose="020B0604030504040204" pitchFamily="50" charset="-128"/>
              </a:rPr>
              <a:t>What researchers need to keep in </a:t>
            </a:r>
            <a:r>
              <a:rPr lang="en-US" altLang="ja-JP" sz="1800" dirty="0" smtClean="0">
                <a:latin typeface="メイリオ" panose="020B0604030504040204" pitchFamily="50" charset="-128"/>
                <a:ea typeface="メイリオ" panose="020B0604030504040204" pitchFamily="50" charset="-128"/>
              </a:rPr>
              <a:t>mind</a:t>
            </a:r>
          </a:p>
          <a:p>
            <a:pPr>
              <a:lnSpc>
                <a:spcPct val="150000"/>
              </a:lnSpc>
              <a:buFont typeface="Wingdings" panose="05000000000000000000" pitchFamily="2" charset="2"/>
              <a:buChar char="l"/>
            </a:pPr>
            <a:r>
              <a:rPr lang="en-US" altLang="ja-JP" sz="1800" dirty="0" smtClean="0">
                <a:solidFill>
                  <a:schemeClr val="accent2"/>
                </a:solidFill>
                <a:latin typeface="メイリオ" panose="020B0604030504040204" pitchFamily="50" charset="-128"/>
                <a:ea typeface="メイリオ" panose="020B0604030504040204" pitchFamily="50" charset="-128"/>
              </a:rPr>
              <a:t>Store the data in a reliable storage facility </a:t>
            </a:r>
            <a:r>
              <a:rPr lang="en-US" altLang="ja-JP" sz="1800" dirty="0" smtClean="0">
                <a:latin typeface="メイリオ" panose="020B0604030504040204" pitchFamily="50" charset="-128"/>
                <a:ea typeface="メイリオ" panose="020B0604030504040204" pitchFamily="50" charset="-128"/>
              </a:rPr>
              <a:t>so that they can be retrieved even after moving or leaving the company.</a:t>
            </a:r>
          </a:p>
          <a:p>
            <a:pPr>
              <a:lnSpc>
                <a:spcPct val="150000"/>
              </a:lnSpc>
              <a:buFont typeface="Wingdings" panose="05000000000000000000" pitchFamily="2" charset="2"/>
              <a:buChar char="l"/>
            </a:pPr>
            <a:r>
              <a:rPr lang="en-US" altLang="ja-JP" sz="1800" dirty="0" smtClean="0">
                <a:latin typeface="メイリオ" panose="020B0604030504040204" pitchFamily="50" charset="-128"/>
                <a:ea typeface="メイリオ" panose="020B0604030504040204" pitchFamily="50" charset="-128"/>
              </a:rPr>
              <a:t>For long-term storage, </a:t>
            </a:r>
            <a:r>
              <a:rPr lang="en-US" altLang="ja-JP" sz="1800" dirty="0" smtClean="0">
                <a:solidFill>
                  <a:schemeClr val="accent2"/>
                </a:solidFill>
                <a:latin typeface="メイリオ" panose="020B0604030504040204" pitchFamily="50" charset="-128"/>
                <a:ea typeface="メイリオ" panose="020B0604030504040204" pitchFamily="50" charset="-128"/>
              </a:rPr>
              <a:t>choose an appropriate format and media.</a:t>
            </a:r>
          </a:p>
          <a:p>
            <a:pPr lvl="1">
              <a:lnSpc>
                <a:spcPct val="150000"/>
              </a:lnSpc>
              <a:buFont typeface="メイリオ" panose="020B0604030504040204" pitchFamily="50" charset="-128"/>
              <a:buChar char="-"/>
            </a:pPr>
            <a:r>
              <a:rPr lang="en-US" altLang="ja-JP" sz="1800" dirty="0" smtClean="0">
                <a:latin typeface="メイリオ" panose="020B0604030504040204" pitchFamily="50" charset="-128"/>
                <a:ea typeface="メイリオ" panose="020B0604030504040204" pitchFamily="50" charset="-128"/>
              </a:rPr>
              <a:t>Avoid formats that only work with commercial software.</a:t>
            </a:r>
          </a:p>
          <a:p>
            <a:pPr lvl="1">
              <a:lnSpc>
                <a:spcPct val="150000"/>
              </a:lnSpc>
              <a:buFont typeface="メイリオ" panose="020B0604030504040204" pitchFamily="50" charset="-128"/>
              <a:buChar char="-"/>
            </a:pPr>
            <a:r>
              <a:rPr lang="en-US" altLang="ja-JP" sz="1800" dirty="0" smtClean="0">
                <a:latin typeface="メイリオ" panose="020B0604030504040204" pitchFamily="50" charset="-128"/>
                <a:ea typeface="メイリオ" panose="020B0604030504040204" pitchFamily="50" charset="-128"/>
              </a:rPr>
              <a:t>Use a format that is widely used.</a:t>
            </a:r>
            <a:endParaRPr lang="en-US" altLang="ja-JP" sz="18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794" y="2451780"/>
            <a:ext cx="1153119" cy="4217308"/>
          </a:xfrm>
          <a:prstGeom prst="rect">
            <a:avLst/>
          </a:prstGeom>
        </p:spPr>
      </p:pic>
    </p:spTree>
    <p:extLst>
      <p:ext uri="{BB962C8B-B14F-4D97-AF65-F5344CB8AC3E}">
        <p14:creationId xmlns:p14="http://schemas.microsoft.com/office/powerpoint/2010/main" val="2997401677"/>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72856" y="813878"/>
            <a:ext cx="7020649" cy="600164"/>
          </a:xfrm>
          <a:prstGeom prst="rect">
            <a:avLst/>
          </a:prstGeom>
          <a:noFill/>
        </p:spPr>
        <p:txBody>
          <a:bodyPr wrap="square" rtlCol="0">
            <a:spAutoFit/>
          </a:bodyPr>
          <a:lstStyle/>
          <a:p>
            <a:pPr marL="182563" indent="-182563" algn="ctr">
              <a:lnSpc>
                <a:spcPct val="150000"/>
              </a:lnSpc>
            </a:pPr>
            <a:r>
              <a:rPr lang="en-US" altLang="ja-JP" sz="2400" b="1" dirty="0" smtClean="0">
                <a:solidFill>
                  <a:schemeClr val="accent2"/>
                </a:solidFill>
                <a:latin typeface="メイリオ" panose="020B0604030504040204" pitchFamily="50" charset="-128"/>
                <a:ea typeface="メイリオ" panose="020B0604030504040204" pitchFamily="50" charset="-128"/>
              </a:rPr>
              <a:t>To </a:t>
            </a:r>
            <a:r>
              <a:rPr lang="en-US" altLang="ja-JP" sz="2400" b="1" dirty="0">
                <a:solidFill>
                  <a:schemeClr val="accent2"/>
                </a:solidFill>
                <a:latin typeface="メイリオ" panose="020B0604030504040204" pitchFamily="50" charset="-128"/>
                <a:ea typeface="メイリオ" panose="020B0604030504040204" pitchFamily="50" charset="-128"/>
              </a:rPr>
              <a:t>avoid trouble...</a:t>
            </a:r>
          </a:p>
        </p:txBody>
      </p:sp>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32</a:t>
            </a:fld>
            <a:endParaRPr kumimoji="1" lang="ja-JP" altLang="en-US"/>
          </a:p>
        </p:txBody>
      </p:sp>
      <p:sp>
        <p:nvSpPr>
          <p:cNvPr id="6" name="テキスト ボックス 5"/>
          <p:cNvSpPr txBox="1"/>
          <p:nvPr/>
        </p:nvSpPr>
        <p:spPr>
          <a:xfrm>
            <a:off x="1172854" y="1937480"/>
            <a:ext cx="7020649" cy="3046988"/>
          </a:xfrm>
          <a:prstGeom prst="rect">
            <a:avLst/>
          </a:prstGeom>
          <a:noFill/>
        </p:spPr>
        <p:txBody>
          <a:bodyPr wrap="square" rtlCol="0">
            <a:spAutoFit/>
          </a:bodyPr>
          <a:lstStyle/>
          <a:p>
            <a:pPr marL="285750" indent="-285750">
              <a:lnSpc>
                <a:spcPct val="150000"/>
              </a:lnSpc>
              <a:spcBef>
                <a:spcPts val="1200"/>
              </a:spcBef>
              <a:buFont typeface="Wingdings" panose="05000000000000000000" pitchFamily="2" charset="2"/>
              <a:buChar char="p"/>
            </a:pPr>
            <a:r>
              <a:rPr lang="en-US" altLang="ja-JP" b="1" dirty="0">
                <a:solidFill>
                  <a:schemeClr val="tx1">
                    <a:lumMod val="65000"/>
                    <a:lumOff val="35000"/>
                  </a:schemeClr>
                </a:solidFill>
                <a:latin typeface="メイリオ" panose="020B0604030504040204" pitchFamily="50" charset="-128"/>
                <a:ea typeface="メイリオ" panose="020B0604030504040204" pitchFamily="50" charset="-128"/>
              </a:rPr>
              <a:t>A DMP should be devised.</a:t>
            </a:r>
          </a:p>
          <a:p>
            <a:pPr marL="285750" indent="-285750">
              <a:lnSpc>
                <a:spcPct val="150000"/>
              </a:lnSpc>
              <a:spcBef>
                <a:spcPts val="1200"/>
              </a:spcBef>
              <a:buFont typeface="Wingdings" panose="05000000000000000000" pitchFamily="2" charset="2"/>
              <a:buChar char="p"/>
            </a:pPr>
            <a:r>
              <a:rPr lang="en-US" altLang="ja-JP" b="1" dirty="0" smtClean="0">
                <a:solidFill>
                  <a:schemeClr val="tx1">
                    <a:lumMod val="65000"/>
                    <a:lumOff val="35000"/>
                  </a:schemeClr>
                </a:solidFill>
                <a:latin typeface="メイリオ" panose="020B0604030504040204" pitchFamily="50" charset="-128"/>
                <a:ea typeface="メイリオ" panose="020B0604030504040204" pitchFamily="50" charset="-128"/>
              </a:rPr>
              <a:t>The </a:t>
            </a:r>
            <a:r>
              <a:rPr lang="en-US" altLang="ja-JP" b="1" dirty="0">
                <a:solidFill>
                  <a:schemeClr val="tx1">
                    <a:lumMod val="65000"/>
                    <a:lumOff val="35000"/>
                  </a:schemeClr>
                </a:solidFill>
                <a:latin typeface="メイリオ" panose="020B0604030504040204" pitchFamily="50" charset="-128"/>
                <a:ea typeface="メイリオ" panose="020B0604030504040204" pitchFamily="50" charset="-128"/>
              </a:rPr>
              <a:t>university’s “data policy” should be developed</a:t>
            </a:r>
            <a:r>
              <a:rPr lang="en-US" altLang="ja-JP" b="1" dirty="0" smtClean="0">
                <a:solidFill>
                  <a:schemeClr val="tx1">
                    <a:lumMod val="65000"/>
                    <a:lumOff val="35000"/>
                  </a:schemeClr>
                </a:solidFill>
                <a:latin typeface="メイリオ" panose="020B0604030504040204" pitchFamily="50" charset="-128"/>
                <a:ea typeface="メイリオ" panose="020B0604030504040204" pitchFamily="50" charset="-128"/>
              </a:rPr>
              <a:t>.</a:t>
            </a:r>
            <a:endParaRPr lang="en-US" altLang="ja-JP"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285750" indent="-285750">
              <a:lnSpc>
                <a:spcPct val="150000"/>
              </a:lnSpc>
              <a:spcBef>
                <a:spcPts val="1200"/>
              </a:spcBef>
              <a:buFont typeface="Wingdings" panose="05000000000000000000" pitchFamily="2" charset="2"/>
              <a:buChar char="p"/>
            </a:pPr>
            <a:r>
              <a:rPr lang="en-US" altLang="ja-JP" b="1" dirty="0" smtClean="0">
                <a:solidFill>
                  <a:schemeClr val="tx1">
                    <a:lumMod val="65000"/>
                    <a:lumOff val="35000"/>
                  </a:schemeClr>
                </a:solidFill>
                <a:latin typeface="メイリオ" panose="020B0604030504040204" pitchFamily="50" charset="-128"/>
                <a:ea typeface="メイリオ" panose="020B0604030504040204" pitchFamily="50" charset="-128"/>
              </a:rPr>
              <a:t>System </a:t>
            </a:r>
            <a:r>
              <a:rPr lang="en-US" altLang="ja-JP" b="1" dirty="0">
                <a:solidFill>
                  <a:schemeClr val="tx1">
                    <a:lumMod val="65000"/>
                    <a:lumOff val="35000"/>
                  </a:schemeClr>
                </a:solidFill>
                <a:latin typeface="メイリオ" panose="020B0604030504040204" pitchFamily="50" charset="-128"/>
                <a:ea typeface="メイリオ" panose="020B0604030504040204" pitchFamily="50" charset="-128"/>
              </a:rPr>
              <a:t>infrastructure should be </a:t>
            </a:r>
            <a:r>
              <a:rPr lang="en-US" altLang="ja-JP" b="1" dirty="0" smtClean="0">
                <a:solidFill>
                  <a:schemeClr val="tx1">
                    <a:lumMod val="65000"/>
                    <a:lumOff val="35000"/>
                  </a:schemeClr>
                </a:solidFill>
                <a:latin typeface="メイリオ" panose="020B0604030504040204" pitchFamily="50" charset="-128"/>
                <a:ea typeface="メイリオ" panose="020B0604030504040204" pitchFamily="50" charset="-128"/>
              </a:rPr>
              <a:t>developed for research data management and support services for researchers in universities.</a:t>
            </a:r>
            <a:endParaRPr lang="en-US" altLang="ja-JP"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285750" indent="-285750">
              <a:lnSpc>
                <a:spcPct val="150000"/>
              </a:lnSpc>
              <a:spcBef>
                <a:spcPts val="1200"/>
              </a:spcBef>
              <a:buFont typeface="Wingdings" panose="05000000000000000000" pitchFamily="2" charset="2"/>
              <a:buChar char="p"/>
            </a:pPr>
            <a:endParaRPr lang="en-US" altLang="ja-JP"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03831052"/>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331147" y="399727"/>
            <a:ext cx="7416340" cy="1172629"/>
          </a:xfrm>
          <a:prstGeom prst="rect">
            <a:avLst/>
          </a:prstGeom>
          <a:noFill/>
        </p:spPr>
        <p:txBody>
          <a:bodyPr wrap="square" rtlCol="0">
            <a:spAutoFit/>
          </a:bodyPr>
          <a:lstStyle/>
          <a:p>
            <a:pPr marL="182563" indent="-182563">
              <a:lnSpc>
                <a:spcPct val="130000"/>
              </a:lnSpc>
            </a:pPr>
            <a:r>
              <a:rPr lang="en-US" altLang="ja-JP" b="1" dirty="0" smtClean="0">
                <a:solidFill>
                  <a:schemeClr val="accent2"/>
                </a:solidFill>
                <a:latin typeface="メイリオ" panose="020B0604030504040204" pitchFamily="50" charset="-128"/>
                <a:ea typeface="メイリオ" panose="020B0604030504040204" pitchFamily="50" charset="-128"/>
              </a:rPr>
              <a:t>What </a:t>
            </a:r>
            <a:r>
              <a:rPr lang="en-US" altLang="ja-JP" b="1" dirty="0">
                <a:solidFill>
                  <a:schemeClr val="accent2"/>
                </a:solidFill>
                <a:latin typeface="メイリオ" panose="020B0604030504040204" pitchFamily="50" charset="-128"/>
                <a:ea typeface="メイリオ" panose="020B0604030504040204" pitchFamily="50" charset="-128"/>
              </a:rPr>
              <a:t>is a “Data Management Plan</a:t>
            </a:r>
            <a:r>
              <a:rPr lang="en-US" altLang="ja-JP" b="1" dirty="0" smtClean="0">
                <a:solidFill>
                  <a:schemeClr val="accent2"/>
                </a:solidFill>
                <a:latin typeface="メイリオ" panose="020B0604030504040204" pitchFamily="50" charset="-128"/>
                <a:ea typeface="メイリオ" panose="020B0604030504040204" pitchFamily="50" charset="-128"/>
              </a:rPr>
              <a:t>”(DMP)?</a:t>
            </a:r>
          </a:p>
          <a:p>
            <a:pPr>
              <a:lnSpc>
                <a:spcPct val="130000"/>
              </a:lnSpc>
            </a:pPr>
            <a:r>
              <a:rPr lang="en-US" altLang="ja-JP" b="1" dirty="0" smtClean="0">
                <a:solidFill>
                  <a:schemeClr val="tx1">
                    <a:lumMod val="65000"/>
                    <a:lumOff val="35000"/>
                  </a:schemeClr>
                </a:solidFill>
                <a:latin typeface="メイリオ" panose="020B0604030504040204" pitchFamily="50" charset="-128"/>
                <a:ea typeface="メイリオ" panose="020B0604030504040204" pitchFamily="50" charset="-128"/>
              </a:rPr>
              <a:t>This </a:t>
            </a:r>
            <a:r>
              <a:rPr lang="en-US" altLang="ja-JP" b="1" dirty="0">
                <a:solidFill>
                  <a:schemeClr val="tx1">
                    <a:lumMod val="65000"/>
                    <a:lumOff val="35000"/>
                  </a:schemeClr>
                </a:solidFill>
                <a:latin typeface="メイリオ" panose="020B0604030504040204" pitchFamily="50" charset="-128"/>
                <a:ea typeface="メイリオ" panose="020B0604030504040204" pitchFamily="50" charset="-128"/>
              </a:rPr>
              <a:t>is a plan for how data will be </a:t>
            </a:r>
            <a:r>
              <a:rPr lang="en-US" altLang="ja-JP" b="1" dirty="0" smtClean="0">
                <a:solidFill>
                  <a:schemeClr val="tx1">
                    <a:lumMod val="65000"/>
                    <a:lumOff val="35000"/>
                  </a:schemeClr>
                </a:solidFill>
                <a:latin typeface="メイリオ" panose="020B0604030504040204" pitchFamily="50" charset="-128"/>
                <a:ea typeface="メイリオ" panose="020B0604030504040204" pitchFamily="50" charset="-128"/>
              </a:rPr>
              <a:t>managed, stored, </a:t>
            </a:r>
            <a:r>
              <a:rPr lang="en-US" altLang="ja-JP" b="1" dirty="0">
                <a:solidFill>
                  <a:schemeClr val="tx1">
                    <a:lumMod val="65000"/>
                    <a:lumOff val="35000"/>
                  </a:schemeClr>
                </a:solidFill>
                <a:latin typeface="メイリオ" panose="020B0604030504040204" pitchFamily="50" charset="-128"/>
                <a:ea typeface="メイリオ" panose="020B0604030504040204" pitchFamily="50" charset="-128"/>
              </a:rPr>
              <a:t>and released in accordance with the research plan. </a:t>
            </a:r>
            <a:endParaRPr lang="en-US" altLang="ja-JP" b="1" dirty="0" smtClean="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33</a:t>
            </a:fld>
            <a:endParaRPr kumimoji="1" lang="ja-JP" altLang="en-US"/>
          </a:p>
        </p:txBody>
      </p:sp>
      <p:grpSp>
        <p:nvGrpSpPr>
          <p:cNvPr id="9" name="グループ化 8">
            <a:extLst>
              <a:ext uri="{FF2B5EF4-FFF2-40B4-BE49-F238E27FC236}">
                <a16:creationId xmlns:a16="http://schemas.microsoft.com/office/drawing/2014/main" id="{2989AF3C-ADF4-4848-AF86-95360DB95E26}"/>
              </a:ext>
            </a:extLst>
          </p:cNvPr>
          <p:cNvGrpSpPr/>
          <p:nvPr/>
        </p:nvGrpSpPr>
        <p:grpSpPr>
          <a:xfrm>
            <a:off x="120173" y="89215"/>
            <a:ext cx="1052683" cy="1052683"/>
            <a:chOff x="120175" y="102871"/>
            <a:chExt cx="1052683" cy="1052683"/>
          </a:xfrm>
        </p:grpSpPr>
        <p:sp>
          <p:nvSpPr>
            <p:cNvPr id="10" name="楕円 9"/>
            <p:cNvSpPr>
              <a:spLocks noChangeAspect="1"/>
            </p:cNvSpPr>
            <p:nvPr/>
          </p:nvSpPr>
          <p:spPr>
            <a:xfrm>
              <a:off x="120175" y="102871"/>
              <a:ext cx="1052683" cy="105268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78466" y="491473"/>
              <a:ext cx="736099" cy="369332"/>
            </a:xfrm>
            <a:prstGeom prst="rect">
              <a:avLst/>
            </a:prstGeom>
            <a:noFill/>
          </p:spPr>
          <p:txBody>
            <a:bodyPr wrap="none" rtlCol="0">
              <a:spAutoFit/>
            </a:bodyPr>
            <a:lstStyle/>
            <a:p>
              <a:r>
                <a:rPr kumimoji="1" lang="en-US" altLang="ja-JP" b="1" dirty="0">
                  <a:solidFill>
                    <a:schemeClr val="accent2">
                      <a:lumMod val="75000"/>
                    </a:schemeClr>
                  </a:solidFill>
                  <a:latin typeface="メイリオ" panose="020B0604030504040204" pitchFamily="50" charset="-128"/>
                  <a:ea typeface="メイリオ" panose="020B0604030504040204" pitchFamily="50" charset="-128"/>
                </a:rPr>
                <a:t>DMP</a:t>
              </a:r>
              <a:endParaRPr kumimoji="1" lang="ja-JP" altLang="en-US" b="1" dirty="0">
                <a:solidFill>
                  <a:schemeClr val="accent2">
                    <a:lumMod val="75000"/>
                  </a:schemeClr>
                </a:solidFill>
                <a:latin typeface="メイリオ" panose="020B0604030504040204" pitchFamily="50" charset="-128"/>
                <a:ea typeface="メイリオ" panose="020B0604030504040204" pitchFamily="50" charset="-128"/>
              </a:endParaRPr>
            </a:p>
          </p:txBody>
        </p:sp>
      </p:grpSp>
      <p:sp>
        <p:nvSpPr>
          <p:cNvPr id="12" name="テキスト ボックス 11">
            <a:extLst>
              <a:ext uri="{FF2B5EF4-FFF2-40B4-BE49-F238E27FC236}">
                <a16:creationId xmlns:a16="http://schemas.microsoft.com/office/drawing/2014/main" id="{B36C4558-9F32-4FE6-8A25-AD03AA1980AF}"/>
              </a:ext>
            </a:extLst>
          </p:cNvPr>
          <p:cNvSpPr txBox="1"/>
          <p:nvPr/>
        </p:nvSpPr>
        <p:spPr>
          <a:xfrm>
            <a:off x="278464" y="6108375"/>
            <a:ext cx="8565285" cy="312393"/>
          </a:xfrm>
          <a:prstGeom prst="rect">
            <a:avLst/>
          </a:prstGeom>
          <a:noFill/>
        </p:spPr>
        <p:txBody>
          <a:bodyPr wrap="square" rtlCol="0">
            <a:spAutoFit/>
          </a:bodyPr>
          <a:lstStyle/>
          <a:p>
            <a:pPr marL="182563" indent="-182563">
              <a:lnSpc>
                <a:spcPct val="130000"/>
              </a:lnSpc>
            </a:pPr>
            <a:r>
              <a:rPr lang="en-US" altLang="ja-JP" sz="1100" dirty="0" smtClean="0">
                <a:solidFill>
                  <a:schemeClr val="bg1">
                    <a:lumMod val="50000"/>
                  </a:schemeClr>
                </a:solidFill>
                <a:latin typeface="メイリオ" panose="020B0604030504040204" pitchFamily="50" charset="-128"/>
                <a:ea typeface="メイリオ" panose="020B0604030504040204" pitchFamily="50" charset="-128"/>
              </a:rPr>
              <a:t>*Cabinet </a:t>
            </a:r>
            <a:r>
              <a:rPr lang="en-US" altLang="ja-JP" sz="1100" dirty="0">
                <a:solidFill>
                  <a:schemeClr val="bg1">
                    <a:lumMod val="50000"/>
                  </a:schemeClr>
                </a:solidFill>
                <a:latin typeface="メイリオ" panose="020B0604030504040204" pitchFamily="50" charset="-128"/>
                <a:ea typeface="メイリオ" panose="020B0604030504040204" pitchFamily="50" charset="-128"/>
              </a:rPr>
              <a:t>Office, "The 6th Science and Technology Innovation Basic Plan" (approved by the Cabinet on March 26, 2021</a:t>
            </a:r>
            <a:r>
              <a:rPr lang="en-US" altLang="ja-JP" sz="1100" dirty="0" smtClean="0">
                <a:solidFill>
                  <a:schemeClr val="bg1">
                    <a:lumMod val="50000"/>
                  </a:schemeClr>
                </a:solidFill>
                <a:latin typeface="メイリオ" panose="020B0604030504040204" pitchFamily="50" charset="-128"/>
                <a:ea typeface="メイリオ" panose="020B0604030504040204" pitchFamily="50" charset="-128"/>
              </a:rPr>
              <a:t>)</a:t>
            </a:r>
            <a:endParaRPr lang="en-US" altLang="ja-JP" sz="1100"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646513" y="1765192"/>
            <a:ext cx="8100974" cy="4053417"/>
          </a:xfrm>
          <a:prstGeom prst="rect">
            <a:avLst/>
          </a:prstGeom>
          <a:noFill/>
        </p:spPr>
        <p:txBody>
          <a:bodyPr wrap="square" rtlCol="0">
            <a:spAutoFit/>
          </a:bodyPr>
          <a:lstStyle/>
          <a:p>
            <a:pPr>
              <a:lnSpc>
                <a:spcPct val="130000"/>
              </a:lnSpc>
            </a:pPr>
            <a:r>
              <a:rPr lang="en-US" altLang="ja-JP" b="1" dirty="0" smtClean="0">
                <a:solidFill>
                  <a:schemeClr val="tx1">
                    <a:lumMod val="50000"/>
                    <a:lumOff val="50000"/>
                  </a:schemeClr>
                </a:solidFill>
                <a:latin typeface="メイリオ" panose="020B0604030504040204" pitchFamily="50" charset="-128"/>
                <a:ea typeface="メイリオ" panose="020B0604030504040204" pitchFamily="50" charset="-128"/>
              </a:rPr>
              <a:t>Advantages of creating and operating a DMP:</a:t>
            </a:r>
          </a:p>
          <a:p>
            <a:pPr marL="285750" indent="-285750">
              <a:lnSpc>
                <a:spcPct val="130000"/>
              </a:lnSpc>
              <a:buFont typeface="メイリオ" panose="020B0604030504040204" pitchFamily="50" charset="-128"/>
              <a:buChar char="-"/>
            </a:pPr>
            <a:r>
              <a:rPr lang="en-US" altLang="ja-JP" b="1" dirty="0" smtClean="0">
                <a:solidFill>
                  <a:schemeClr val="tx1">
                    <a:lumMod val="50000"/>
                    <a:lumOff val="50000"/>
                  </a:schemeClr>
                </a:solidFill>
                <a:latin typeface="メイリオ" panose="020B0604030504040204" pitchFamily="50" charset="-128"/>
                <a:ea typeface="メイリオ" panose="020B0604030504040204" pitchFamily="50" charset="-128"/>
              </a:rPr>
              <a:t>Discourages sloppy file management and prevents problems</a:t>
            </a:r>
          </a:p>
          <a:p>
            <a:pPr marL="285750" indent="-285750">
              <a:lnSpc>
                <a:spcPct val="130000"/>
              </a:lnSpc>
              <a:buFont typeface="メイリオ" panose="020B0604030504040204" pitchFamily="50" charset="-128"/>
              <a:buChar char="-"/>
            </a:pPr>
            <a:r>
              <a:rPr lang="en-US" altLang="ja-JP" b="1" dirty="0" smtClean="0">
                <a:solidFill>
                  <a:schemeClr val="tx1">
                    <a:lumMod val="50000"/>
                    <a:lumOff val="50000"/>
                  </a:schemeClr>
                </a:solidFill>
                <a:latin typeface="メイリオ" panose="020B0604030504040204" pitchFamily="50" charset="-128"/>
                <a:ea typeface="メイリオ" panose="020B0604030504040204" pitchFamily="50" charset="-128"/>
              </a:rPr>
              <a:t>Avoids confusion about how to manage files</a:t>
            </a:r>
          </a:p>
          <a:p>
            <a:pPr marL="285750" indent="-285750">
              <a:lnSpc>
                <a:spcPct val="130000"/>
              </a:lnSpc>
              <a:buFont typeface="メイリオ" panose="020B0604030504040204" pitchFamily="50" charset="-128"/>
              <a:buChar char="-"/>
            </a:pPr>
            <a:r>
              <a:rPr lang="en-US" altLang="ja-JP" b="1" dirty="0" smtClean="0">
                <a:solidFill>
                  <a:schemeClr val="tx1">
                    <a:lumMod val="50000"/>
                    <a:lumOff val="50000"/>
                  </a:schemeClr>
                </a:solidFill>
                <a:latin typeface="メイリオ" panose="020B0604030504040204" pitchFamily="50" charset="-128"/>
                <a:ea typeface="メイリオ" panose="020B0604030504040204" pitchFamily="50" charset="-128"/>
              </a:rPr>
              <a:t>Avoids wastage of time on following up with the students</a:t>
            </a:r>
          </a:p>
          <a:p>
            <a:pPr marL="285750" indent="-285750">
              <a:lnSpc>
                <a:spcPct val="130000"/>
              </a:lnSpc>
              <a:buFont typeface="メイリオ" panose="020B0604030504040204" pitchFamily="50" charset="-128"/>
              <a:buChar char="-"/>
            </a:pPr>
            <a:r>
              <a:rPr lang="en-US" altLang="ja-JP" b="1" dirty="0" smtClean="0">
                <a:solidFill>
                  <a:schemeClr val="tx1">
                    <a:lumMod val="50000"/>
                    <a:lumOff val="50000"/>
                  </a:schemeClr>
                </a:solidFill>
                <a:latin typeface="メイリオ" panose="020B0604030504040204" pitchFamily="50" charset="-128"/>
                <a:ea typeface="メイリオ" panose="020B0604030504040204" pitchFamily="50" charset="-128"/>
              </a:rPr>
              <a:t>Allows more focus on the research</a:t>
            </a:r>
          </a:p>
          <a:p>
            <a:pPr>
              <a:lnSpc>
                <a:spcPct val="130000"/>
              </a:lnSpc>
            </a:pP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a:p>
            <a:pPr>
              <a:lnSpc>
                <a:spcPct val="130000"/>
              </a:lnSpc>
            </a:pP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Major overseas granting agencies require submission of DMPs at the time of grant application, </a:t>
            </a:r>
            <a:r>
              <a:rPr lang="en-US" altLang="ja-JP" b="1" dirty="0" smtClean="0">
                <a:solidFill>
                  <a:schemeClr val="tx1">
                    <a:lumMod val="50000"/>
                    <a:lumOff val="50000"/>
                  </a:schemeClr>
                </a:solidFill>
                <a:latin typeface="メイリオ" panose="020B0604030504040204" pitchFamily="50" charset="-128"/>
                <a:ea typeface="メイリオ" panose="020B0604030504040204" pitchFamily="50" charset="-128"/>
              </a:rPr>
              <a:t>In Japan</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 </a:t>
            </a:r>
            <a:r>
              <a:rPr lang="en-US" altLang="ja-JP" b="1" dirty="0" smtClean="0">
                <a:solidFill>
                  <a:schemeClr val="tx1">
                    <a:lumMod val="50000"/>
                    <a:lumOff val="50000"/>
                  </a:schemeClr>
                </a:solidFill>
                <a:latin typeface="メイリオ" panose="020B0604030504040204" pitchFamily="50" charset="-128"/>
                <a:ea typeface="メイリオ" panose="020B0604030504040204" pitchFamily="50" charset="-128"/>
              </a:rPr>
              <a:t>as well, some </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large grants already require </a:t>
            </a:r>
            <a:r>
              <a:rPr lang="en-US" altLang="ja-JP" b="1" dirty="0" smtClean="0">
                <a:solidFill>
                  <a:schemeClr val="tx1">
                    <a:lumMod val="50000"/>
                    <a:lumOff val="50000"/>
                  </a:schemeClr>
                </a:solidFill>
                <a:latin typeface="メイリオ" panose="020B0604030504040204" pitchFamily="50" charset="-128"/>
                <a:ea typeface="メイリオ" panose="020B0604030504040204" pitchFamily="50" charset="-128"/>
              </a:rPr>
              <a:t>the submission </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of DMPs.</a:t>
            </a:r>
          </a:p>
          <a:p>
            <a:pPr>
              <a:lnSpc>
                <a:spcPct val="130000"/>
              </a:lnSpc>
            </a:pP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The </a:t>
            </a:r>
            <a:r>
              <a:rPr lang="en-US" altLang="ja-JP" b="1" dirty="0" smtClean="0">
                <a:solidFill>
                  <a:schemeClr val="tx1">
                    <a:lumMod val="50000"/>
                    <a:lumOff val="50000"/>
                  </a:schemeClr>
                </a:solidFill>
                <a:latin typeface="メイリオ" panose="020B0604030504040204" pitchFamily="50" charset="-128"/>
                <a:ea typeface="メイリオ" panose="020B0604030504040204" pitchFamily="50" charset="-128"/>
              </a:rPr>
              <a:t>Japanese government aims </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to introduce DMPs in all public research funds by </a:t>
            </a:r>
            <a:r>
              <a:rPr lang="en-US" altLang="ja-JP" b="1" dirty="0" smtClean="0">
                <a:solidFill>
                  <a:schemeClr val="tx1">
                    <a:lumMod val="50000"/>
                    <a:lumOff val="50000"/>
                  </a:schemeClr>
                </a:solidFill>
                <a:latin typeface="メイリオ" panose="020B0604030504040204" pitchFamily="50" charset="-128"/>
                <a:ea typeface="メイリオ" panose="020B0604030504040204" pitchFamily="50" charset="-128"/>
              </a:rPr>
              <a:t>FY2023*.</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46678300"/>
      </p:ext>
    </p:extLst>
  </p:cSld>
  <p:clrMapOvr>
    <a:masterClrMapping/>
  </p:clrMapOvr>
  <mc:AlternateContent xmlns:mc="http://schemas.openxmlformats.org/markup-compatibility/2006">
    <mc:Choice xmlns:p14="http://schemas.microsoft.com/office/powerpoint/2010/main" Requires="p14">
      <p:transition spd="med" p14:dur="700" advTm="35000">
        <p:fade/>
      </p:transition>
    </mc:Choice>
    <mc:Fallback>
      <p:transition spd="med" advTm="35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893124" y="1235727"/>
            <a:ext cx="7414692" cy="5259432"/>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dirty="0"/>
          </a:p>
        </p:txBody>
      </p:sp>
      <p:sp>
        <p:nvSpPr>
          <p:cNvPr id="3" name="楕円 2"/>
          <p:cNvSpPr/>
          <p:nvPr/>
        </p:nvSpPr>
        <p:spPr>
          <a:xfrm>
            <a:off x="537758" y="1070435"/>
            <a:ext cx="1430823" cy="14308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22"/>
          <p:cNvSpPr>
            <a:spLocks noGrp="1"/>
          </p:cNvSpPr>
          <p:nvPr>
            <p:ph type="sldNum" sz="quarter" idx="12"/>
          </p:nvPr>
        </p:nvSpPr>
        <p:spPr>
          <a:xfrm>
            <a:off x="6988477" y="6436188"/>
            <a:ext cx="2057400" cy="365125"/>
          </a:xfrm>
        </p:spPr>
        <p:txBody>
          <a:bodyPr/>
          <a:lstStyle/>
          <a:p>
            <a:fld id="{2AF7E1A5-65D0-4BAB-B45E-F1648246AF86}" type="slidenum">
              <a:rPr lang="ja-JP" altLang="en-US" smtClean="0"/>
              <a:pPr/>
              <a:t>34</a:t>
            </a:fld>
            <a:endParaRPr lang="ja-JP" altLang="en-US"/>
          </a:p>
        </p:txBody>
      </p:sp>
      <p:sp>
        <p:nvSpPr>
          <p:cNvPr id="2" name="タイトル 1"/>
          <p:cNvSpPr>
            <a:spLocks noGrp="1"/>
          </p:cNvSpPr>
          <p:nvPr>
            <p:ph type="title" idx="4294967295"/>
          </p:nvPr>
        </p:nvSpPr>
        <p:spPr>
          <a:xfrm>
            <a:off x="893124" y="178831"/>
            <a:ext cx="7411843" cy="935228"/>
          </a:xfrm>
        </p:spPr>
        <p:txBody>
          <a:bodyPr>
            <a:noAutofit/>
          </a:bodyPr>
          <a:lstStyle/>
          <a:p>
            <a:pPr>
              <a:lnSpc>
                <a:spcPct val="100000"/>
              </a:lnSpc>
            </a:pPr>
            <a:r>
              <a:rPr kumimoji="1" lang="ja-JP" altLang="en-US" sz="1900" b="1" dirty="0">
                <a:solidFill>
                  <a:schemeClr val="accent2"/>
                </a:solidFill>
                <a:latin typeface="メイリオ" panose="020B0604030504040204" pitchFamily="50" charset="-128"/>
                <a:ea typeface="メイリオ" panose="020B0604030504040204" pitchFamily="50" charset="-128"/>
              </a:rPr>
              <a:t>Total support for research data management at each stage of the research cycle</a:t>
            </a:r>
          </a:p>
        </p:txBody>
      </p:sp>
      <p:sp>
        <p:nvSpPr>
          <p:cNvPr id="48" name="テキスト ボックス 55"/>
          <p:cNvSpPr txBox="1"/>
          <p:nvPr/>
        </p:nvSpPr>
        <p:spPr>
          <a:xfrm>
            <a:off x="6565018" y="1664192"/>
            <a:ext cx="1337226"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400" b="1" dirty="0">
                <a:solidFill>
                  <a:schemeClr val="accent5">
                    <a:lumMod val="50000"/>
                  </a:schemeClr>
                </a:solidFill>
                <a:latin typeface="+mn-ea"/>
              </a:rPr>
              <a:t>DMP </a:t>
            </a:r>
            <a:r>
              <a:rPr kumimoji="1" lang="ja-JP" altLang="en-US" sz="1400" b="1" dirty="0">
                <a:solidFill>
                  <a:schemeClr val="accent5">
                    <a:lumMod val="50000"/>
                  </a:schemeClr>
                </a:solidFill>
                <a:latin typeface="+mn-ea"/>
              </a:rPr>
              <a:t>creation support</a:t>
            </a:r>
          </a:p>
        </p:txBody>
      </p:sp>
      <p:sp>
        <p:nvSpPr>
          <p:cNvPr id="49" name="テキスト ボックス 57"/>
          <p:cNvSpPr txBox="1"/>
          <p:nvPr/>
        </p:nvSpPr>
        <p:spPr>
          <a:xfrm>
            <a:off x="6898199" y="2230498"/>
            <a:ext cx="1792478"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ltLang="ja-JP" sz="1400" b="1" dirty="0">
                <a:solidFill>
                  <a:schemeClr val="accent5">
                    <a:lumMod val="50000"/>
                  </a:schemeClr>
                </a:solidFill>
                <a:latin typeface="+mn-ea"/>
              </a:rPr>
              <a:t>D</a:t>
            </a:r>
            <a:r>
              <a:rPr kumimoji="1" lang="ja-JP" altLang="en-US" sz="1400" b="1" dirty="0" smtClean="0">
                <a:solidFill>
                  <a:schemeClr val="accent5">
                    <a:lumMod val="50000"/>
                  </a:schemeClr>
                </a:solidFill>
                <a:latin typeface="+mn-ea"/>
              </a:rPr>
              <a:t>ata </a:t>
            </a:r>
            <a:r>
              <a:rPr kumimoji="1" lang="ja-JP" altLang="en-US" sz="1400" b="1" dirty="0">
                <a:solidFill>
                  <a:schemeClr val="accent5">
                    <a:lumMod val="50000"/>
                  </a:schemeClr>
                </a:solidFill>
                <a:latin typeface="+mn-ea"/>
              </a:rPr>
              <a:t>management</a:t>
            </a:r>
            <a:endParaRPr kumimoji="1" lang="en-US" altLang="ja-JP" sz="1400" b="1" dirty="0">
              <a:solidFill>
                <a:schemeClr val="accent5">
                  <a:lumMod val="50000"/>
                </a:schemeClr>
              </a:solidFill>
              <a:latin typeface="+mn-ea"/>
            </a:endParaRPr>
          </a:p>
          <a:p>
            <a:pPr algn="r"/>
            <a:r>
              <a:rPr lang="en-US" altLang="ja-JP" sz="1400" b="1" dirty="0">
                <a:solidFill>
                  <a:schemeClr val="accent5">
                    <a:lumMod val="50000"/>
                  </a:schemeClr>
                </a:solidFill>
                <a:latin typeface="+mn-ea"/>
              </a:rPr>
              <a:t>e</a:t>
            </a:r>
            <a:r>
              <a:rPr kumimoji="1" lang="ja-JP" altLang="en-US" sz="1400" b="1" dirty="0" smtClean="0">
                <a:solidFill>
                  <a:schemeClr val="accent5">
                    <a:lumMod val="50000"/>
                  </a:schemeClr>
                </a:solidFill>
                <a:latin typeface="+mn-ea"/>
              </a:rPr>
              <a:t>ducation</a:t>
            </a:r>
            <a:endParaRPr kumimoji="1" lang="ja-JP" altLang="en-US" sz="1400" b="1" dirty="0">
              <a:solidFill>
                <a:schemeClr val="accent5">
                  <a:lumMod val="50000"/>
                </a:schemeClr>
              </a:solidFill>
              <a:latin typeface="+mn-ea"/>
            </a:endParaRPr>
          </a:p>
        </p:txBody>
      </p:sp>
      <p:grpSp>
        <p:nvGrpSpPr>
          <p:cNvPr id="50" name="グループ化 49"/>
          <p:cNvGrpSpPr>
            <a:grpSpLocks noChangeAspect="1"/>
          </p:cNvGrpSpPr>
          <p:nvPr/>
        </p:nvGrpSpPr>
        <p:grpSpPr>
          <a:xfrm>
            <a:off x="2356090" y="1446822"/>
            <a:ext cx="5375177" cy="4434841"/>
            <a:chOff x="2497235" y="693245"/>
            <a:chExt cx="5699615" cy="4702520"/>
          </a:xfrm>
        </p:grpSpPr>
        <p:sp>
          <p:nvSpPr>
            <p:cNvPr id="56" name="楕円 55"/>
            <p:cNvSpPr>
              <a:spLocks noChangeAspect="1"/>
            </p:cNvSpPr>
            <p:nvPr/>
          </p:nvSpPr>
          <p:spPr>
            <a:xfrm>
              <a:off x="2497235" y="693245"/>
              <a:ext cx="4702520" cy="47025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p>
          </p:txBody>
        </p:sp>
        <p:sp>
          <p:nvSpPr>
            <p:cNvPr id="57" name="楕円 56"/>
            <p:cNvSpPr>
              <a:spLocks noChangeAspect="1"/>
            </p:cNvSpPr>
            <p:nvPr/>
          </p:nvSpPr>
          <p:spPr>
            <a:xfrm>
              <a:off x="3381850" y="1556634"/>
              <a:ext cx="2934538" cy="2934533"/>
            </a:xfrm>
            <a:prstGeom prst="ellipse">
              <a:avLst/>
            </a:prstGeom>
            <a:noFill/>
            <a:ln w="2349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p>
          </p:txBody>
        </p:sp>
        <p:sp>
          <p:nvSpPr>
            <p:cNvPr id="58" name="楕円 57"/>
            <p:cNvSpPr>
              <a:spLocks noChangeAspect="1"/>
            </p:cNvSpPr>
            <p:nvPr/>
          </p:nvSpPr>
          <p:spPr>
            <a:xfrm>
              <a:off x="2905960" y="1080745"/>
              <a:ext cx="3886318" cy="3886311"/>
            </a:xfrm>
            <a:prstGeom prst="ellipse">
              <a:avLst/>
            </a:prstGeom>
            <a:noFill/>
            <a:ln w="234950">
              <a:solidFill>
                <a:srgbClr val="EFCD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p>
          </p:txBody>
        </p:sp>
        <p:sp>
          <p:nvSpPr>
            <p:cNvPr id="59" name="テキスト ボックス 3"/>
            <p:cNvSpPr txBox="1"/>
            <p:nvPr/>
          </p:nvSpPr>
          <p:spPr>
            <a:xfrm>
              <a:off x="6554545" y="2244738"/>
              <a:ext cx="1642305" cy="3406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488" b="1" dirty="0" smtClean="0">
                  <a:solidFill>
                    <a:srgbClr val="7030A0"/>
                  </a:solidFill>
                  <a:latin typeface="+mn-ea"/>
                </a:rPr>
                <a:t>C</a:t>
              </a:r>
              <a:r>
                <a:rPr lang="ja-JP" altLang="en-US" sz="1488" b="1" dirty="0" smtClean="0">
                  <a:solidFill>
                    <a:srgbClr val="7030A0"/>
                  </a:solidFill>
                  <a:latin typeface="+mn-ea"/>
                </a:rPr>
                <a:t>ollect</a:t>
              </a:r>
              <a:r>
                <a:rPr lang="en-US" altLang="ja-JP" sz="1488" b="1" dirty="0" smtClean="0">
                  <a:solidFill>
                    <a:srgbClr val="7030A0"/>
                  </a:solidFill>
                  <a:latin typeface="+mn-ea"/>
                </a:rPr>
                <a:t>/Create</a:t>
              </a:r>
              <a:endParaRPr kumimoji="1" lang="ja-JP" altLang="en-US" sz="1488" b="1" dirty="0">
                <a:solidFill>
                  <a:srgbClr val="7030A0"/>
                </a:solidFill>
                <a:latin typeface="+mn-ea"/>
              </a:endParaRPr>
            </a:p>
          </p:txBody>
        </p:sp>
        <p:sp>
          <p:nvSpPr>
            <p:cNvPr id="60" name="テキスト ボックス 4"/>
            <p:cNvSpPr txBox="1"/>
            <p:nvPr/>
          </p:nvSpPr>
          <p:spPr>
            <a:xfrm>
              <a:off x="6671787" y="2827753"/>
              <a:ext cx="981100" cy="3406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488" b="1" dirty="0" smtClean="0">
                  <a:solidFill>
                    <a:srgbClr val="7030A0"/>
                  </a:solidFill>
                  <a:latin typeface="+mn-ea"/>
                </a:rPr>
                <a:t>P</a:t>
              </a:r>
              <a:r>
                <a:rPr kumimoji="1" lang="ja-JP" altLang="en-US" sz="1488" b="1" dirty="0" smtClean="0">
                  <a:solidFill>
                    <a:srgbClr val="7030A0"/>
                  </a:solidFill>
                  <a:latin typeface="+mn-ea"/>
                </a:rPr>
                <a:t>rocess</a:t>
              </a:r>
              <a:endParaRPr kumimoji="1" lang="ja-JP" altLang="en-US" sz="1488" b="1" dirty="0">
                <a:solidFill>
                  <a:srgbClr val="7030A0"/>
                </a:solidFill>
                <a:latin typeface="+mn-ea"/>
              </a:endParaRPr>
            </a:p>
          </p:txBody>
        </p:sp>
        <p:sp>
          <p:nvSpPr>
            <p:cNvPr id="61" name="テキスト ボックス 5"/>
            <p:cNvSpPr txBox="1"/>
            <p:nvPr/>
          </p:nvSpPr>
          <p:spPr>
            <a:xfrm>
              <a:off x="6111664" y="4095365"/>
              <a:ext cx="1066088" cy="3406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488" b="1" dirty="0" smtClean="0">
                  <a:solidFill>
                    <a:srgbClr val="7030A0"/>
                  </a:solidFill>
                  <a:latin typeface="+mn-ea"/>
                </a:rPr>
                <a:t>Preserve</a:t>
              </a:r>
              <a:endParaRPr kumimoji="1" lang="ja-JP" altLang="en-US" sz="1488" b="1" dirty="0">
                <a:solidFill>
                  <a:srgbClr val="7030A0"/>
                </a:solidFill>
                <a:latin typeface="+mn-ea"/>
              </a:endParaRPr>
            </a:p>
          </p:txBody>
        </p:sp>
        <p:sp>
          <p:nvSpPr>
            <p:cNvPr id="62" name="テキスト ボックス 6"/>
            <p:cNvSpPr txBox="1"/>
            <p:nvPr/>
          </p:nvSpPr>
          <p:spPr>
            <a:xfrm>
              <a:off x="2594942" y="3458140"/>
              <a:ext cx="845120" cy="3406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488" b="1" dirty="0" smtClean="0">
                  <a:solidFill>
                    <a:srgbClr val="7030A0"/>
                  </a:solidFill>
                  <a:latin typeface="+mn-ea"/>
                </a:rPr>
                <a:t>I</a:t>
              </a:r>
              <a:r>
                <a:rPr kumimoji="1" lang="ja-JP" altLang="en-US" sz="1488" b="1" dirty="0" smtClean="0">
                  <a:solidFill>
                    <a:srgbClr val="7030A0"/>
                  </a:solidFill>
                  <a:latin typeface="+mn-ea"/>
                </a:rPr>
                <a:t>nherit</a:t>
              </a:r>
              <a:endParaRPr kumimoji="1" lang="ja-JP" altLang="en-US" sz="1488" b="1" dirty="0">
                <a:solidFill>
                  <a:srgbClr val="7030A0"/>
                </a:solidFill>
                <a:latin typeface="+mn-ea"/>
              </a:endParaRPr>
            </a:p>
          </p:txBody>
        </p:sp>
        <p:sp>
          <p:nvSpPr>
            <p:cNvPr id="63" name="テキスト ボックス 7"/>
            <p:cNvSpPr txBox="1"/>
            <p:nvPr/>
          </p:nvSpPr>
          <p:spPr>
            <a:xfrm>
              <a:off x="4834371" y="4287370"/>
              <a:ext cx="794127" cy="30609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76" b="1" dirty="0">
                  <a:solidFill>
                    <a:schemeClr val="tx1">
                      <a:lumMod val="65000"/>
                      <a:lumOff val="35000"/>
                    </a:schemeClr>
                  </a:solidFill>
                  <a:latin typeface="+mn-ea"/>
                </a:rPr>
                <a:t>W</a:t>
              </a:r>
              <a:r>
                <a:rPr kumimoji="1" lang="ja-JP" altLang="en-US" sz="1276" b="1" dirty="0" smtClean="0">
                  <a:solidFill>
                    <a:schemeClr val="tx1">
                      <a:lumMod val="65000"/>
                      <a:lumOff val="35000"/>
                    </a:schemeClr>
                  </a:solidFill>
                  <a:latin typeface="+mn-ea"/>
                </a:rPr>
                <a:t>riting</a:t>
              </a:r>
              <a:endParaRPr kumimoji="1" lang="ja-JP" altLang="en-US" sz="1276" b="1" dirty="0">
                <a:solidFill>
                  <a:schemeClr val="tx1">
                    <a:lumMod val="65000"/>
                    <a:lumOff val="35000"/>
                  </a:schemeClr>
                </a:solidFill>
                <a:latin typeface="+mn-ea"/>
              </a:endParaRPr>
            </a:p>
          </p:txBody>
        </p:sp>
        <p:sp>
          <p:nvSpPr>
            <p:cNvPr id="64" name="テキスト ボックス 8"/>
            <p:cNvSpPr txBox="1"/>
            <p:nvPr/>
          </p:nvSpPr>
          <p:spPr>
            <a:xfrm>
              <a:off x="3462762" y="3804894"/>
              <a:ext cx="1516525" cy="30609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276" b="1" dirty="0" smtClean="0">
                  <a:solidFill>
                    <a:schemeClr val="tx1">
                      <a:lumMod val="65000"/>
                      <a:lumOff val="35000"/>
                    </a:schemeClr>
                  </a:solidFill>
                  <a:latin typeface="+mn-ea"/>
                </a:rPr>
                <a:t>Submit/Publish</a:t>
              </a:r>
              <a:endParaRPr kumimoji="1" lang="ja-JP" altLang="en-US" sz="1276" b="1" dirty="0">
                <a:solidFill>
                  <a:schemeClr val="tx1">
                    <a:lumMod val="65000"/>
                    <a:lumOff val="35000"/>
                  </a:schemeClr>
                </a:solidFill>
                <a:latin typeface="+mn-ea"/>
              </a:endParaRPr>
            </a:p>
          </p:txBody>
        </p:sp>
        <p:sp>
          <p:nvSpPr>
            <p:cNvPr id="65" name="テキスト ボックス 9"/>
            <p:cNvSpPr txBox="1"/>
            <p:nvPr/>
          </p:nvSpPr>
          <p:spPr>
            <a:xfrm>
              <a:off x="2514395" y="2206478"/>
              <a:ext cx="1059289" cy="58349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488" b="1" dirty="0" smtClean="0">
                  <a:solidFill>
                    <a:srgbClr val="7030A0"/>
                  </a:solidFill>
                  <a:latin typeface="+mn-ea"/>
                </a:rPr>
                <a:t>Store for</a:t>
              </a:r>
            </a:p>
            <a:p>
              <a:r>
                <a:rPr kumimoji="1" lang="en-US" altLang="ja-JP" sz="1488" b="1" dirty="0" smtClean="0">
                  <a:solidFill>
                    <a:srgbClr val="7030A0"/>
                  </a:solidFill>
                  <a:latin typeface="+mn-ea"/>
                </a:rPr>
                <a:t>10 </a:t>
              </a:r>
              <a:r>
                <a:rPr kumimoji="1" lang="ja-JP" altLang="en-US" sz="1488" b="1" dirty="0" smtClean="0">
                  <a:solidFill>
                    <a:srgbClr val="7030A0"/>
                  </a:solidFill>
                  <a:latin typeface="+mn-ea"/>
                </a:rPr>
                <a:t>years</a:t>
              </a:r>
              <a:endParaRPr kumimoji="1" lang="en-US" altLang="ja-JP" sz="1488" b="1" dirty="0">
                <a:solidFill>
                  <a:srgbClr val="7030A0"/>
                </a:solidFill>
                <a:latin typeface="+mn-ea"/>
              </a:endParaRPr>
            </a:p>
          </p:txBody>
        </p:sp>
        <p:sp>
          <p:nvSpPr>
            <p:cNvPr id="66" name="テキスト ボックス 10"/>
            <p:cNvSpPr txBox="1"/>
            <p:nvPr/>
          </p:nvSpPr>
          <p:spPr>
            <a:xfrm>
              <a:off x="4163253" y="839647"/>
              <a:ext cx="807725" cy="3406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488" b="1" dirty="0">
                  <a:solidFill>
                    <a:srgbClr val="7030A0"/>
                  </a:solidFill>
                  <a:latin typeface="+mn-ea"/>
                </a:rPr>
                <a:t>R</a:t>
              </a:r>
              <a:r>
                <a:rPr kumimoji="1" lang="ja-JP" altLang="en-US" sz="1488" b="1" dirty="0" smtClean="0">
                  <a:solidFill>
                    <a:srgbClr val="7030A0"/>
                  </a:solidFill>
                  <a:latin typeface="+mn-ea"/>
                </a:rPr>
                <a:t>euse</a:t>
              </a:r>
              <a:endParaRPr kumimoji="1" lang="ja-JP" altLang="en-US" sz="1488" b="1" dirty="0">
                <a:solidFill>
                  <a:srgbClr val="7030A0"/>
                </a:solidFill>
                <a:latin typeface="+mn-ea"/>
              </a:endParaRPr>
            </a:p>
          </p:txBody>
        </p:sp>
        <p:sp>
          <p:nvSpPr>
            <p:cNvPr id="67" name="テキスト ボックス 11"/>
            <p:cNvSpPr txBox="1"/>
            <p:nvPr/>
          </p:nvSpPr>
          <p:spPr>
            <a:xfrm>
              <a:off x="2867906" y="1366752"/>
              <a:ext cx="933507" cy="3406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488" b="1" dirty="0">
                  <a:solidFill>
                    <a:srgbClr val="7030A0"/>
                  </a:solidFill>
                  <a:latin typeface="+mn-ea"/>
                </a:rPr>
                <a:t>P</a:t>
              </a:r>
              <a:r>
                <a:rPr kumimoji="1" lang="ja-JP" altLang="en-US" sz="1488" b="1" dirty="0" smtClean="0">
                  <a:solidFill>
                    <a:srgbClr val="7030A0"/>
                  </a:solidFill>
                  <a:latin typeface="+mn-ea"/>
                </a:rPr>
                <a:t>ubli</a:t>
              </a:r>
              <a:r>
                <a:rPr kumimoji="1" lang="en-US" altLang="ja-JP" sz="1488" b="1" dirty="0" err="1" smtClean="0">
                  <a:solidFill>
                    <a:srgbClr val="7030A0"/>
                  </a:solidFill>
                  <a:latin typeface="+mn-ea"/>
                </a:rPr>
                <a:t>sh</a:t>
              </a:r>
              <a:endParaRPr kumimoji="1" lang="ja-JP" altLang="en-US" sz="1488" b="1" dirty="0">
                <a:solidFill>
                  <a:srgbClr val="7030A0"/>
                </a:solidFill>
                <a:latin typeface="+mn-ea"/>
              </a:endParaRPr>
            </a:p>
          </p:txBody>
        </p:sp>
        <p:sp>
          <p:nvSpPr>
            <p:cNvPr id="70" name="テキスト ボックス 28"/>
            <p:cNvSpPr txBox="1"/>
            <p:nvPr/>
          </p:nvSpPr>
          <p:spPr>
            <a:xfrm>
              <a:off x="6500337" y="3571197"/>
              <a:ext cx="969203" cy="3406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88" b="1" dirty="0" smtClean="0">
                  <a:solidFill>
                    <a:srgbClr val="7030A0"/>
                  </a:solidFill>
                  <a:latin typeface="+mn-ea"/>
                </a:rPr>
                <a:t>Analys</a:t>
              </a:r>
              <a:r>
                <a:rPr lang="en-US" altLang="ja-JP" sz="1488" b="1" dirty="0" smtClean="0">
                  <a:solidFill>
                    <a:srgbClr val="7030A0"/>
                  </a:solidFill>
                  <a:latin typeface="+mn-ea"/>
                </a:rPr>
                <a:t>e</a:t>
              </a:r>
              <a:endParaRPr kumimoji="1" lang="ja-JP" altLang="en-US" sz="1488" b="1" dirty="0">
                <a:solidFill>
                  <a:srgbClr val="7030A0"/>
                </a:solidFill>
                <a:latin typeface="+mn-ea"/>
              </a:endParaRPr>
            </a:p>
          </p:txBody>
        </p:sp>
        <p:sp>
          <p:nvSpPr>
            <p:cNvPr id="71" name="テキスト ボックス 31"/>
            <p:cNvSpPr txBox="1"/>
            <p:nvPr/>
          </p:nvSpPr>
          <p:spPr>
            <a:xfrm>
              <a:off x="6019234" y="3229984"/>
              <a:ext cx="542563" cy="30609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276" b="1" dirty="0">
                  <a:solidFill>
                    <a:schemeClr val="tx1">
                      <a:lumMod val="65000"/>
                      <a:lumOff val="35000"/>
                    </a:schemeClr>
                  </a:solidFill>
                  <a:latin typeface="+mn-ea"/>
                </a:rPr>
                <a:t>Research</a:t>
              </a:r>
              <a:endParaRPr kumimoji="1" lang="ja-JP" altLang="en-US" sz="1276" b="1" dirty="0">
                <a:solidFill>
                  <a:schemeClr val="tx1">
                    <a:lumMod val="65000"/>
                    <a:lumOff val="35000"/>
                  </a:schemeClr>
                </a:solidFill>
                <a:latin typeface="+mn-ea"/>
              </a:endParaRPr>
            </a:p>
          </p:txBody>
        </p:sp>
        <p:sp>
          <p:nvSpPr>
            <p:cNvPr id="72" name="テキスト ボックス 32"/>
            <p:cNvSpPr txBox="1"/>
            <p:nvPr/>
          </p:nvSpPr>
          <p:spPr>
            <a:xfrm>
              <a:off x="5531868" y="4567827"/>
              <a:ext cx="600355" cy="34070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88" b="1" dirty="0">
                  <a:solidFill>
                    <a:srgbClr val="7030A0"/>
                  </a:solidFill>
                  <a:latin typeface="+mn-ea"/>
                </a:rPr>
                <a:t>Share</a:t>
              </a:r>
              <a:endParaRPr kumimoji="1" lang="ja-JP" altLang="en-US" sz="1488" b="1" dirty="0">
                <a:solidFill>
                  <a:srgbClr val="7030A0"/>
                </a:solidFill>
                <a:latin typeface="+mn-ea"/>
              </a:endParaRPr>
            </a:p>
          </p:txBody>
        </p:sp>
        <p:sp>
          <p:nvSpPr>
            <p:cNvPr id="73" name="テキスト ボックス 33"/>
            <p:cNvSpPr txBox="1"/>
            <p:nvPr/>
          </p:nvSpPr>
          <p:spPr>
            <a:xfrm>
              <a:off x="5281268" y="1196402"/>
              <a:ext cx="2488784" cy="3406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1488" b="1" dirty="0">
                  <a:solidFill>
                    <a:srgbClr val="7030A0"/>
                  </a:solidFill>
                  <a:latin typeface="+mn-ea"/>
                </a:rPr>
                <a:t>D</a:t>
              </a:r>
              <a:r>
                <a:rPr lang="ja-JP" altLang="en-US" sz="1488" b="1" dirty="0" smtClean="0">
                  <a:solidFill>
                    <a:srgbClr val="7030A0"/>
                  </a:solidFill>
                  <a:latin typeface="+mn-ea"/>
                </a:rPr>
                <a:t>ata </a:t>
              </a:r>
              <a:r>
                <a:rPr lang="ja-JP" altLang="en-US" sz="1488" b="1" dirty="0">
                  <a:solidFill>
                    <a:srgbClr val="7030A0"/>
                  </a:solidFill>
                  <a:latin typeface="+mn-ea"/>
                </a:rPr>
                <a:t>management </a:t>
              </a:r>
              <a:r>
                <a:rPr lang="ja-JP" altLang="en-US" sz="1488" b="1" dirty="0" smtClean="0">
                  <a:solidFill>
                    <a:srgbClr val="7030A0"/>
                  </a:solidFill>
                  <a:latin typeface="+mn-ea"/>
                </a:rPr>
                <a:t>plan</a:t>
              </a:r>
              <a:endParaRPr lang="en-US" altLang="ja-JP" sz="1488" b="1" dirty="0">
                <a:solidFill>
                  <a:srgbClr val="7030A0"/>
                </a:solidFill>
                <a:latin typeface="+mn-ea"/>
              </a:endParaRPr>
            </a:p>
          </p:txBody>
        </p:sp>
        <p:sp>
          <p:nvSpPr>
            <p:cNvPr id="76" name="山形 75"/>
            <p:cNvSpPr/>
            <p:nvPr/>
          </p:nvSpPr>
          <p:spPr>
            <a:xfrm rot="897352">
              <a:off x="5130342" y="929908"/>
              <a:ext cx="276164" cy="341965"/>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solidFill>
                  <a:schemeClr val="tx1"/>
                </a:solidFill>
              </a:endParaRPr>
            </a:p>
          </p:txBody>
        </p:sp>
        <p:sp>
          <p:nvSpPr>
            <p:cNvPr id="77" name="山形 76"/>
            <p:cNvSpPr/>
            <p:nvPr/>
          </p:nvSpPr>
          <p:spPr>
            <a:xfrm rot="10800000">
              <a:off x="4697765" y="4824164"/>
              <a:ext cx="241078" cy="265176"/>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solidFill>
                  <a:schemeClr val="tx1"/>
                </a:solidFill>
              </a:endParaRPr>
            </a:p>
          </p:txBody>
        </p:sp>
        <p:sp>
          <p:nvSpPr>
            <p:cNvPr id="78" name="山形 77"/>
            <p:cNvSpPr/>
            <p:nvPr/>
          </p:nvSpPr>
          <p:spPr>
            <a:xfrm>
              <a:off x="4743092" y="1350651"/>
              <a:ext cx="215483" cy="348486"/>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solidFill>
                  <a:schemeClr val="tx1"/>
                </a:solidFill>
              </a:endParaRPr>
            </a:p>
          </p:txBody>
        </p:sp>
        <p:sp>
          <p:nvSpPr>
            <p:cNvPr id="79" name="山形 78"/>
            <p:cNvSpPr/>
            <p:nvPr/>
          </p:nvSpPr>
          <p:spPr>
            <a:xfrm rot="2956156">
              <a:off x="6023152" y="2195320"/>
              <a:ext cx="287362" cy="284646"/>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solidFill>
                  <a:schemeClr val="tx1"/>
                </a:solidFill>
              </a:endParaRPr>
            </a:p>
          </p:txBody>
        </p:sp>
        <p:sp>
          <p:nvSpPr>
            <p:cNvPr id="80" name="山形 79"/>
            <p:cNvSpPr/>
            <p:nvPr/>
          </p:nvSpPr>
          <p:spPr>
            <a:xfrm rot="8686744">
              <a:off x="5641664" y="4003749"/>
              <a:ext cx="287362" cy="284645"/>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solidFill>
                  <a:schemeClr val="tx1"/>
                </a:solidFill>
              </a:endParaRPr>
            </a:p>
          </p:txBody>
        </p:sp>
        <p:sp>
          <p:nvSpPr>
            <p:cNvPr id="81" name="山形 80"/>
            <p:cNvSpPr/>
            <p:nvPr/>
          </p:nvSpPr>
          <p:spPr>
            <a:xfrm rot="11725280">
              <a:off x="4436673" y="4298661"/>
              <a:ext cx="287362" cy="284645"/>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solidFill>
                  <a:schemeClr val="tx1"/>
                </a:solidFill>
              </a:endParaRPr>
            </a:p>
          </p:txBody>
        </p:sp>
        <p:sp>
          <p:nvSpPr>
            <p:cNvPr id="82" name="山形 81"/>
            <p:cNvSpPr/>
            <p:nvPr/>
          </p:nvSpPr>
          <p:spPr>
            <a:xfrm rot="15382037">
              <a:off x="3304539" y="3174261"/>
              <a:ext cx="287362" cy="284646"/>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solidFill>
                  <a:schemeClr val="tx1"/>
                </a:solidFill>
              </a:endParaRPr>
            </a:p>
          </p:txBody>
        </p:sp>
        <p:sp>
          <p:nvSpPr>
            <p:cNvPr id="83" name="山形 82"/>
            <p:cNvSpPr/>
            <p:nvPr/>
          </p:nvSpPr>
          <p:spPr>
            <a:xfrm rot="2956156">
              <a:off x="6317562" y="1741954"/>
              <a:ext cx="287362" cy="311390"/>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solidFill>
                  <a:schemeClr val="tx1"/>
                </a:solidFill>
              </a:endParaRPr>
            </a:p>
          </p:txBody>
        </p:sp>
        <p:sp>
          <p:nvSpPr>
            <p:cNvPr id="84" name="山形 83"/>
            <p:cNvSpPr/>
            <p:nvPr/>
          </p:nvSpPr>
          <p:spPr>
            <a:xfrm rot="14178518">
              <a:off x="3124532" y="3922180"/>
              <a:ext cx="338214" cy="386002"/>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solidFill>
                  <a:schemeClr val="tx1"/>
                </a:solidFill>
              </a:endParaRPr>
            </a:p>
          </p:txBody>
        </p:sp>
        <p:sp>
          <p:nvSpPr>
            <p:cNvPr id="85" name="山形 84"/>
            <p:cNvSpPr/>
            <p:nvPr/>
          </p:nvSpPr>
          <p:spPr>
            <a:xfrm rot="16200000">
              <a:off x="2776618" y="2875270"/>
              <a:ext cx="338214" cy="386002"/>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solidFill>
                  <a:schemeClr val="tx1"/>
                </a:solidFill>
              </a:endParaRPr>
            </a:p>
          </p:txBody>
        </p:sp>
        <p:sp>
          <p:nvSpPr>
            <p:cNvPr id="86" name="山形 85"/>
            <p:cNvSpPr/>
            <p:nvPr/>
          </p:nvSpPr>
          <p:spPr>
            <a:xfrm rot="18115661">
              <a:off x="3035145" y="1869650"/>
              <a:ext cx="338214" cy="386002"/>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solidFill>
                  <a:schemeClr val="tx1"/>
                </a:solidFill>
              </a:endParaRPr>
            </a:p>
          </p:txBody>
        </p:sp>
        <p:sp>
          <p:nvSpPr>
            <p:cNvPr id="87" name="山形 86"/>
            <p:cNvSpPr/>
            <p:nvPr/>
          </p:nvSpPr>
          <p:spPr>
            <a:xfrm rot="19806598">
              <a:off x="3683745" y="1183071"/>
              <a:ext cx="338214" cy="386002"/>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solidFill>
                  <a:schemeClr val="tx1"/>
                </a:solidFill>
              </a:endParaRPr>
            </a:p>
          </p:txBody>
        </p:sp>
        <p:sp>
          <p:nvSpPr>
            <p:cNvPr id="88" name="テキスト ボックス 67"/>
            <p:cNvSpPr txBox="1"/>
            <p:nvPr/>
          </p:nvSpPr>
          <p:spPr>
            <a:xfrm>
              <a:off x="2514225" y="4639660"/>
              <a:ext cx="2468388" cy="3406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1488" b="1" dirty="0" smtClean="0">
                  <a:solidFill>
                    <a:srgbClr val="7030A0"/>
                  </a:solidFill>
                  <a:latin typeface="+mn-ea"/>
                </a:rPr>
                <a:t>Disclose e</a:t>
              </a:r>
              <a:r>
                <a:rPr kumimoji="1" lang="ja-JP" altLang="en-US" sz="1488" b="1" dirty="0" smtClean="0">
                  <a:solidFill>
                    <a:srgbClr val="7030A0"/>
                  </a:solidFill>
                  <a:latin typeface="+mn-ea"/>
                </a:rPr>
                <a:t>vidence data</a:t>
              </a:r>
              <a:endParaRPr kumimoji="1" lang="en-US" altLang="ja-JP" sz="1488" b="1" dirty="0">
                <a:solidFill>
                  <a:srgbClr val="7030A0"/>
                </a:solidFill>
                <a:latin typeface="+mn-ea"/>
              </a:endParaRPr>
            </a:p>
          </p:txBody>
        </p:sp>
        <p:sp>
          <p:nvSpPr>
            <p:cNvPr id="69" name="テキスト ボックス 27"/>
            <p:cNvSpPr txBox="1"/>
            <p:nvPr/>
          </p:nvSpPr>
          <p:spPr>
            <a:xfrm>
              <a:off x="4822424" y="1510728"/>
              <a:ext cx="1763807" cy="30609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76" b="1" dirty="0">
                  <a:solidFill>
                    <a:schemeClr val="tx1">
                      <a:lumMod val="65000"/>
                      <a:lumOff val="35000"/>
                    </a:schemeClr>
                  </a:solidFill>
                  <a:latin typeface="+mn-ea"/>
                </a:rPr>
                <a:t>R</a:t>
              </a:r>
              <a:r>
                <a:rPr kumimoji="1" lang="ja-JP" altLang="en-US" sz="1276" b="1" dirty="0" smtClean="0">
                  <a:solidFill>
                    <a:schemeClr val="tx1">
                      <a:lumMod val="65000"/>
                      <a:lumOff val="35000"/>
                    </a:schemeClr>
                  </a:solidFill>
                  <a:latin typeface="+mn-ea"/>
                </a:rPr>
                <a:t>esearch plan</a:t>
              </a:r>
              <a:r>
                <a:rPr kumimoji="1" lang="en-US" altLang="ja-JP" sz="1276" b="1" dirty="0" err="1" smtClean="0">
                  <a:solidFill>
                    <a:schemeClr val="tx1">
                      <a:lumMod val="65000"/>
                      <a:lumOff val="35000"/>
                    </a:schemeClr>
                  </a:solidFill>
                  <a:latin typeface="+mn-ea"/>
                </a:rPr>
                <a:t>ning</a:t>
              </a:r>
              <a:endParaRPr kumimoji="1" lang="ja-JP" altLang="en-US" sz="1276" b="1" dirty="0">
                <a:solidFill>
                  <a:schemeClr val="tx1">
                    <a:lumMod val="65000"/>
                    <a:lumOff val="35000"/>
                  </a:schemeClr>
                </a:solidFill>
                <a:latin typeface="+mn-ea"/>
              </a:endParaRPr>
            </a:p>
          </p:txBody>
        </p:sp>
        <p:sp>
          <p:nvSpPr>
            <p:cNvPr id="68" name="テキスト ボックス 26"/>
            <p:cNvSpPr txBox="1"/>
            <p:nvPr/>
          </p:nvSpPr>
          <p:spPr>
            <a:xfrm>
              <a:off x="5068862" y="1836779"/>
              <a:ext cx="1762989" cy="30609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76" b="1" dirty="0" smtClean="0">
                  <a:solidFill>
                    <a:schemeClr val="tx1">
                      <a:lumMod val="65000"/>
                      <a:lumOff val="35000"/>
                    </a:schemeClr>
                  </a:solidFill>
                  <a:latin typeface="+mn-ea"/>
                </a:rPr>
                <a:t>Research proposal</a:t>
              </a:r>
              <a:endParaRPr kumimoji="1" lang="ja-JP" altLang="en-US" sz="1276" b="1" dirty="0">
                <a:solidFill>
                  <a:schemeClr val="tx1">
                    <a:lumMod val="65000"/>
                    <a:lumOff val="35000"/>
                  </a:schemeClr>
                </a:solidFill>
                <a:latin typeface="+mn-ea"/>
              </a:endParaRPr>
            </a:p>
          </p:txBody>
        </p:sp>
      </p:grpSp>
      <p:sp>
        <p:nvSpPr>
          <p:cNvPr id="51" name="テキスト ボックス 69"/>
          <p:cNvSpPr txBox="1"/>
          <p:nvPr/>
        </p:nvSpPr>
        <p:spPr>
          <a:xfrm>
            <a:off x="265814" y="2514204"/>
            <a:ext cx="2026517" cy="67710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400" b="1" dirty="0" smtClean="0">
                <a:solidFill>
                  <a:schemeClr val="accent5">
                    <a:lumMod val="50000"/>
                  </a:schemeClr>
                </a:solidFill>
                <a:latin typeface="+mn-ea"/>
              </a:rPr>
              <a:t>Open </a:t>
            </a:r>
            <a:r>
              <a:rPr lang="en-US" altLang="ja-JP" sz="1400" b="1" dirty="0" smtClean="0">
                <a:solidFill>
                  <a:schemeClr val="accent5">
                    <a:lumMod val="50000"/>
                  </a:schemeClr>
                </a:solidFill>
                <a:latin typeface="+mn-ea"/>
              </a:rPr>
              <a:t>data s</a:t>
            </a:r>
            <a:r>
              <a:rPr kumimoji="1" lang="ja-JP" altLang="en-US" sz="1400" b="1" dirty="0" smtClean="0">
                <a:solidFill>
                  <a:schemeClr val="accent5">
                    <a:lumMod val="50000"/>
                  </a:schemeClr>
                </a:solidFill>
                <a:latin typeface="+mn-ea"/>
              </a:rPr>
              <a:t>upport</a:t>
            </a:r>
            <a:endParaRPr kumimoji="1" lang="en-US" altLang="ja-JP" sz="1400" b="1" dirty="0">
              <a:solidFill>
                <a:schemeClr val="accent5">
                  <a:lumMod val="50000"/>
                </a:schemeClr>
              </a:solidFill>
              <a:latin typeface="+mn-ea"/>
            </a:endParaRPr>
          </a:p>
          <a:p>
            <a:r>
              <a:rPr kumimoji="1" lang="ja-JP" altLang="en-US" sz="1200" b="1" dirty="0">
                <a:solidFill>
                  <a:schemeClr val="accent5">
                    <a:lumMod val="50000"/>
                  </a:schemeClr>
                </a:solidFill>
                <a:latin typeface="+mn-ea"/>
              </a:rPr>
              <a:t>-Data Curation</a:t>
            </a:r>
            <a:endParaRPr kumimoji="1" lang="en-US" altLang="ja-JP" sz="1200" b="1" dirty="0">
              <a:solidFill>
                <a:schemeClr val="accent5">
                  <a:lumMod val="50000"/>
                </a:schemeClr>
              </a:solidFill>
              <a:latin typeface="+mn-ea"/>
            </a:endParaRPr>
          </a:p>
          <a:p>
            <a:r>
              <a:rPr kumimoji="1" lang="ja-JP" altLang="en-US" sz="1200" b="1" dirty="0">
                <a:solidFill>
                  <a:schemeClr val="accent5">
                    <a:lumMod val="50000"/>
                  </a:schemeClr>
                </a:solidFill>
                <a:latin typeface="+mn-ea"/>
              </a:rPr>
              <a:t>-Publishing </a:t>
            </a:r>
            <a:r>
              <a:rPr kumimoji="1" lang="ja-JP" altLang="en-US" sz="1200" b="1" dirty="0" smtClean="0">
                <a:solidFill>
                  <a:schemeClr val="accent5">
                    <a:lumMod val="50000"/>
                  </a:schemeClr>
                </a:solidFill>
                <a:latin typeface="+mn-ea"/>
              </a:rPr>
              <a:t>a </a:t>
            </a:r>
            <a:r>
              <a:rPr kumimoji="1" lang="ja-JP" altLang="en-US" sz="1200" b="1" dirty="0">
                <a:solidFill>
                  <a:schemeClr val="accent5">
                    <a:lumMod val="50000"/>
                  </a:schemeClr>
                </a:solidFill>
                <a:latin typeface="+mn-ea"/>
              </a:rPr>
              <a:t>repository</a:t>
            </a:r>
          </a:p>
        </p:txBody>
      </p:sp>
      <p:sp>
        <p:nvSpPr>
          <p:cNvPr id="55" name="テキスト ボックス 76"/>
          <p:cNvSpPr txBox="1"/>
          <p:nvPr/>
        </p:nvSpPr>
        <p:spPr>
          <a:xfrm>
            <a:off x="125532" y="4915968"/>
            <a:ext cx="2321469"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400" b="1" dirty="0" smtClean="0">
                <a:solidFill>
                  <a:schemeClr val="accent5">
                    <a:lumMod val="50000"/>
                  </a:schemeClr>
                </a:solidFill>
                <a:latin typeface="+mn-ea"/>
              </a:rPr>
              <a:t>Support on </a:t>
            </a:r>
            <a:r>
              <a:rPr kumimoji="1" lang="en-US" altLang="ja-JP" sz="1400" b="1" dirty="0" smtClean="0">
                <a:solidFill>
                  <a:schemeClr val="accent5">
                    <a:lumMod val="50000"/>
                  </a:schemeClr>
                </a:solidFill>
                <a:latin typeface="+mn-ea"/>
              </a:rPr>
              <a:t>disclosure of</a:t>
            </a:r>
          </a:p>
          <a:p>
            <a:r>
              <a:rPr lang="en-US" altLang="ja-JP" sz="1400" b="1" dirty="0" smtClean="0">
                <a:solidFill>
                  <a:schemeClr val="accent5">
                    <a:lumMod val="50000"/>
                  </a:schemeClr>
                </a:solidFill>
                <a:latin typeface="+mn-ea"/>
              </a:rPr>
              <a:t>The evidence data</a:t>
            </a:r>
            <a:r>
              <a:rPr kumimoji="1" lang="ja-JP" altLang="en-US" sz="1400" b="1" dirty="0" smtClean="0">
                <a:solidFill>
                  <a:schemeClr val="accent5">
                    <a:lumMod val="50000"/>
                  </a:schemeClr>
                </a:solidFill>
                <a:latin typeface="+mn-ea"/>
              </a:rPr>
              <a:t> </a:t>
            </a:r>
            <a:endParaRPr kumimoji="1" lang="ja-JP" altLang="en-US" sz="1200" b="1" dirty="0">
              <a:solidFill>
                <a:schemeClr val="accent5">
                  <a:lumMod val="50000"/>
                </a:schemeClr>
              </a:solidFill>
              <a:latin typeface="+mn-ea"/>
            </a:endParaRPr>
          </a:p>
        </p:txBody>
      </p:sp>
      <p:sp>
        <p:nvSpPr>
          <p:cNvPr id="97" name="左右矢印 96"/>
          <p:cNvSpPr/>
          <p:nvPr/>
        </p:nvSpPr>
        <p:spPr>
          <a:xfrm rot="539535">
            <a:off x="6773012" y="3822640"/>
            <a:ext cx="790080" cy="343485"/>
          </a:xfrm>
          <a:prstGeom prst="leftRightArrow">
            <a:avLst/>
          </a:prstGeom>
          <a:solidFill>
            <a:srgbClr val="EFCDD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p>
        </p:txBody>
      </p:sp>
      <p:sp>
        <p:nvSpPr>
          <p:cNvPr id="98" name="左矢印 97"/>
          <p:cNvSpPr/>
          <p:nvPr/>
        </p:nvSpPr>
        <p:spPr>
          <a:xfrm rot="20901910">
            <a:off x="1607532" y="3791974"/>
            <a:ext cx="888365" cy="414358"/>
          </a:xfrm>
          <a:prstGeom prst="leftArrow">
            <a:avLst/>
          </a:prstGeom>
          <a:solidFill>
            <a:srgbClr val="EFCDD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p>
        </p:txBody>
      </p:sp>
      <p:sp>
        <p:nvSpPr>
          <p:cNvPr id="101" name="テキスト ボックス 65"/>
          <p:cNvSpPr txBox="1"/>
          <p:nvPr/>
        </p:nvSpPr>
        <p:spPr>
          <a:xfrm>
            <a:off x="520514" y="1479736"/>
            <a:ext cx="1427890" cy="55027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488" b="1" dirty="0" smtClean="0">
                <a:solidFill>
                  <a:schemeClr val="bg1"/>
                </a:solidFill>
              </a:rPr>
              <a:t>Publish</a:t>
            </a:r>
            <a:r>
              <a:rPr kumimoji="1" lang="en-US" altLang="ja-JP" sz="1488" b="1" dirty="0" err="1" smtClean="0">
                <a:solidFill>
                  <a:schemeClr val="bg1"/>
                </a:solidFill>
              </a:rPr>
              <a:t>ing</a:t>
            </a:r>
            <a:r>
              <a:rPr kumimoji="1" lang="en-US" altLang="ja-JP" sz="1488" b="1" dirty="0" smtClean="0">
                <a:solidFill>
                  <a:schemeClr val="bg1"/>
                </a:solidFill>
              </a:rPr>
              <a:t> from</a:t>
            </a:r>
          </a:p>
          <a:p>
            <a:pPr algn="ctr"/>
            <a:r>
              <a:rPr lang="en-US" altLang="ja-JP" sz="1488" b="1" dirty="0" smtClean="0">
                <a:solidFill>
                  <a:schemeClr val="bg1"/>
                </a:solidFill>
              </a:rPr>
              <a:t>The repository</a:t>
            </a:r>
            <a:endParaRPr kumimoji="1" lang="ja-JP" altLang="en-US" sz="1488" b="1" dirty="0">
              <a:solidFill>
                <a:schemeClr val="bg1"/>
              </a:solidFill>
            </a:endParaRPr>
          </a:p>
        </p:txBody>
      </p:sp>
      <p:sp>
        <p:nvSpPr>
          <p:cNvPr id="102" name="左矢印 101"/>
          <p:cNvSpPr/>
          <p:nvPr/>
        </p:nvSpPr>
        <p:spPr>
          <a:xfrm rot="779965">
            <a:off x="1881643" y="2243133"/>
            <a:ext cx="888365" cy="414358"/>
          </a:xfrm>
          <a:prstGeom prst="leftArrow">
            <a:avLst/>
          </a:prstGeom>
          <a:solidFill>
            <a:srgbClr val="EFCDD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203" tIns="48601" rIns="97203" bIns="4860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913"/>
          </a:p>
        </p:txBody>
      </p:sp>
      <p:sp>
        <p:nvSpPr>
          <p:cNvPr id="89" name="テキスト ボックス 55">
            <a:extLst>
              <a:ext uri="{FF2B5EF4-FFF2-40B4-BE49-F238E27FC236}">
                <a16:creationId xmlns:a16="http://schemas.microsoft.com/office/drawing/2014/main" id="{74FF9FB9-2E43-4677-8BA1-648A4030181E}"/>
              </a:ext>
            </a:extLst>
          </p:cNvPr>
          <p:cNvSpPr txBox="1"/>
          <p:nvPr/>
        </p:nvSpPr>
        <p:spPr>
          <a:xfrm>
            <a:off x="5618144" y="5119957"/>
            <a:ext cx="3020442" cy="1169551"/>
          </a:xfrm>
          <a:prstGeom prst="rect">
            <a:avLst/>
          </a:prstGeom>
          <a:noFill/>
        </p:spPr>
        <p:txBody>
          <a:bodyPr wrap="none" rtlCol="0">
            <a:spAutoFit/>
          </a:bodyPr>
          <a:lstStyle>
            <a:defPPr>
              <a:defRPr lang="ja-JP"/>
            </a:defPPr>
            <a:lvl1pPr algn="r" defTabSz="457200">
              <a:defRPr sz="1400" b="1">
                <a:solidFill>
                  <a:schemeClr val="accent5">
                    <a:lumMod val="50000"/>
                  </a:schemeClr>
                </a:solidFill>
                <a:latin typeface="+mn-ea"/>
              </a:defRPr>
            </a:lvl1pPr>
            <a:lvl2pPr defTabSz="457200"/>
            <a:lvl3pPr defTabSz="457200"/>
            <a:lvl4pPr defTabSz="457200"/>
            <a:lvl5pPr defTabSz="457200"/>
            <a:lvl6pPr defTabSz="457200"/>
            <a:lvl7pPr defTabSz="457200"/>
            <a:lvl8pPr defTabSz="457200"/>
            <a:lvl9pPr defTabSz="457200"/>
          </a:lstStyle>
          <a:p>
            <a:r>
              <a:rPr lang="ja-JP" altLang="en-US" dirty="0"/>
              <a:t>Research </a:t>
            </a:r>
            <a:r>
              <a:rPr lang="en-US" altLang="ja-JP" dirty="0"/>
              <a:t>d</a:t>
            </a:r>
            <a:r>
              <a:rPr lang="ja-JP" altLang="en-US" dirty="0"/>
              <a:t>ata </a:t>
            </a:r>
            <a:endParaRPr lang="en-US" altLang="ja-JP" dirty="0"/>
          </a:p>
          <a:p>
            <a:r>
              <a:rPr lang="en-US" altLang="ja-JP" dirty="0"/>
              <a:t>m</a:t>
            </a:r>
            <a:r>
              <a:rPr lang="ja-JP" altLang="en-US" dirty="0"/>
              <a:t>anagement </a:t>
            </a:r>
            <a:r>
              <a:rPr lang="en-US" altLang="ja-JP" dirty="0"/>
              <a:t>policy</a:t>
            </a:r>
            <a:r>
              <a:rPr lang="ja-JP" altLang="en-US" dirty="0"/>
              <a:t> </a:t>
            </a:r>
            <a:r>
              <a:rPr lang="en-US" altLang="ja-JP" dirty="0"/>
              <a:t/>
            </a:r>
            <a:br>
              <a:rPr lang="en-US" altLang="ja-JP" dirty="0"/>
            </a:br>
            <a:endParaRPr lang="en-US" altLang="ja-JP" dirty="0"/>
          </a:p>
          <a:p>
            <a:r>
              <a:rPr lang="ja-JP" altLang="en-US" dirty="0"/>
              <a:t>Collecting and sharing the </a:t>
            </a:r>
            <a:r>
              <a:rPr lang="ja-JP" altLang="en-US" dirty="0" smtClean="0"/>
              <a:t>latest</a:t>
            </a:r>
            <a:endParaRPr lang="en-US" altLang="ja-JP" dirty="0" smtClean="0"/>
          </a:p>
          <a:p>
            <a:r>
              <a:rPr lang="ja-JP" altLang="en-US" dirty="0" smtClean="0"/>
              <a:t> </a:t>
            </a:r>
            <a:r>
              <a:rPr lang="ja-JP" altLang="en-US" dirty="0"/>
              <a:t>information with researchers</a:t>
            </a:r>
          </a:p>
        </p:txBody>
      </p:sp>
      <p:sp>
        <p:nvSpPr>
          <p:cNvPr id="103" name="テキスト ボックス 55"/>
          <p:cNvSpPr txBox="1"/>
          <p:nvPr/>
        </p:nvSpPr>
        <p:spPr>
          <a:xfrm>
            <a:off x="6047866" y="1250184"/>
            <a:ext cx="3236784"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400" b="1" dirty="0" smtClean="0">
                <a:solidFill>
                  <a:schemeClr val="accent5">
                    <a:lumMod val="50000"/>
                  </a:schemeClr>
                </a:solidFill>
                <a:latin typeface="+mn-ea"/>
              </a:rPr>
              <a:t>Consulting on research data</a:t>
            </a:r>
            <a:endParaRPr kumimoji="1" lang="ja-JP" altLang="en-US" sz="1400" b="1" dirty="0">
              <a:solidFill>
                <a:schemeClr val="accent5">
                  <a:lumMod val="50000"/>
                </a:schemeClr>
              </a:solidFill>
              <a:latin typeface="+mn-ea"/>
            </a:endParaRPr>
          </a:p>
        </p:txBody>
      </p:sp>
      <p:sp>
        <p:nvSpPr>
          <p:cNvPr id="104" name="楕円 103"/>
          <p:cNvSpPr/>
          <p:nvPr/>
        </p:nvSpPr>
        <p:spPr>
          <a:xfrm>
            <a:off x="143290" y="3405538"/>
            <a:ext cx="1430823" cy="14308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65"/>
          <p:cNvSpPr txBox="1"/>
          <p:nvPr/>
        </p:nvSpPr>
        <p:spPr>
          <a:xfrm>
            <a:off x="355369" y="3859997"/>
            <a:ext cx="930383" cy="55027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488" b="1" dirty="0" smtClean="0">
                <a:solidFill>
                  <a:schemeClr val="bg1"/>
                </a:solidFill>
              </a:rPr>
              <a:t>Provi</a:t>
            </a:r>
            <a:r>
              <a:rPr kumimoji="1" lang="en-US" altLang="ja-JP" sz="1488" b="1" dirty="0" smtClean="0">
                <a:solidFill>
                  <a:schemeClr val="bg1"/>
                </a:solidFill>
              </a:rPr>
              <a:t>ding</a:t>
            </a:r>
          </a:p>
          <a:p>
            <a:pPr algn="ctr"/>
            <a:r>
              <a:rPr lang="en-US" altLang="ja-JP" sz="1488" b="1" dirty="0" smtClean="0">
                <a:solidFill>
                  <a:schemeClr val="bg1"/>
                </a:solidFill>
              </a:rPr>
              <a:t>storage</a:t>
            </a:r>
            <a:endParaRPr kumimoji="1" lang="ja-JP" altLang="en-US" sz="1488" b="1" dirty="0">
              <a:solidFill>
                <a:schemeClr val="bg1"/>
              </a:solidFill>
            </a:endParaRPr>
          </a:p>
        </p:txBody>
      </p:sp>
      <p:sp>
        <p:nvSpPr>
          <p:cNvPr id="105" name="楕円 104"/>
          <p:cNvSpPr/>
          <p:nvPr/>
        </p:nvSpPr>
        <p:spPr>
          <a:xfrm>
            <a:off x="7552654" y="3576243"/>
            <a:ext cx="1430823" cy="14308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62"/>
          <p:cNvSpPr txBox="1"/>
          <p:nvPr/>
        </p:nvSpPr>
        <p:spPr>
          <a:xfrm>
            <a:off x="7543948" y="3915591"/>
            <a:ext cx="1465337" cy="77925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sz="1488" b="1" dirty="0" smtClean="0">
                <a:solidFill>
                  <a:schemeClr val="bg1"/>
                </a:solidFill>
              </a:rPr>
              <a:t>Providing a </a:t>
            </a:r>
            <a:r>
              <a:rPr kumimoji="1" lang="ja-JP" altLang="en-US" sz="1488" b="1" dirty="0" smtClean="0">
                <a:solidFill>
                  <a:schemeClr val="bg1"/>
                </a:solidFill>
              </a:rPr>
              <a:t>data</a:t>
            </a:r>
            <a:endParaRPr kumimoji="1" lang="en-US" altLang="ja-JP" sz="1488" b="1" dirty="0" smtClean="0">
              <a:solidFill>
                <a:schemeClr val="bg1"/>
              </a:solidFill>
            </a:endParaRPr>
          </a:p>
          <a:p>
            <a:pPr algn="ctr"/>
            <a:r>
              <a:rPr lang="en-US" altLang="ja-JP" sz="1488" b="1" dirty="0" smtClean="0">
                <a:solidFill>
                  <a:schemeClr val="bg1"/>
                </a:solidFill>
              </a:rPr>
              <a:t>Management</a:t>
            </a:r>
          </a:p>
          <a:p>
            <a:pPr algn="ctr"/>
            <a:r>
              <a:rPr kumimoji="1" lang="en-US" altLang="ja-JP" sz="1488" b="1" dirty="0" smtClean="0">
                <a:solidFill>
                  <a:schemeClr val="bg1"/>
                </a:solidFill>
              </a:rPr>
              <a:t>infrastructure</a:t>
            </a:r>
            <a:endParaRPr kumimoji="1" lang="en-US" altLang="ja-JP" sz="1488" b="1" dirty="0">
              <a:solidFill>
                <a:schemeClr val="bg1"/>
              </a:solidFill>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6406" y="2924151"/>
            <a:ext cx="463410" cy="1449402"/>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695" y="2828547"/>
            <a:ext cx="443704" cy="1549243"/>
          </a:xfrm>
          <a:prstGeom prst="rect">
            <a:avLst/>
          </a:prstGeom>
        </p:spPr>
      </p:pic>
      <p:sp>
        <p:nvSpPr>
          <p:cNvPr id="4" name="テキスト ボックス 3"/>
          <p:cNvSpPr txBox="1"/>
          <p:nvPr/>
        </p:nvSpPr>
        <p:spPr>
          <a:xfrm>
            <a:off x="2805228" y="3471976"/>
            <a:ext cx="3582476" cy="338554"/>
          </a:xfrm>
          <a:prstGeom prst="rect">
            <a:avLst/>
          </a:prstGeom>
          <a:solidFill>
            <a:schemeClr val="bg1">
              <a:alpha val="40000"/>
            </a:schemeClr>
          </a:solidFill>
        </p:spPr>
        <p:txBody>
          <a:bodyPr wrap="square" rtlCol="0">
            <a:spAutoFit/>
          </a:bodyPr>
          <a:lstStyle/>
          <a:p>
            <a:pPr algn="ctr"/>
            <a:r>
              <a:rPr kumimoji="1" lang="en-US" altLang="ja-JP" sz="1600" b="1" dirty="0" smtClean="0">
                <a:solidFill>
                  <a:schemeClr val="accent2"/>
                </a:solidFill>
                <a:latin typeface="Segoe UI" panose="020B0502040204020203" pitchFamily="34" charset="0"/>
                <a:cs typeface="Segoe UI" panose="020B0502040204020203" pitchFamily="34" charset="0"/>
              </a:rPr>
              <a:t>Research data management service</a:t>
            </a:r>
            <a:endParaRPr kumimoji="1" lang="ja-JP" altLang="en-US" sz="1600" b="1" dirty="0">
              <a:solidFill>
                <a:schemeClr val="accent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56505752"/>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左矢印 43"/>
          <p:cNvSpPr/>
          <p:nvPr/>
        </p:nvSpPr>
        <p:spPr>
          <a:xfrm rot="2608922">
            <a:off x="7348217" y="1972415"/>
            <a:ext cx="429484" cy="484632"/>
          </a:xfrm>
          <a:prstGeom prst="leftArrow">
            <a:avLst>
              <a:gd name="adj1" fmla="val 50000"/>
              <a:gd name="adj2" fmla="val 59052"/>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515850CA-3712-4B37-933E-60AA745C8934}"/>
              </a:ext>
            </a:extLst>
          </p:cNvPr>
          <p:cNvSpPr>
            <a:spLocks noGrp="1"/>
          </p:cNvSpPr>
          <p:nvPr>
            <p:ph type="sldNum" sz="quarter" idx="12"/>
          </p:nvPr>
        </p:nvSpPr>
        <p:spPr>
          <a:xfrm>
            <a:off x="7005658" y="6485978"/>
            <a:ext cx="2057400" cy="365125"/>
          </a:xfrm>
        </p:spPr>
        <p:txBody>
          <a:bodyPr/>
          <a:lstStyle/>
          <a:p>
            <a:fld id="{2AF7E1A5-65D0-4BAB-B45E-F1648246AF86}" type="slidenum">
              <a:rPr kumimoji="1" lang="ja-JP" altLang="en-US" smtClean="0"/>
              <a:t>35</a:t>
            </a:fld>
            <a:endParaRPr kumimoji="1" lang="ja-JP" altLang="en-US"/>
          </a:p>
        </p:txBody>
      </p:sp>
      <p:sp>
        <p:nvSpPr>
          <p:cNvPr id="6" name="テキスト ボックス 5">
            <a:extLst>
              <a:ext uri="{FF2B5EF4-FFF2-40B4-BE49-F238E27FC236}">
                <a16:creationId xmlns:a16="http://schemas.microsoft.com/office/drawing/2014/main" id="{87B10C27-80E7-4964-8A74-0033624FF47A}"/>
              </a:ext>
            </a:extLst>
          </p:cNvPr>
          <p:cNvSpPr txBox="1"/>
          <p:nvPr/>
        </p:nvSpPr>
        <p:spPr>
          <a:xfrm>
            <a:off x="490265" y="408936"/>
            <a:ext cx="8227771" cy="369332"/>
          </a:xfrm>
          <a:prstGeom prst="rect">
            <a:avLst/>
          </a:prstGeom>
          <a:noFill/>
        </p:spPr>
        <p:txBody>
          <a:bodyPr wrap="square" rtlCol="0">
            <a:spAutoFit/>
          </a:bodyPr>
          <a:lstStyle/>
          <a:p>
            <a:pPr algn="ctr"/>
            <a:r>
              <a:rPr lang="ja-JP" altLang="en-US" b="1" dirty="0">
                <a:solidFill>
                  <a:schemeClr val="tx1">
                    <a:lumMod val="65000"/>
                    <a:lumOff val="35000"/>
                  </a:schemeClr>
                </a:solidFill>
                <a:latin typeface="メイリオ" panose="020B0604030504040204" pitchFamily="50" charset="-128"/>
                <a:ea typeface="メイリオ" panose="020B0604030504040204" pitchFamily="50" charset="-128"/>
              </a:rPr>
              <a:t>Example of research data services at the University of </a:t>
            </a:r>
            <a:r>
              <a:rPr lang="ja-JP" altLang="en-US" b="1" dirty="0" smtClean="0">
                <a:solidFill>
                  <a:schemeClr val="tx1">
                    <a:lumMod val="65000"/>
                    <a:lumOff val="35000"/>
                  </a:schemeClr>
                </a:solidFill>
                <a:latin typeface="メイリオ" panose="020B0604030504040204" pitchFamily="50" charset="-128"/>
                <a:ea typeface="メイリオ" panose="020B0604030504040204" pitchFamily="50" charset="-128"/>
              </a:rPr>
              <a:t>Illinois</a:t>
            </a:r>
            <a:r>
              <a:rPr lang="en-US" altLang="ja-JP" b="1" dirty="0" smtClean="0">
                <a:solidFill>
                  <a:schemeClr val="tx1">
                    <a:lumMod val="65000"/>
                    <a:lumOff val="35000"/>
                  </a:schemeClr>
                </a:solidFill>
                <a:latin typeface="メイリオ" panose="020B0604030504040204" pitchFamily="50" charset="-128"/>
                <a:ea typeface="メイリオ" panose="020B0604030504040204" pitchFamily="50" charset="-128"/>
              </a:rPr>
              <a:t>:</a:t>
            </a:r>
            <a:endParaRPr kumimoji="1" lang="ja-JP" altLang="en-US"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grpSp>
        <p:nvGrpSpPr>
          <p:cNvPr id="3" name="グループ化 2"/>
          <p:cNvGrpSpPr/>
          <p:nvPr/>
        </p:nvGrpSpPr>
        <p:grpSpPr>
          <a:xfrm>
            <a:off x="461258" y="1119018"/>
            <a:ext cx="866327" cy="828000"/>
            <a:chOff x="600020" y="2478636"/>
            <a:chExt cx="866327" cy="828000"/>
          </a:xfrm>
        </p:grpSpPr>
        <p:sp>
          <p:nvSpPr>
            <p:cNvPr id="2" name="正方形/長方形 1"/>
            <p:cNvSpPr/>
            <p:nvPr/>
          </p:nvSpPr>
          <p:spPr>
            <a:xfrm>
              <a:off x="619185" y="2478636"/>
              <a:ext cx="828000" cy="82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00020" y="2735464"/>
              <a:ext cx="866327" cy="369332"/>
            </a:xfrm>
            <a:prstGeom prst="rect">
              <a:avLst/>
            </a:prstGeom>
            <a:noFill/>
          </p:spPr>
          <p:txBody>
            <a:bodyPr wrap="none" rtlCol="0">
              <a:spAutoFit/>
            </a:bodyPr>
            <a:lstStyle/>
            <a:p>
              <a:pPr algn="ctr"/>
              <a:r>
                <a:rPr lang="en-US" altLang="ja-JP" b="1" dirty="0">
                  <a:solidFill>
                    <a:schemeClr val="bg1"/>
                  </a:solidFill>
                  <a:latin typeface="メイリオ" panose="020B0604030504040204" pitchFamily="50" charset="-128"/>
                  <a:ea typeface="メイリオ" panose="020B0604030504040204" pitchFamily="50" charset="-128"/>
                </a:rPr>
                <a:t>Know</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grpSp>
      <p:grpSp>
        <p:nvGrpSpPr>
          <p:cNvPr id="25" name="グループ化 24"/>
          <p:cNvGrpSpPr/>
          <p:nvPr/>
        </p:nvGrpSpPr>
        <p:grpSpPr>
          <a:xfrm>
            <a:off x="383852" y="2074515"/>
            <a:ext cx="1000594" cy="828000"/>
            <a:chOff x="532888" y="2478636"/>
            <a:chExt cx="1000594" cy="828000"/>
          </a:xfrm>
        </p:grpSpPr>
        <p:sp>
          <p:nvSpPr>
            <p:cNvPr id="26" name="正方形/長方形 25"/>
            <p:cNvSpPr/>
            <p:nvPr/>
          </p:nvSpPr>
          <p:spPr>
            <a:xfrm>
              <a:off x="619185" y="2478636"/>
              <a:ext cx="828000" cy="82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32888" y="2735464"/>
              <a:ext cx="1000594" cy="338554"/>
            </a:xfrm>
            <a:prstGeom prst="rect">
              <a:avLst/>
            </a:prstGeom>
            <a:noFill/>
          </p:spPr>
          <p:txBody>
            <a:bodyPr wrap="none" rtlCol="0">
              <a:spAutoFit/>
            </a:bodyPr>
            <a:lstStyle/>
            <a:p>
              <a:pPr algn="ctr"/>
              <a:r>
                <a:rPr lang="en-US" altLang="ja-JP" sz="1600" b="1" dirty="0">
                  <a:solidFill>
                    <a:schemeClr val="bg1"/>
                  </a:solidFill>
                  <a:latin typeface="メイリオ" panose="020B0604030504040204" pitchFamily="50" charset="-128"/>
                  <a:ea typeface="メイリオ" panose="020B0604030504040204" pitchFamily="50" charset="-128"/>
                </a:rPr>
                <a:t>Consult</a:t>
              </a:r>
            </a:p>
          </p:txBody>
        </p:sp>
      </p:grpSp>
      <p:grpSp>
        <p:nvGrpSpPr>
          <p:cNvPr id="28" name="グループ化 27"/>
          <p:cNvGrpSpPr/>
          <p:nvPr/>
        </p:nvGrpSpPr>
        <p:grpSpPr>
          <a:xfrm>
            <a:off x="414514" y="3030012"/>
            <a:ext cx="959815" cy="828000"/>
            <a:chOff x="553277" y="2478636"/>
            <a:chExt cx="959815" cy="828000"/>
          </a:xfrm>
        </p:grpSpPr>
        <p:sp>
          <p:nvSpPr>
            <p:cNvPr id="29" name="正方形/長方形 28"/>
            <p:cNvSpPr/>
            <p:nvPr/>
          </p:nvSpPr>
          <p:spPr>
            <a:xfrm>
              <a:off x="619185" y="2478636"/>
              <a:ext cx="828000" cy="82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53277" y="2735464"/>
              <a:ext cx="959815" cy="338554"/>
            </a:xfrm>
            <a:prstGeom prst="rect">
              <a:avLst/>
            </a:prstGeom>
            <a:noFill/>
          </p:spPr>
          <p:txBody>
            <a:bodyPr wrap="none" rtlCol="0">
              <a:spAutoFit/>
            </a:bodyPr>
            <a:lstStyle/>
            <a:p>
              <a:pPr algn="ctr"/>
              <a:r>
                <a:rPr lang="en-US" altLang="ja-JP" sz="1600" b="1" dirty="0">
                  <a:solidFill>
                    <a:schemeClr val="bg1"/>
                  </a:solidFill>
                  <a:latin typeface="メイリオ" panose="020B0604030504040204" pitchFamily="50" charset="-128"/>
                  <a:ea typeface="メイリオ" panose="020B0604030504040204" pitchFamily="50" charset="-128"/>
                </a:rPr>
                <a:t>Review</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grpSp>
      <p:grpSp>
        <p:nvGrpSpPr>
          <p:cNvPr id="31" name="グループ化 30"/>
          <p:cNvGrpSpPr/>
          <p:nvPr/>
        </p:nvGrpSpPr>
        <p:grpSpPr>
          <a:xfrm>
            <a:off x="452154" y="3985509"/>
            <a:ext cx="884538" cy="828000"/>
            <a:chOff x="590916" y="2478636"/>
            <a:chExt cx="884538" cy="828000"/>
          </a:xfrm>
        </p:grpSpPr>
        <p:sp>
          <p:nvSpPr>
            <p:cNvPr id="32" name="正方形/長方形 31"/>
            <p:cNvSpPr/>
            <p:nvPr/>
          </p:nvSpPr>
          <p:spPr>
            <a:xfrm>
              <a:off x="619185" y="2478636"/>
              <a:ext cx="828000" cy="82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590916" y="2735464"/>
              <a:ext cx="884538" cy="369332"/>
            </a:xfrm>
            <a:prstGeom prst="rect">
              <a:avLst/>
            </a:prstGeom>
            <a:noFill/>
          </p:spPr>
          <p:txBody>
            <a:bodyPr wrap="none" rtlCol="0">
              <a:spAutoFit/>
            </a:bodyPr>
            <a:lstStyle/>
            <a:p>
              <a:pPr algn="ctr"/>
              <a:r>
                <a:rPr lang="en-US" altLang="ja-JP" b="1" dirty="0">
                  <a:solidFill>
                    <a:schemeClr val="bg1"/>
                  </a:solidFill>
                  <a:latin typeface="メイリオ" panose="020B0604030504040204" pitchFamily="50" charset="-128"/>
                  <a:ea typeface="メイリオ" panose="020B0604030504040204" pitchFamily="50" charset="-128"/>
                </a:rPr>
                <a:t>Teach</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grpSp>
      <p:grpSp>
        <p:nvGrpSpPr>
          <p:cNvPr id="34" name="グループ化 33"/>
          <p:cNvGrpSpPr/>
          <p:nvPr/>
        </p:nvGrpSpPr>
        <p:grpSpPr>
          <a:xfrm>
            <a:off x="395776" y="4941006"/>
            <a:ext cx="976741" cy="828000"/>
            <a:chOff x="544813" y="2478636"/>
            <a:chExt cx="976741" cy="828000"/>
          </a:xfrm>
        </p:grpSpPr>
        <p:sp>
          <p:nvSpPr>
            <p:cNvPr id="35" name="正方形/長方形 34"/>
            <p:cNvSpPr/>
            <p:nvPr/>
          </p:nvSpPr>
          <p:spPr>
            <a:xfrm>
              <a:off x="619185" y="2478636"/>
              <a:ext cx="828000" cy="82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44813" y="2735464"/>
              <a:ext cx="976741" cy="338554"/>
            </a:xfrm>
            <a:prstGeom prst="rect">
              <a:avLst/>
            </a:prstGeom>
            <a:noFill/>
          </p:spPr>
          <p:txBody>
            <a:bodyPr wrap="none" rtlCol="0">
              <a:spAutoFit/>
            </a:bodyPr>
            <a:lstStyle/>
            <a:p>
              <a:pPr algn="ctr"/>
              <a:r>
                <a:rPr lang="en-US" altLang="ja-JP" sz="1600" b="1" dirty="0">
                  <a:solidFill>
                    <a:schemeClr val="bg1"/>
                  </a:solidFill>
                  <a:latin typeface="メイリオ" panose="020B0604030504040204" pitchFamily="50" charset="-128"/>
                  <a:ea typeface="メイリオ" panose="020B0604030504040204" pitchFamily="50" charset="-128"/>
                </a:rPr>
                <a:t>Publish</a:t>
              </a:r>
            </a:p>
          </p:txBody>
        </p:sp>
      </p:grpSp>
      <p:sp>
        <p:nvSpPr>
          <p:cNvPr id="37" name="テキスト ボックス 36">
            <a:extLst>
              <a:ext uri="{FF2B5EF4-FFF2-40B4-BE49-F238E27FC236}">
                <a16:creationId xmlns:a16="http://schemas.microsoft.com/office/drawing/2014/main" id="{B36C4558-9F32-4FE6-8A25-AD03AA1980AF}"/>
              </a:ext>
            </a:extLst>
          </p:cNvPr>
          <p:cNvSpPr txBox="1"/>
          <p:nvPr/>
        </p:nvSpPr>
        <p:spPr>
          <a:xfrm>
            <a:off x="1372517" y="1218880"/>
            <a:ext cx="5201412" cy="683264"/>
          </a:xfrm>
          <a:prstGeom prst="rect">
            <a:avLst/>
          </a:prstGeom>
          <a:noFill/>
        </p:spPr>
        <p:txBody>
          <a:bodyPr wrap="square" rtlCol="0">
            <a:spAutoFit/>
          </a:bodyPr>
          <a:lstStyle/>
          <a:p>
            <a:pPr>
              <a:lnSpc>
                <a:spcPct val="120000"/>
              </a:lnSpc>
            </a:pPr>
            <a:r>
              <a:rPr lang="ja-JP" altLang="en-US" sz="1600" b="1" dirty="0">
                <a:solidFill>
                  <a:schemeClr val="bg1">
                    <a:lumMod val="50000"/>
                  </a:schemeClr>
                </a:solidFill>
                <a:latin typeface="メイリオ" panose="020B0604030504040204" pitchFamily="50" charset="-128"/>
                <a:ea typeface="メイリオ" panose="020B0604030504040204" pitchFamily="50" charset="-128"/>
              </a:rPr>
              <a:t>Stay up-to-date on data policies</a:t>
            </a:r>
            <a:r>
              <a:rPr lang="en-US" altLang="ja-JP" sz="1600" b="1" dirty="0">
                <a:solidFill>
                  <a:schemeClr val="bg1">
                    <a:lumMod val="50000"/>
                  </a:schemeClr>
                </a:solidFill>
                <a:latin typeface="メイリオ" panose="020B0604030504040204" pitchFamily="50" charset="-128"/>
                <a:ea typeface="メイリオ" panose="020B0604030504040204" pitchFamily="50" charset="-128"/>
              </a:rPr>
              <a:t>, </a:t>
            </a:r>
            <a:r>
              <a:rPr lang="ja-JP" altLang="en-US" sz="1600" b="1" dirty="0">
                <a:solidFill>
                  <a:schemeClr val="bg1">
                    <a:lumMod val="50000"/>
                  </a:schemeClr>
                </a:solidFill>
                <a:latin typeface="メイリオ" panose="020B0604030504040204" pitchFamily="50" charset="-128"/>
                <a:ea typeface="メイリオ" panose="020B0604030504040204" pitchFamily="50" charset="-128"/>
              </a:rPr>
              <a:t>resources</a:t>
            </a:r>
            <a:r>
              <a:rPr lang="en-US" altLang="ja-JP" sz="1600" b="1" dirty="0">
                <a:solidFill>
                  <a:schemeClr val="bg1">
                    <a:lumMod val="50000"/>
                  </a:schemeClr>
                </a:solidFill>
                <a:latin typeface="メイリオ" panose="020B0604030504040204" pitchFamily="50" charset="-128"/>
                <a:ea typeface="メイリオ" panose="020B0604030504040204" pitchFamily="50" charset="-128"/>
              </a:rPr>
              <a:t>, and </a:t>
            </a:r>
            <a:r>
              <a:rPr lang="ja-JP" altLang="en-US" sz="1600" b="1" dirty="0">
                <a:solidFill>
                  <a:schemeClr val="bg1">
                    <a:lumMod val="50000"/>
                  </a:schemeClr>
                </a:solidFill>
                <a:latin typeface="メイリオ" panose="020B0604030504040204" pitchFamily="50" charset="-128"/>
                <a:ea typeface="メイリオ" panose="020B0604030504040204" pitchFamily="50" charset="-128"/>
              </a:rPr>
              <a:t>best practices and share with </a:t>
            </a:r>
            <a:r>
              <a:rPr lang="ja-JP" altLang="en-US" sz="1600" b="1" dirty="0" smtClean="0">
                <a:solidFill>
                  <a:schemeClr val="bg1">
                    <a:lumMod val="50000"/>
                  </a:schemeClr>
                </a:solidFill>
                <a:latin typeface="メイリオ" panose="020B0604030504040204" pitchFamily="50" charset="-128"/>
                <a:ea typeface="メイリオ" panose="020B0604030504040204" pitchFamily="50" charset="-128"/>
              </a:rPr>
              <a:t>researchers</a:t>
            </a:r>
            <a:r>
              <a:rPr lang="en-US" altLang="ja-JP" sz="1600" b="1" dirty="0" smtClean="0">
                <a:solidFill>
                  <a:schemeClr val="bg1">
                    <a:lumMod val="50000"/>
                  </a:schemeClr>
                </a:solidFill>
                <a:latin typeface="メイリオ" panose="020B0604030504040204" pitchFamily="50" charset="-128"/>
                <a:ea typeface="メイリオ" panose="020B0604030504040204" pitchFamily="50" charset="-128"/>
              </a:rPr>
              <a:t>.</a:t>
            </a:r>
            <a:endParaRPr lang="en-US" altLang="ja-JP" sz="1600" b="1"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B36C4558-9F32-4FE6-8A25-AD03AA1980AF}"/>
              </a:ext>
            </a:extLst>
          </p:cNvPr>
          <p:cNvSpPr txBox="1"/>
          <p:nvPr/>
        </p:nvSpPr>
        <p:spPr>
          <a:xfrm>
            <a:off x="1384446" y="2158988"/>
            <a:ext cx="5415730" cy="683264"/>
          </a:xfrm>
          <a:prstGeom prst="rect">
            <a:avLst/>
          </a:prstGeom>
          <a:noFill/>
        </p:spPr>
        <p:txBody>
          <a:bodyPr wrap="square" rtlCol="0">
            <a:spAutoFit/>
          </a:bodyPr>
          <a:lstStyle/>
          <a:p>
            <a:pPr>
              <a:lnSpc>
                <a:spcPct val="120000"/>
              </a:lnSpc>
            </a:pPr>
            <a:r>
              <a:rPr lang="ja-JP" altLang="en-US" sz="1600" b="1" dirty="0">
                <a:solidFill>
                  <a:schemeClr val="bg1">
                    <a:lumMod val="50000"/>
                  </a:schemeClr>
                </a:solidFill>
                <a:latin typeface="メイリオ" panose="020B0604030504040204" pitchFamily="50" charset="-128"/>
                <a:ea typeface="メイリオ" panose="020B0604030504040204" pitchFamily="50" charset="-128"/>
              </a:rPr>
              <a:t>Consult with </a:t>
            </a:r>
            <a:r>
              <a:rPr lang="en-US" altLang="ja-JP" sz="1600" b="1" dirty="0" smtClean="0">
                <a:solidFill>
                  <a:schemeClr val="bg1">
                    <a:lumMod val="50000"/>
                  </a:schemeClr>
                </a:solidFill>
                <a:latin typeface="メイリオ" panose="020B0604030504040204" pitchFamily="50" charset="-128"/>
                <a:ea typeface="メイリオ" panose="020B0604030504040204" pitchFamily="50" charset="-128"/>
              </a:rPr>
              <a:t>the researchers</a:t>
            </a:r>
            <a:r>
              <a:rPr lang="ja-JP" altLang="en-US" sz="1600" b="1" dirty="0" smtClean="0">
                <a:solidFill>
                  <a:schemeClr val="bg1">
                    <a:lumMod val="50000"/>
                  </a:schemeClr>
                </a:solidFill>
                <a:latin typeface="メイリオ" panose="020B0604030504040204" pitchFamily="50" charset="-128"/>
                <a:ea typeface="メイリオ" panose="020B0604030504040204" pitchFamily="50" charset="-128"/>
              </a:rPr>
              <a:t> </a:t>
            </a:r>
            <a:r>
              <a:rPr lang="ja-JP" altLang="en-US" sz="1600" b="1" dirty="0">
                <a:solidFill>
                  <a:schemeClr val="bg1">
                    <a:lumMod val="50000"/>
                  </a:schemeClr>
                </a:solidFill>
                <a:latin typeface="メイリオ" panose="020B0604030504040204" pitchFamily="50" charset="-128"/>
                <a:ea typeface="メイリオ" panose="020B0604030504040204" pitchFamily="50" charset="-128"/>
              </a:rPr>
              <a:t>on the creation and implementation of a data management </a:t>
            </a:r>
            <a:r>
              <a:rPr lang="ja-JP" altLang="en-US" sz="1600" b="1" dirty="0" smtClean="0">
                <a:solidFill>
                  <a:schemeClr val="bg1">
                    <a:lumMod val="50000"/>
                  </a:schemeClr>
                </a:solidFill>
                <a:latin typeface="メイリオ" panose="020B0604030504040204" pitchFamily="50" charset="-128"/>
                <a:ea typeface="メイリオ" panose="020B0604030504040204" pitchFamily="50" charset="-128"/>
              </a:rPr>
              <a:t>plan</a:t>
            </a:r>
            <a:r>
              <a:rPr lang="en-US" altLang="ja-JP" sz="1600" b="1" dirty="0" smtClean="0">
                <a:solidFill>
                  <a:schemeClr val="bg1">
                    <a:lumMod val="50000"/>
                  </a:schemeClr>
                </a:solidFill>
                <a:latin typeface="メイリオ" panose="020B0604030504040204" pitchFamily="50" charset="-128"/>
                <a:ea typeface="メイリオ" panose="020B0604030504040204" pitchFamily="50" charset="-128"/>
              </a:rPr>
              <a:t>.</a:t>
            </a:r>
            <a:endParaRPr lang="en-US" altLang="ja-JP" sz="1600" b="1"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B36C4558-9F32-4FE6-8A25-AD03AA1980AF}"/>
              </a:ext>
            </a:extLst>
          </p:cNvPr>
          <p:cNvSpPr txBox="1"/>
          <p:nvPr/>
        </p:nvSpPr>
        <p:spPr>
          <a:xfrm>
            <a:off x="1384446" y="3242446"/>
            <a:ext cx="5189483" cy="387798"/>
          </a:xfrm>
          <a:prstGeom prst="rect">
            <a:avLst/>
          </a:prstGeom>
          <a:noFill/>
        </p:spPr>
        <p:txBody>
          <a:bodyPr wrap="square" rtlCol="0">
            <a:spAutoFit/>
          </a:bodyPr>
          <a:lstStyle/>
          <a:p>
            <a:pPr>
              <a:lnSpc>
                <a:spcPct val="120000"/>
              </a:lnSpc>
            </a:pPr>
            <a:r>
              <a:rPr lang="ja-JP" altLang="en-US" sz="1600" b="1" dirty="0">
                <a:solidFill>
                  <a:schemeClr val="bg1">
                    <a:lumMod val="50000"/>
                  </a:schemeClr>
                </a:solidFill>
                <a:latin typeface="メイリオ" panose="020B0604030504040204" pitchFamily="50" charset="-128"/>
                <a:ea typeface="メイリオ" panose="020B0604030504040204" pitchFamily="50" charset="-128"/>
              </a:rPr>
              <a:t>Review the data management plan.</a:t>
            </a:r>
            <a:endParaRPr lang="en-US" altLang="ja-JP" sz="1600" b="1"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B36C4558-9F32-4FE6-8A25-AD03AA1980AF}"/>
              </a:ext>
            </a:extLst>
          </p:cNvPr>
          <p:cNvSpPr txBox="1"/>
          <p:nvPr/>
        </p:nvSpPr>
        <p:spPr>
          <a:xfrm>
            <a:off x="1384446" y="4057877"/>
            <a:ext cx="5405458" cy="683264"/>
          </a:xfrm>
          <a:prstGeom prst="rect">
            <a:avLst/>
          </a:prstGeom>
          <a:noFill/>
        </p:spPr>
        <p:txBody>
          <a:bodyPr wrap="square" rtlCol="0">
            <a:spAutoFit/>
          </a:bodyPr>
          <a:lstStyle/>
          <a:p>
            <a:pPr>
              <a:lnSpc>
                <a:spcPct val="120000"/>
              </a:lnSpc>
            </a:pPr>
            <a:r>
              <a:rPr lang="ja-JP" altLang="en-US" sz="1600" b="1" dirty="0">
                <a:solidFill>
                  <a:schemeClr val="bg1">
                    <a:lumMod val="50000"/>
                  </a:schemeClr>
                </a:solidFill>
                <a:latin typeface="メイリオ" panose="020B0604030504040204" pitchFamily="50" charset="-128"/>
                <a:ea typeface="メイリオ" panose="020B0604030504040204" pitchFamily="50" charset="-128"/>
              </a:rPr>
              <a:t>Provide education on data management, documentation, and data </a:t>
            </a:r>
            <a:r>
              <a:rPr lang="ja-JP" altLang="en-US" sz="1600" b="1" dirty="0" smtClean="0">
                <a:solidFill>
                  <a:schemeClr val="bg1">
                    <a:lumMod val="50000"/>
                  </a:schemeClr>
                </a:solidFill>
                <a:latin typeface="メイリオ" panose="020B0604030504040204" pitchFamily="50" charset="-128"/>
                <a:ea typeface="メイリオ" panose="020B0604030504040204" pitchFamily="50" charset="-128"/>
              </a:rPr>
              <a:t>publication</a:t>
            </a:r>
            <a:r>
              <a:rPr lang="en-US" altLang="ja-JP" sz="1600" b="1" dirty="0" smtClean="0">
                <a:solidFill>
                  <a:schemeClr val="bg1">
                    <a:lumMod val="50000"/>
                  </a:schemeClr>
                </a:solidFill>
                <a:latin typeface="メイリオ" panose="020B0604030504040204" pitchFamily="50" charset="-128"/>
                <a:ea typeface="メイリオ" panose="020B0604030504040204" pitchFamily="50" charset="-128"/>
              </a:rPr>
              <a:t>.</a:t>
            </a:r>
            <a:endParaRPr lang="en-US" altLang="ja-JP" sz="1600" b="1"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B36C4558-9F32-4FE6-8A25-AD03AA1980AF}"/>
              </a:ext>
            </a:extLst>
          </p:cNvPr>
          <p:cNvSpPr txBox="1"/>
          <p:nvPr/>
        </p:nvSpPr>
        <p:spPr>
          <a:xfrm>
            <a:off x="1372517" y="5173212"/>
            <a:ext cx="5633141" cy="387798"/>
          </a:xfrm>
          <a:prstGeom prst="rect">
            <a:avLst/>
          </a:prstGeom>
          <a:noFill/>
        </p:spPr>
        <p:txBody>
          <a:bodyPr wrap="square" rtlCol="0">
            <a:spAutoFit/>
          </a:bodyPr>
          <a:lstStyle/>
          <a:p>
            <a:pPr>
              <a:lnSpc>
                <a:spcPct val="120000"/>
              </a:lnSpc>
            </a:pPr>
            <a:r>
              <a:rPr lang="ja-JP" altLang="en-US" sz="1600" b="1" dirty="0">
                <a:solidFill>
                  <a:schemeClr val="bg1">
                    <a:lumMod val="50000"/>
                  </a:schemeClr>
                </a:solidFill>
                <a:latin typeface="メイリオ" panose="020B0604030504040204" pitchFamily="50" charset="-128"/>
                <a:ea typeface="メイリオ" panose="020B0604030504040204" pitchFamily="50" charset="-128"/>
              </a:rPr>
              <a:t>Release research data from the </a:t>
            </a:r>
            <a:r>
              <a:rPr lang="en-US" altLang="ja-JP" sz="1600" b="1" dirty="0">
                <a:solidFill>
                  <a:schemeClr val="bg1">
                    <a:lumMod val="50000"/>
                  </a:schemeClr>
                </a:solidFill>
                <a:latin typeface="メイリオ" panose="020B0604030504040204" pitchFamily="50" charset="-128"/>
                <a:ea typeface="メイリオ" panose="020B0604030504040204" pitchFamily="50" charset="-128"/>
              </a:rPr>
              <a:t>Illinois Data </a:t>
            </a:r>
            <a:r>
              <a:rPr lang="en-US" altLang="ja-JP" sz="1600" b="1" dirty="0" smtClean="0">
                <a:solidFill>
                  <a:schemeClr val="bg1">
                    <a:lumMod val="50000"/>
                  </a:schemeClr>
                </a:solidFill>
                <a:latin typeface="メイリオ" panose="020B0604030504040204" pitchFamily="50" charset="-128"/>
                <a:ea typeface="メイリオ" panose="020B0604030504040204" pitchFamily="50" charset="-128"/>
              </a:rPr>
              <a:t>Bank.</a:t>
            </a:r>
            <a:endParaRPr lang="en-US" altLang="ja-JP" sz="1600" b="1"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B36C4558-9F32-4FE6-8A25-AD03AA1980AF}"/>
              </a:ext>
            </a:extLst>
          </p:cNvPr>
          <p:cNvSpPr txBox="1"/>
          <p:nvPr/>
        </p:nvSpPr>
        <p:spPr>
          <a:xfrm>
            <a:off x="480422" y="6061602"/>
            <a:ext cx="8237614" cy="609398"/>
          </a:xfrm>
          <a:prstGeom prst="rect">
            <a:avLst/>
          </a:prstGeom>
          <a:noFill/>
        </p:spPr>
        <p:txBody>
          <a:bodyPr wrap="square" rtlCol="0">
            <a:spAutoFit/>
          </a:bodyPr>
          <a:lstStyle/>
          <a:p>
            <a:pPr>
              <a:lnSpc>
                <a:spcPct val="120000"/>
              </a:lnSpc>
            </a:pPr>
            <a:r>
              <a:rPr lang="ja-JP" altLang="en-US" sz="1400" b="1" dirty="0" smtClean="0">
                <a:solidFill>
                  <a:schemeClr val="tx1">
                    <a:lumMod val="65000"/>
                    <a:lumOff val="35000"/>
                  </a:schemeClr>
                </a:solidFill>
                <a:latin typeface="メイリオ" panose="020B0604030504040204" pitchFamily="50" charset="-128"/>
                <a:ea typeface="メイリオ" panose="020B0604030504040204" pitchFamily="50" charset="-128"/>
              </a:rPr>
              <a:t>Kyushu </a:t>
            </a:r>
            <a:r>
              <a:rPr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rPr>
              <a:t>University is currently considering a service system </a:t>
            </a:r>
            <a:r>
              <a:rPr lang="en-US" altLang="ja-JP" sz="1400" b="1" dirty="0" smtClean="0">
                <a:solidFill>
                  <a:schemeClr val="tx1">
                    <a:lumMod val="65000"/>
                    <a:lumOff val="35000"/>
                  </a:schemeClr>
                </a:solidFill>
                <a:latin typeface="メイリオ" panose="020B0604030504040204" pitchFamily="50" charset="-128"/>
                <a:ea typeface="メイリオ" panose="020B0604030504040204" pitchFamily="50" charset="-128"/>
              </a:rPr>
              <a:t>that</a:t>
            </a:r>
            <a:r>
              <a:rPr lang="ja-JP" altLang="en-US" sz="1400" b="1" dirty="0" smtClean="0">
                <a:solidFill>
                  <a:schemeClr val="tx1">
                    <a:lumMod val="65000"/>
                    <a:lumOff val="35000"/>
                  </a:schemeClr>
                </a:solidFill>
                <a:latin typeface="メイリオ" panose="020B0604030504040204" pitchFamily="50" charset="-128"/>
                <a:ea typeface="メイリオ" panose="020B0604030504040204" pitchFamily="50" charset="-128"/>
              </a:rPr>
              <a:t> provide</a:t>
            </a:r>
            <a:r>
              <a:rPr lang="en-US" altLang="ja-JP" sz="1400" b="1" dirty="0" smtClean="0">
                <a:solidFill>
                  <a:schemeClr val="tx1">
                    <a:lumMod val="65000"/>
                    <a:lumOff val="35000"/>
                  </a:schemeClr>
                </a:solidFill>
                <a:latin typeface="メイリオ" panose="020B0604030504040204" pitchFamily="50" charset="-128"/>
                <a:ea typeface="メイリオ" panose="020B0604030504040204" pitchFamily="50" charset="-128"/>
              </a:rPr>
              <a:t>s</a:t>
            </a:r>
            <a:r>
              <a:rPr lang="ja-JP" altLang="en-US" sz="1400" b="1" dirty="0" smtClean="0">
                <a:solidFill>
                  <a:schemeClr val="tx1">
                    <a:lumMod val="65000"/>
                    <a:lumOff val="35000"/>
                  </a:schemeClr>
                </a:solidFill>
                <a:latin typeface="メイリオ" panose="020B0604030504040204" pitchFamily="50" charset="-128"/>
                <a:ea typeface="メイリオ" panose="020B0604030504040204" pitchFamily="50" charset="-128"/>
              </a:rPr>
              <a:t> </a:t>
            </a:r>
            <a:r>
              <a:rPr lang="en-US" altLang="ja-JP" sz="1400" b="1" dirty="0" smtClean="0">
                <a:solidFill>
                  <a:schemeClr val="tx1">
                    <a:lumMod val="65000"/>
                    <a:lumOff val="35000"/>
                  </a:schemeClr>
                </a:solidFill>
                <a:latin typeface="メイリオ" panose="020B0604030504040204" pitchFamily="50" charset="-128"/>
                <a:ea typeface="メイリオ" panose="020B0604030504040204" pitchFamily="50" charset="-128"/>
              </a:rPr>
              <a:t>complete </a:t>
            </a:r>
            <a:r>
              <a:rPr lang="ja-JP" altLang="en-US" sz="1400" b="1" dirty="0" smtClean="0">
                <a:solidFill>
                  <a:schemeClr val="tx1">
                    <a:lumMod val="65000"/>
                    <a:lumOff val="35000"/>
                  </a:schemeClr>
                </a:solidFill>
                <a:latin typeface="メイリオ" panose="020B0604030504040204" pitchFamily="50" charset="-128"/>
                <a:ea typeface="メイリオ" panose="020B0604030504040204" pitchFamily="50" charset="-128"/>
              </a:rPr>
              <a:t>support </a:t>
            </a:r>
            <a:r>
              <a:rPr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rPr>
              <a:t>for research data management.</a:t>
            </a:r>
            <a:endParaRPr lang="en-US" altLang="ja-JP" sz="14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51" name="楕円 50"/>
          <p:cNvSpPr/>
          <p:nvPr/>
        </p:nvSpPr>
        <p:spPr>
          <a:xfrm>
            <a:off x="7541318" y="2703879"/>
            <a:ext cx="1430823" cy="14308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36C4558-9F32-4FE6-8A25-AD03AA1980AF}"/>
              </a:ext>
            </a:extLst>
          </p:cNvPr>
          <p:cNvSpPr txBox="1"/>
          <p:nvPr/>
        </p:nvSpPr>
        <p:spPr>
          <a:xfrm>
            <a:off x="7601913" y="2859137"/>
            <a:ext cx="1284210" cy="1169551"/>
          </a:xfrm>
          <a:prstGeom prst="rect">
            <a:avLst/>
          </a:prstGeom>
          <a:noFill/>
        </p:spPr>
        <p:txBody>
          <a:bodyPr wrap="square" rtlCol="0">
            <a:spAutoFit/>
          </a:bodyPr>
          <a:lstStyle/>
          <a:p>
            <a:pPr algn="ctr"/>
            <a:r>
              <a:rPr lang="en-US" altLang="ja-JP" sz="1400" b="1" dirty="0">
                <a:solidFill>
                  <a:schemeClr val="bg1"/>
                </a:solidFill>
                <a:latin typeface="メイリオ" panose="020B0604030504040204" pitchFamily="50" charset="-128"/>
                <a:ea typeface="メイリオ" panose="020B0604030504040204" pitchFamily="50" charset="-128"/>
              </a:rPr>
              <a:t>Illinois</a:t>
            </a:r>
            <a:br>
              <a:rPr lang="en-US" altLang="ja-JP" sz="1400" b="1" dirty="0">
                <a:solidFill>
                  <a:schemeClr val="bg1"/>
                </a:solidFill>
                <a:latin typeface="メイリオ" panose="020B0604030504040204" pitchFamily="50" charset="-128"/>
                <a:ea typeface="メイリオ" panose="020B0604030504040204" pitchFamily="50" charset="-128"/>
              </a:rPr>
            </a:br>
            <a:r>
              <a:rPr lang="en-US" altLang="ja-JP" sz="1400" b="1" dirty="0">
                <a:solidFill>
                  <a:schemeClr val="bg1"/>
                </a:solidFill>
                <a:latin typeface="メイリオ" panose="020B0604030504040204" pitchFamily="50" charset="-128"/>
                <a:ea typeface="メイリオ" panose="020B0604030504040204" pitchFamily="50" charset="-128"/>
              </a:rPr>
              <a:t> Research Data Service (RDS)</a:t>
            </a:r>
          </a:p>
        </p:txBody>
      </p:sp>
      <p:sp>
        <p:nvSpPr>
          <p:cNvPr id="53" name="左矢印 52"/>
          <p:cNvSpPr/>
          <p:nvPr/>
        </p:nvSpPr>
        <p:spPr>
          <a:xfrm rot="1351045">
            <a:off x="7068743" y="2552530"/>
            <a:ext cx="429484" cy="484632"/>
          </a:xfrm>
          <a:prstGeom prst="leftArrow">
            <a:avLst>
              <a:gd name="adj1" fmla="val 50000"/>
              <a:gd name="adj2" fmla="val 59052"/>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左矢印 53"/>
          <p:cNvSpPr/>
          <p:nvPr/>
        </p:nvSpPr>
        <p:spPr>
          <a:xfrm rot="18991078" flipV="1">
            <a:off x="7429430" y="4509965"/>
            <a:ext cx="429484" cy="484632"/>
          </a:xfrm>
          <a:prstGeom prst="leftArrow">
            <a:avLst>
              <a:gd name="adj1" fmla="val 50000"/>
              <a:gd name="adj2" fmla="val 59052"/>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左矢印 54"/>
          <p:cNvSpPr/>
          <p:nvPr/>
        </p:nvSpPr>
        <p:spPr>
          <a:xfrm>
            <a:off x="7002972" y="3229193"/>
            <a:ext cx="429484" cy="484632"/>
          </a:xfrm>
          <a:prstGeom prst="leftArrow">
            <a:avLst>
              <a:gd name="adj1" fmla="val 50000"/>
              <a:gd name="adj2" fmla="val 59052"/>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左矢印 56"/>
          <p:cNvSpPr/>
          <p:nvPr/>
        </p:nvSpPr>
        <p:spPr>
          <a:xfrm rot="20505503" flipV="1">
            <a:off x="7085469" y="3864931"/>
            <a:ext cx="429484" cy="484632"/>
          </a:xfrm>
          <a:prstGeom prst="leftArrow">
            <a:avLst>
              <a:gd name="adj1" fmla="val 50000"/>
              <a:gd name="adj2" fmla="val 59052"/>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61446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580DF645-ADFE-4538-AF6F-BF8EAC4DEEFE}"/>
              </a:ext>
            </a:extLst>
          </p:cNvPr>
          <p:cNvGrpSpPr/>
          <p:nvPr/>
        </p:nvGrpSpPr>
        <p:grpSpPr>
          <a:xfrm>
            <a:off x="587829" y="255720"/>
            <a:ext cx="6045324" cy="1007023"/>
            <a:chOff x="859972" y="658492"/>
            <a:chExt cx="6045324" cy="1007023"/>
          </a:xfrm>
        </p:grpSpPr>
        <p:sp>
          <p:nvSpPr>
            <p:cNvPr id="20" name="テキスト ボックス 19"/>
            <p:cNvSpPr txBox="1"/>
            <p:nvPr/>
          </p:nvSpPr>
          <p:spPr>
            <a:xfrm>
              <a:off x="1077686" y="858716"/>
              <a:ext cx="5778884" cy="646331"/>
            </a:xfrm>
            <a:prstGeom prst="rect">
              <a:avLst/>
            </a:prstGeom>
            <a:noFill/>
          </p:spPr>
          <p:txBody>
            <a:bodyPr wrap="square" rtlCol="0">
              <a:spAutoFit/>
            </a:bodyPr>
            <a:lstStyle/>
            <a:p>
              <a:r>
                <a:rPr lang="en-US" altLang="ja-JP" b="1" dirty="0">
                  <a:solidFill>
                    <a:schemeClr val="bg1">
                      <a:lumMod val="50000"/>
                    </a:schemeClr>
                  </a:solidFill>
                  <a:latin typeface="メイリオ" panose="020B0604030504040204" pitchFamily="50" charset="-128"/>
                  <a:ea typeface="メイリオ" panose="020B0604030504040204" pitchFamily="50" charset="-128"/>
                </a:rPr>
                <a:t>Keep the data and results of the experiment in a shared folder on the server.</a:t>
              </a:r>
            </a:p>
          </p:txBody>
        </p:sp>
        <p:sp>
          <p:nvSpPr>
            <p:cNvPr id="39" name="角丸四角形吹き出し 38"/>
            <p:cNvSpPr/>
            <p:nvPr/>
          </p:nvSpPr>
          <p:spPr>
            <a:xfrm>
              <a:off x="859972" y="658492"/>
              <a:ext cx="6045324" cy="1007023"/>
            </a:xfrm>
            <a:prstGeom prst="wedgeRoundRectCallout">
              <a:avLst>
                <a:gd name="adj1" fmla="val 52372"/>
                <a:gd name="adj2" fmla="val 18031"/>
                <a:gd name="adj3" fmla="val 16667"/>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スライド番号プレースホルダー 5"/>
          <p:cNvSpPr>
            <a:spLocks noGrp="1"/>
          </p:cNvSpPr>
          <p:nvPr>
            <p:ph type="sldNum" sz="quarter" idx="12"/>
          </p:nvPr>
        </p:nvSpPr>
        <p:spPr/>
        <p:txBody>
          <a:bodyPr/>
          <a:lstStyle/>
          <a:p>
            <a:fld id="{2AF7E1A5-65D0-4BAB-B45E-F1648246AF86}" type="slidenum">
              <a:rPr kumimoji="1" lang="ja-JP" altLang="en-US" smtClean="0"/>
              <a:t>4</a:t>
            </a:fld>
            <a:endParaRPr kumimoji="1" lang="ja-JP" altLang="en-US"/>
          </a:p>
        </p:txBody>
      </p:sp>
      <p:grpSp>
        <p:nvGrpSpPr>
          <p:cNvPr id="21" name="グループ化 20">
            <a:extLst>
              <a:ext uri="{FF2B5EF4-FFF2-40B4-BE49-F238E27FC236}">
                <a16:creationId xmlns:a16="http://schemas.microsoft.com/office/drawing/2014/main" id="{4C0B4112-7B64-498B-A297-B966CDEA454A}"/>
              </a:ext>
            </a:extLst>
          </p:cNvPr>
          <p:cNvGrpSpPr/>
          <p:nvPr/>
        </p:nvGrpSpPr>
        <p:grpSpPr>
          <a:xfrm>
            <a:off x="4200792" y="3581770"/>
            <a:ext cx="1748136" cy="1044241"/>
            <a:chOff x="4048580" y="2972979"/>
            <a:chExt cx="1748136" cy="1044241"/>
          </a:xfrm>
        </p:grpSpPr>
        <p:sp>
          <p:nvSpPr>
            <p:cNvPr id="36" name="テキスト ボックス 35">
              <a:extLst>
                <a:ext uri="{FF2B5EF4-FFF2-40B4-BE49-F238E27FC236}">
                  <a16:creationId xmlns:a16="http://schemas.microsoft.com/office/drawing/2014/main" id="{65C40CEB-CC4D-4651-AEA4-0519EAAD8736}"/>
                </a:ext>
              </a:extLst>
            </p:cNvPr>
            <p:cNvSpPr txBox="1"/>
            <p:nvPr/>
          </p:nvSpPr>
          <p:spPr>
            <a:xfrm>
              <a:off x="4329234" y="3349798"/>
              <a:ext cx="1467482" cy="400110"/>
            </a:xfrm>
            <a:prstGeom prst="rect">
              <a:avLst/>
            </a:prstGeom>
            <a:noFill/>
          </p:spPr>
          <p:txBody>
            <a:bodyPr wrap="square" rtlCol="0">
              <a:spAutoFit/>
            </a:bodyPr>
            <a:lstStyle/>
            <a:p>
              <a:r>
                <a:rPr lang="en-US" altLang="ja-JP" sz="2000" b="1" dirty="0" smtClean="0">
                  <a:solidFill>
                    <a:schemeClr val="accent2"/>
                  </a:solidFill>
                  <a:latin typeface="メイリオ" panose="020B0604030504040204" pitchFamily="50" charset="-128"/>
                  <a:ea typeface="メイリオ" panose="020B0604030504040204" pitchFamily="50" charset="-128"/>
                </a:rPr>
                <a:t>Yes!</a:t>
              </a:r>
              <a:endParaRPr kumimoji="1" lang="ja-JP" altLang="en-US" sz="2000" b="1" dirty="0">
                <a:solidFill>
                  <a:schemeClr val="accent2"/>
                </a:solidFill>
                <a:latin typeface="メイリオ" panose="020B0604030504040204" pitchFamily="50" charset="-128"/>
                <a:ea typeface="メイリオ" panose="020B0604030504040204" pitchFamily="50" charset="-128"/>
              </a:endParaRPr>
            </a:p>
          </p:txBody>
        </p:sp>
        <p:sp>
          <p:nvSpPr>
            <p:cNvPr id="37" name="角丸四角形吹き出し 38">
              <a:extLst>
                <a:ext uri="{FF2B5EF4-FFF2-40B4-BE49-F238E27FC236}">
                  <a16:creationId xmlns:a16="http://schemas.microsoft.com/office/drawing/2014/main" id="{C516C2A5-0924-4402-831A-88BF2B52BF5D}"/>
                </a:ext>
              </a:extLst>
            </p:cNvPr>
            <p:cNvSpPr/>
            <p:nvPr/>
          </p:nvSpPr>
          <p:spPr>
            <a:xfrm>
              <a:off x="4048580" y="2972979"/>
              <a:ext cx="1618209" cy="1044241"/>
            </a:xfrm>
            <a:prstGeom prst="wedgeRoundRectCallout">
              <a:avLst>
                <a:gd name="adj1" fmla="val -58581"/>
                <a:gd name="adj2" fmla="val 18629"/>
                <a:gd name="adj3" fmla="val 16667"/>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5644" y="759231"/>
            <a:ext cx="2762285" cy="4828629"/>
          </a:xfrm>
          <a:prstGeom prst="rect">
            <a:avLst/>
          </a:prstGeom>
        </p:spPr>
      </p:pic>
      <p:grpSp>
        <p:nvGrpSpPr>
          <p:cNvPr id="8" name="グループ化 7"/>
          <p:cNvGrpSpPr/>
          <p:nvPr/>
        </p:nvGrpSpPr>
        <p:grpSpPr>
          <a:xfrm>
            <a:off x="293490" y="1542164"/>
            <a:ext cx="3930090" cy="4863126"/>
            <a:chOff x="293490" y="1542164"/>
            <a:chExt cx="3930090" cy="4863126"/>
          </a:xfrm>
        </p:grpSpPr>
        <p:grpSp>
          <p:nvGrpSpPr>
            <p:cNvPr id="4" name="グループ化 3"/>
            <p:cNvGrpSpPr/>
            <p:nvPr/>
          </p:nvGrpSpPr>
          <p:grpSpPr>
            <a:xfrm>
              <a:off x="1661853" y="1542164"/>
              <a:ext cx="2561727" cy="2561727"/>
              <a:chOff x="1661853" y="1542164"/>
              <a:chExt cx="2561727" cy="2561727"/>
            </a:xfrm>
          </p:grpSpPr>
          <p:pic>
            <p:nvPicPr>
              <p:cNvPr id="17" name="図 16" descr="アイコン&#10;&#10;自動的に生成された説明">
                <a:extLst>
                  <a:ext uri="{FF2B5EF4-FFF2-40B4-BE49-F238E27FC236}">
                    <a16:creationId xmlns:a16="http://schemas.microsoft.com/office/drawing/2014/main" id="{5265064C-FA45-4334-9E1C-F92A77189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9771"/>
              <a:stretch/>
            </p:blipFill>
            <p:spPr>
              <a:xfrm flipH="1">
                <a:off x="2035953" y="1770837"/>
                <a:ext cx="1893278" cy="1902003"/>
              </a:xfrm>
              <a:prstGeom prst="rect">
                <a:avLst/>
              </a:prstGeom>
            </p:spPr>
          </p:pic>
          <p:sp>
            <p:nvSpPr>
              <p:cNvPr id="3" name="楕円 2"/>
              <p:cNvSpPr>
                <a:spLocks noChangeAspect="1"/>
              </p:cNvSpPr>
              <p:nvPr/>
            </p:nvSpPr>
            <p:spPr>
              <a:xfrm>
                <a:off x="1661853" y="1542164"/>
                <a:ext cx="2561727" cy="2561727"/>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p:cNvGrpSpPr/>
            <p:nvPr/>
          </p:nvGrpSpPr>
          <p:grpSpPr>
            <a:xfrm>
              <a:off x="293490" y="3843563"/>
              <a:ext cx="2561727" cy="2561727"/>
              <a:chOff x="293490" y="3843563"/>
              <a:chExt cx="2561727" cy="2561727"/>
            </a:xfrm>
          </p:grpSpPr>
          <p:pic>
            <p:nvPicPr>
              <p:cNvPr id="15" name="図 14" descr="アイコン&#10;&#10;自動的に生成された説明">
                <a:extLst>
                  <a:ext uri="{FF2B5EF4-FFF2-40B4-BE49-F238E27FC236}">
                    <a16:creationId xmlns:a16="http://schemas.microsoft.com/office/drawing/2014/main" id="{8E2ACF8F-58A1-4BE4-A6CA-AFEF776285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10" t="-545" r="-1910" b="36413"/>
              <a:stretch/>
            </p:blipFill>
            <p:spPr>
              <a:xfrm flipH="1">
                <a:off x="734537" y="4017220"/>
                <a:ext cx="1753241" cy="1969599"/>
              </a:xfrm>
              <a:prstGeom prst="rect">
                <a:avLst/>
              </a:prstGeom>
            </p:spPr>
          </p:pic>
          <p:sp>
            <p:nvSpPr>
              <p:cNvPr id="16" name="楕円 15"/>
              <p:cNvSpPr>
                <a:spLocks noChangeAspect="1"/>
              </p:cNvSpPr>
              <p:nvPr/>
            </p:nvSpPr>
            <p:spPr>
              <a:xfrm>
                <a:off x="293490" y="3843563"/>
                <a:ext cx="2561727" cy="2561727"/>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150105294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2000"/>
                                        <p:tgtEl>
                                          <p:spTgt spid="18"/>
                                        </p:tgtEl>
                                      </p:cBhvr>
                                    </p:animEffect>
                                  </p:childTnLst>
                                </p:cTn>
                              </p:par>
                            </p:childTnLst>
                          </p:cTn>
                        </p:par>
                        <p:par>
                          <p:cTn id="14" fill="hold">
                            <p:stCondLst>
                              <p:cond delay="2000"/>
                            </p:stCondLst>
                            <p:childTnLst>
                              <p:par>
                                <p:cTn id="15" presetID="22" presetClass="entr" presetSubtype="8" fill="hold" nodeType="afterEffect">
                                  <p:stCondLst>
                                    <p:cond delay="100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8FE711F-B334-4319-BFCE-F422B8D267CF}"/>
              </a:ext>
            </a:extLst>
          </p:cNvPr>
          <p:cNvSpPr>
            <a:spLocks noGrp="1"/>
          </p:cNvSpPr>
          <p:nvPr>
            <p:ph type="sldNum" sz="quarter" idx="12"/>
          </p:nvPr>
        </p:nvSpPr>
        <p:spPr/>
        <p:txBody>
          <a:bodyPr/>
          <a:lstStyle/>
          <a:p>
            <a:fld id="{2AF7E1A5-65D0-4BAB-B45E-F1648246AF86}" type="slidenum">
              <a:rPr kumimoji="1" lang="ja-JP" altLang="en-US" smtClean="0"/>
              <a:t>5</a:t>
            </a:fld>
            <a:endParaRPr kumimoji="1" lang="ja-JP" altLang="en-US"/>
          </a:p>
        </p:txBody>
      </p:sp>
      <p:sp>
        <p:nvSpPr>
          <p:cNvPr id="3" name="テキスト ボックス 2">
            <a:extLst>
              <a:ext uri="{FF2B5EF4-FFF2-40B4-BE49-F238E27FC236}">
                <a16:creationId xmlns:a16="http://schemas.microsoft.com/office/drawing/2014/main" id="{1FE7E064-E346-4BB9-B8EB-F52AB94156A1}"/>
              </a:ext>
            </a:extLst>
          </p:cNvPr>
          <p:cNvSpPr txBox="1"/>
          <p:nvPr/>
        </p:nvSpPr>
        <p:spPr>
          <a:xfrm>
            <a:off x="1665027" y="3105834"/>
            <a:ext cx="5421573" cy="646331"/>
          </a:xfrm>
          <a:prstGeom prst="rect">
            <a:avLst/>
          </a:prstGeom>
          <a:noFill/>
        </p:spPr>
        <p:txBody>
          <a:bodyPr wrap="square" rtlCol="0">
            <a:spAutoFit/>
          </a:bodyPr>
          <a:lstStyle/>
          <a:p>
            <a:pPr algn="ctr"/>
            <a:r>
              <a:rPr lang="en-US" altLang="ja-JP" sz="3600" b="1" dirty="0" smtClean="0">
                <a:solidFill>
                  <a:schemeClr val="tx2">
                    <a:lumMod val="60000"/>
                    <a:lumOff val="40000"/>
                  </a:schemeClr>
                </a:solidFill>
                <a:latin typeface="メイリオ" panose="020B0604030504040204" pitchFamily="50" charset="-128"/>
                <a:ea typeface="メイリオ" panose="020B0604030504040204" pitchFamily="50" charset="-128"/>
              </a:rPr>
              <a:t>One month later.</a:t>
            </a:r>
            <a:endParaRPr lang="en-US" altLang="ja-JP" sz="3600" b="1" dirty="0">
              <a:solidFill>
                <a:schemeClr val="tx2">
                  <a:lumMod val="60000"/>
                  <a:lumOff val="4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11641177"/>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6</a:t>
            </a:fld>
            <a:endParaRPr kumimoji="1" lang="ja-JP" altLang="en-US"/>
          </a:p>
        </p:txBody>
      </p:sp>
      <p:grpSp>
        <p:nvGrpSpPr>
          <p:cNvPr id="4" name="グループ化 3">
            <a:extLst>
              <a:ext uri="{FF2B5EF4-FFF2-40B4-BE49-F238E27FC236}">
                <a16:creationId xmlns:a16="http://schemas.microsoft.com/office/drawing/2014/main" id="{3BE74173-2C78-4456-947C-33E1939CE3D9}"/>
              </a:ext>
            </a:extLst>
          </p:cNvPr>
          <p:cNvGrpSpPr/>
          <p:nvPr/>
        </p:nvGrpSpPr>
        <p:grpSpPr>
          <a:xfrm>
            <a:off x="1405719" y="1672894"/>
            <a:ext cx="2724878" cy="796820"/>
            <a:chOff x="1513114" y="1509608"/>
            <a:chExt cx="2116740" cy="796820"/>
          </a:xfrm>
        </p:grpSpPr>
        <p:sp>
          <p:nvSpPr>
            <p:cNvPr id="5" name="角丸四角形吹き出し 4"/>
            <p:cNvSpPr/>
            <p:nvPr/>
          </p:nvSpPr>
          <p:spPr>
            <a:xfrm>
              <a:off x="1513114" y="1509608"/>
              <a:ext cx="1877202" cy="556207"/>
            </a:xfrm>
            <a:prstGeom prst="wedgeRoundRectCallout">
              <a:avLst>
                <a:gd name="adj1" fmla="val 56039"/>
                <a:gd name="adj2" fmla="val 22125"/>
                <a:gd name="adj3" fmla="val 16667"/>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 name="テキスト ボックス 5">
              <a:extLst>
                <a:ext uri="{FF2B5EF4-FFF2-40B4-BE49-F238E27FC236}">
                  <a16:creationId xmlns:a16="http://schemas.microsoft.com/office/drawing/2014/main" id="{6BAD57EC-6674-4212-9E8A-E193E246A806}"/>
                </a:ext>
              </a:extLst>
            </p:cNvPr>
            <p:cNvSpPr txBox="1"/>
            <p:nvPr/>
          </p:nvSpPr>
          <p:spPr>
            <a:xfrm>
              <a:off x="1660601" y="1598542"/>
              <a:ext cx="1969253" cy="707886"/>
            </a:xfrm>
            <a:prstGeom prst="rect">
              <a:avLst/>
            </a:prstGeom>
            <a:noFill/>
          </p:spPr>
          <p:txBody>
            <a:bodyPr wrap="square" rtlCol="0">
              <a:spAutoFit/>
            </a:bodyPr>
            <a:lstStyle/>
            <a:p>
              <a:r>
                <a:rPr lang="en-US" altLang="ja-JP" sz="2000" b="1" dirty="0" smtClean="0">
                  <a:solidFill>
                    <a:schemeClr val="tx1">
                      <a:lumMod val="50000"/>
                      <a:lumOff val="50000"/>
                    </a:schemeClr>
                  </a:solidFill>
                  <a:latin typeface="メイリオ" panose="020B0604030504040204" pitchFamily="50" charset="-128"/>
                  <a:ea typeface="メイリオ" panose="020B0604030504040204" pitchFamily="50" charset="-128"/>
                </a:rPr>
                <a:t>Wow</a:t>
              </a:r>
              <a:r>
                <a:rPr lang="en-US" altLang="ja-JP" sz="2000" b="1" dirty="0">
                  <a:solidFill>
                    <a:schemeClr val="tx1">
                      <a:lumMod val="50000"/>
                      <a:lumOff val="50000"/>
                    </a:schemeClr>
                  </a:solidFill>
                  <a:latin typeface="メイリオ" panose="020B0604030504040204" pitchFamily="50" charset="-128"/>
                  <a:ea typeface="メイリオ" panose="020B0604030504040204" pitchFamily="50" charset="-128"/>
                </a:rPr>
                <a:t>, this is</a:t>
              </a:r>
              <a:r>
                <a:rPr lang="en-US" altLang="ja-JP" sz="2000" b="1" dirty="0" smtClean="0">
                  <a:solidFill>
                    <a:schemeClr val="tx1">
                      <a:lumMod val="50000"/>
                      <a:lumOff val="50000"/>
                    </a:schemeClr>
                  </a:solidFill>
                  <a:latin typeface="メイリオ" panose="020B0604030504040204" pitchFamily="50" charset="-128"/>
                  <a:ea typeface="メイリオ" panose="020B0604030504040204" pitchFamily="50" charset="-128"/>
                </a:rPr>
                <a:t>...</a:t>
              </a:r>
              <a:endParaRPr lang="en-US" altLang="ja-JP" sz="20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grpSp>
        <p:nvGrpSpPr>
          <p:cNvPr id="7" name="グループ化 6">
            <a:extLst>
              <a:ext uri="{FF2B5EF4-FFF2-40B4-BE49-F238E27FC236}">
                <a16:creationId xmlns:a16="http://schemas.microsoft.com/office/drawing/2014/main" id="{4F1C5CF5-2C76-4372-B223-08353A57DC9F}"/>
              </a:ext>
            </a:extLst>
          </p:cNvPr>
          <p:cNvGrpSpPr/>
          <p:nvPr/>
        </p:nvGrpSpPr>
        <p:grpSpPr>
          <a:xfrm>
            <a:off x="587829" y="566058"/>
            <a:ext cx="5388428" cy="624462"/>
            <a:chOff x="587829" y="566058"/>
            <a:chExt cx="5388428" cy="624462"/>
          </a:xfrm>
        </p:grpSpPr>
        <p:sp>
          <p:nvSpPr>
            <p:cNvPr id="8" name="テキスト ボックス 7">
              <a:extLst>
                <a:ext uri="{FF2B5EF4-FFF2-40B4-BE49-F238E27FC236}">
                  <a16:creationId xmlns:a16="http://schemas.microsoft.com/office/drawing/2014/main" id="{45790E79-098E-4910-B653-CF23ABE8CD3D}"/>
                </a:ext>
              </a:extLst>
            </p:cNvPr>
            <p:cNvSpPr txBox="1"/>
            <p:nvPr/>
          </p:nvSpPr>
          <p:spPr>
            <a:xfrm>
              <a:off x="587830" y="678611"/>
              <a:ext cx="5388427" cy="400110"/>
            </a:xfrm>
            <a:prstGeom prst="rect">
              <a:avLst/>
            </a:prstGeom>
            <a:noFill/>
          </p:spPr>
          <p:txBody>
            <a:bodyPr wrap="square" rtlCol="0">
              <a:spAutoFit/>
            </a:bodyPr>
            <a:lstStyle/>
            <a:p>
              <a:pPr algn="ctr"/>
              <a:r>
                <a:rPr lang="en-US" altLang="ja-JP" sz="2000" b="1" dirty="0">
                  <a:solidFill>
                    <a:schemeClr val="tx1">
                      <a:lumMod val="50000"/>
                      <a:lumOff val="50000"/>
                    </a:schemeClr>
                  </a:solidFill>
                  <a:latin typeface="メイリオ" panose="020B0604030504040204" pitchFamily="50" charset="-128"/>
                  <a:ea typeface="メイリオ" panose="020B0604030504040204" pitchFamily="50" charset="-128"/>
                </a:rPr>
                <a:t>Let’s see. </a:t>
              </a:r>
              <a:endParaRPr kumimoji="1" lang="ja-JP" altLang="en-US" sz="20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9" name="角丸四角形吹き出し 39">
              <a:extLst>
                <a:ext uri="{FF2B5EF4-FFF2-40B4-BE49-F238E27FC236}">
                  <a16:creationId xmlns:a16="http://schemas.microsoft.com/office/drawing/2014/main" id="{2E31F160-648B-4CF0-95F6-124EF8A9BA59}"/>
                </a:ext>
              </a:extLst>
            </p:cNvPr>
            <p:cNvSpPr/>
            <p:nvPr/>
          </p:nvSpPr>
          <p:spPr>
            <a:xfrm>
              <a:off x="587829" y="566058"/>
              <a:ext cx="5116285" cy="624462"/>
            </a:xfrm>
            <a:prstGeom prst="wedgeRoundRectCallout">
              <a:avLst>
                <a:gd name="adj1" fmla="val 51720"/>
                <a:gd name="adj2" fmla="val 38889"/>
                <a:gd name="adj3" fmla="val 16667"/>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a:off x="-6027" y="1247006"/>
            <a:ext cx="9144000" cy="4654862"/>
            <a:chOff x="-6027" y="1247006"/>
            <a:chExt cx="9144000" cy="4654862"/>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b="36909"/>
            <a:stretch/>
          </p:blipFill>
          <p:spPr>
            <a:xfrm>
              <a:off x="4278084" y="1247006"/>
              <a:ext cx="2917811" cy="3217948"/>
            </a:xfrm>
            <a:prstGeom prst="rect">
              <a:avLst/>
            </a:prstGeom>
          </p:spPr>
        </p:pic>
        <p:sp>
          <p:nvSpPr>
            <p:cNvPr id="11" name="正方形/長方形 10"/>
            <p:cNvSpPr/>
            <p:nvPr/>
          </p:nvSpPr>
          <p:spPr>
            <a:xfrm>
              <a:off x="-6027" y="4464954"/>
              <a:ext cx="9144000" cy="1436914"/>
            </a:xfrm>
            <a:prstGeom prst="rect">
              <a:avLst/>
            </a:prstGeom>
            <a:solidFill>
              <a:srgbClr val="EAB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854566075"/>
      </p:ext>
    </p:extLst>
  </p:cSld>
  <p:clrMapOvr>
    <a:masterClrMapping/>
  </p:clrMapOvr>
  <mc:AlternateContent xmlns:mc="http://schemas.openxmlformats.org/markup-compatibility/2006" xmlns:p14="http://schemas.microsoft.com/office/powerpoint/2010/main">
    <mc:Choice Requires="p14">
      <p:transition spd="slow" p14:dur="2000" advClick="0" advTm="6500"/>
    </mc:Choice>
    <mc:Fallback xmlns="">
      <p:transition spd="slow" advClick="0" advTm="6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000"/>
                                        <p:tgtEl>
                                          <p:spTgt spid="7"/>
                                        </p:tgtEl>
                                      </p:cBhvr>
                                    </p:animEffect>
                                  </p:childTnLst>
                                </p:cTn>
                              </p:par>
                            </p:childTnLst>
                          </p:cTn>
                        </p:par>
                        <p:par>
                          <p:cTn id="12" fill="hold">
                            <p:stCondLst>
                              <p:cond delay="3000"/>
                            </p:stCondLst>
                            <p:childTnLst>
                              <p:par>
                                <p:cTn id="13" presetID="22" presetClass="entr" presetSubtype="8"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2AF7E1A5-65D0-4BAB-B45E-F1648246AF86}" type="slidenum">
              <a:rPr kumimoji="1" lang="ja-JP" altLang="en-US" smtClean="0"/>
              <a:t>7</a:t>
            </a:fld>
            <a:endParaRPr kumimoji="1" lang="ja-JP" altLang="en-US"/>
          </a:p>
        </p:txBody>
      </p:sp>
      <p:sp>
        <p:nvSpPr>
          <p:cNvPr id="45" name="テキスト ボックス 44">
            <a:extLst>
              <a:ext uri="{FF2B5EF4-FFF2-40B4-BE49-F238E27FC236}">
                <a16:creationId xmlns:a16="http://schemas.microsoft.com/office/drawing/2014/main" id="{B251ABD8-0B22-4F1F-ACA2-A6E802E11CA3}"/>
              </a:ext>
            </a:extLst>
          </p:cNvPr>
          <p:cNvSpPr txBox="1"/>
          <p:nvPr/>
        </p:nvSpPr>
        <p:spPr>
          <a:xfrm>
            <a:off x="952150" y="6147125"/>
            <a:ext cx="7610167" cy="400110"/>
          </a:xfrm>
          <a:prstGeom prst="rect">
            <a:avLst/>
          </a:prstGeom>
          <a:noFill/>
        </p:spPr>
        <p:txBody>
          <a:bodyPr wrap="square" rtlCol="0">
            <a:spAutoFit/>
          </a:bodyPr>
          <a:lstStyle/>
          <a:p>
            <a:pPr algn="ctr"/>
            <a:r>
              <a:rPr lang="en-US" altLang="ja-JP" sz="2000" b="1" dirty="0">
                <a:solidFill>
                  <a:schemeClr val="tx2">
                    <a:lumMod val="60000"/>
                    <a:lumOff val="40000"/>
                  </a:schemeClr>
                </a:solidFill>
                <a:latin typeface="メイリオ" panose="020B0604030504040204" pitchFamily="50" charset="-128"/>
                <a:ea typeface="メイリオ" panose="020B0604030504040204" pitchFamily="50" charset="-128"/>
              </a:rPr>
              <a:t>Today, my precious research time was cut short again...</a:t>
            </a:r>
          </a:p>
        </p:txBody>
      </p:sp>
      <p:grpSp>
        <p:nvGrpSpPr>
          <p:cNvPr id="11" name="グループ化 10">
            <a:extLst>
              <a:ext uri="{FF2B5EF4-FFF2-40B4-BE49-F238E27FC236}">
                <a16:creationId xmlns:a16="http://schemas.microsoft.com/office/drawing/2014/main" id="{A62834E4-B024-4DE8-9566-2436C3C68F38}"/>
              </a:ext>
            </a:extLst>
          </p:cNvPr>
          <p:cNvGrpSpPr/>
          <p:nvPr/>
        </p:nvGrpSpPr>
        <p:grpSpPr>
          <a:xfrm>
            <a:off x="230424" y="978671"/>
            <a:ext cx="7623317" cy="647122"/>
            <a:chOff x="462160" y="540711"/>
            <a:chExt cx="5046542" cy="1136245"/>
          </a:xfrm>
        </p:grpSpPr>
        <p:sp>
          <p:nvSpPr>
            <p:cNvPr id="28" name="テキスト ボックス 27">
              <a:extLst>
                <a:ext uri="{FF2B5EF4-FFF2-40B4-BE49-F238E27FC236}">
                  <a16:creationId xmlns:a16="http://schemas.microsoft.com/office/drawing/2014/main" id="{88476895-ADD2-44C9-B591-9D2CABA46B43}"/>
                </a:ext>
              </a:extLst>
            </p:cNvPr>
            <p:cNvSpPr txBox="1"/>
            <p:nvPr/>
          </p:nvSpPr>
          <p:spPr>
            <a:xfrm>
              <a:off x="1089983" y="795133"/>
              <a:ext cx="3942024" cy="648489"/>
            </a:xfrm>
            <a:prstGeom prst="rect">
              <a:avLst/>
            </a:prstGeom>
            <a:noFill/>
          </p:spPr>
          <p:txBody>
            <a:bodyPr wrap="square" rtlCol="0">
              <a:spAutoFit/>
            </a:bodyPr>
            <a:lstStyle/>
            <a:p>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Do I have to check the contents of all folders?</a:t>
              </a:r>
              <a:endParaRPr lang="ja-JP" altLang="en-US"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31" name="角丸四角形吹き出し 39">
              <a:extLst>
                <a:ext uri="{FF2B5EF4-FFF2-40B4-BE49-F238E27FC236}">
                  <a16:creationId xmlns:a16="http://schemas.microsoft.com/office/drawing/2014/main" id="{509D5FC2-A345-466D-B45A-0B7D2387C5BC}"/>
                </a:ext>
              </a:extLst>
            </p:cNvPr>
            <p:cNvSpPr/>
            <p:nvPr/>
          </p:nvSpPr>
          <p:spPr>
            <a:xfrm>
              <a:off x="462160" y="540711"/>
              <a:ext cx="5046542" cy="1136245"/>
            </a:xfrm>
            <a:prstGeom prst="wedgeRoundRectCallout">
              <a:avLst>
                <a:gd name="adj1" fmla="val 5455"/>
                <a:gd name="adj2" fmla="val 73044"/>
                <a:gd name="adj3" fmla="val 16667"/>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p:cNvGrpSpPr/>
          <p:nvPr/>
        </p:nvGrpSpPr>
        <p:grpSpPr>
          <a:xfrm>
            <a:off x="0" y="2130481"/>
            <a:ext cx="9144000" cy="3570514"/>
            <a:chOff x="0" y="2130481"/>
            <a:chExt cx="9144000" cy="3570514"/>
          </a:xfrm>
        </p:grpSpPr>
        <p:sp>
          <p:nvSpPr>
            <p:cNvPr id="18" name="正方形/長方形 17"/>
            <p:cNvSpPr/>
            <p:nvPr/>
          </p:nvSpPr>
          <p:spPr>
            <a:xfrm>
              <a:off x="0" y="3567535"/>
              <a:ext cx="9144000" cy="2133460"/>
            </a:xfrm>
            <a:prstGeom prst="rect">
              <a:avLst/>
            </a:prstGeom>
            <a:solidFill>
              <a:srgbClr val="EAB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descr="アイコン が含まれている画像&#10;&#10;自動的に生成された説明">
              <a:extLst>
                <a:ext uri="{FF2B5EF4-FFF2-40B4-BE49-F238E27FC236}">
                  <a16:creationId xmlns:a16="http://schemas.microsoft.com/office/drawing/2014/main" id="{B3A495F7-C466-4AAB-A29D-85602124F4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8304"/>
            <a:stretch/>
          </p:blipFill>
          <p:spPr>
            <a:xfrm>
              <a:off x="2237367" y="2130481"/>
              <a:ext cx="4928715" cy="3570514"/>
            </a:xfrm>
            <a:prstGeom prst="rect">
              <a:avLst/>
            </a:prstGeom>
          </p:spPr>
        </p:pic>
      </p:grpSp>
      <p:pic>
        <p:nvPicPr>
          <p:cNvPr id="17" name="グラフィックス 16" descr="水">
            <a:extLst>
              <a:ext uri="{FF2B5EF4-FFF2-40B4-BE49-F238E27FC236}">
                <a16:creationId xmlns:a16="http://schemas.microsoft.com/office/drawing/2014/main" id="{DC86543D-01F9-4120-94FE-843E510D6D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426838" y="3205280"/>
            <a:ext cx="615245" cy="710458"/>
          </a:xfrm>
          <a:prstGeom prst="rect">
            <a:avLst/>
          </a:prstGeom>
        </p:spPr>
      </p:pic>
    </p:spTree>
    <p:extLst>
      <p:ext uri="{BB962C8B-B14F-4D97-AF65-F5344CB8AC3E}">
        <p14:creationId xmlns:p14="http://schemas.microsoft.com/office/powerpoint/2010/main" val="351978652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2000"/>
                                        <p:tgtEl>
                                          <p:spTgt spid="11"/>
                                        </p:tgtEl>
                                      </p:cBhvr>
                                    </p:animEffect>
                                  </p:childTnLst>
                                </p:cTn>
                              </p:par>
                            </p:childTnLst>
                          </p:cTn>
                        </p:par>
                        <p:par>
                          <p:cTn id="12" fill="hold">
                            <p:stCondLst>
                              <p:cond delay="3000"/>
                            </p:stCondLst>
                            <p:childTnLst>
                              <p:par>
                                <p:cTn id="13" presetID="26" presetClass="entr" presetSubtype="0" fill="hold" grpId="0" nodeType="afterEffect">
                                  <p:stCondLst>
                                    <p:cond delay="100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80">
                                          <p:stCondLst>
                                            <p:cond delay="0"/>
                                          </p:stCondLst>
                                        </p:cTn>
                                        <p:tgtEl>
                                          <p:spTgt spid="45"/>
                                        </p:tgtEl>
                                      </p:cBhvr>
                                    </p:animEffect>
                                    <p:anim calcmode="lin" valueType="num">
                                      <p:cBhvr>
                                        <p:cTn id="16"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1" dur="26">
                                          <p:stCondLst>
                                            <p:cond delay="650"/>
                                          </p:stCondLst>
                                        </p:cTn>
                                        <p:tgtEl>
                                          <p:spTgt spid="45"/>
                                        </p:tgtEl>
                                      </p:cBhvr>
                                      <p:to x="100000" y="60000"/>
                                    </p:animScale>
                                    <p:animScale>
                                      <p:cBhvr>
                                        <p:cTn id="22" dur="166" decel="50000">
                                          <p:stCondLst>
                                            <p:cond delay="676"/>
                                          </p:stCondLst>
                                        </p:cTn>
                                        <p:tgtEl>
                                          <p:spTgt spid="45"/>
                                        </p:tgtEl>
                                      </p:cBhvr>
                                      <p:to x="100000" y="100000"/>
                                    </p:animScale>
                                    <p:animScale>
                                      <p:cBhvr>
                                        <p:cTn id="23" dur="26">
                                          <p:stCondLst>
                                            <p:cond delay="1312"/>
                                          </p:stCondLst>
                                        </p:cTn>
                                        <p:tgtEl>
                                          <p:spTgt spid="45"/>
                                        </p:tgtEl>
                                      </p:cBhvr>
                                      <p:to x="100000" y="80000"/>
                                    </p:animScale>
                                    <p:animScale>
                                      <p:cBhvr>
                                        <p:cTn id="24" dur="166" decel="50000">
                                          <p:stCondLst>
                                            <p:cond delay="1338"/>
                                          </p:stCondLst>
                                        </p:cTn>
                                        <p:tgtEl>
                                          <p:spTgt spid="45"/>
                                        </p:tgtEl>
                                      </p:cBhvr>
                                      <p:to x="100000" y="100000"/>
                                    </p:animScale>
                                    <p:animScale>
                                      <p:cBhvr>
                                        <p:cTn id="25" dur="26">
                                          <p:stCondLst>
                                            <p:cond delay="1642"/>
                                          </p:stCondLst>
                                        </p:cTn>
                                        <p:tgtEl>
                                          <p:spTgt spid="45"/>
                                        </p:tgtEl>
                                      </p:cBhvr>
                                      <p:to x="100000" y="90000"/>
                                    </p:animScale>
                                    <p:animScale>
                                      <p:cBhvr>
                                        <p:cTn id="26" dur="166" decel="50000">
                                          <p:stCondLst>
                                            <p:cond delay="1668"/>
                                          </p:stCondLst>
                                        </p:cTn>
                                        <p:tgtEl>
                                          <p:spTgt spid="45"/>
                                        </p:tgtEl>
                                      </p:cBhvr>
                                      <p:to x="100000" y="100000"/>
                                    </p:animScale>
                                    <p:animScale>
                                      <p:cBhvr>
                                        <p:cTn id="27" dur="26">
                                          <p:stCondLst>
                                            <p:cond delay="1808"/>
                                          </p:stCondLst>
                                        </p:cTn>
                                        <p:tgtEl>
                                          <p:spTgt spid="45"/>
                                        </p:tgtEl>
                                      </p:cBhvr>
                                      <p:to x="100000" y="95000"/>
                                    </p:animScale>
                                    <p:animScale>
                                      <p:cBhvr>
                                        <p:cTn id="28" dur="166" decel="50000">
                                          <p:stCondLst>
                                            <p:cond delay="1834"/>
                                          </p:stCondLst>
                                        </p:cTn>
                                        <p:tgtEl>
                                          <p:spTgt spid="45"/>
                                        </p:tgtEl>
                                      </p:cBhvr>
                                      <p:to x="100000" y="100000"/>
                                    </p:animScale>
                                  </p:childTnLst>
                                </p:cTn>
                              </p:par>
                            </p:childTnLst>
                          </p:cTn>
                        </p:par>
                        <p:par>
                          <p:cTn id="29" fill="hold">
                            <p:stCondLst>
                              <p:cond delay="6000"/>
                            </p:stCondLst>
                            <p:childTnLst>
                              <p:par>
                                <p:cTn id="30" presetID="22" presetClass="entr" presetSubtype="1"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8</a:t>
            </a:fld>
            <a:endParaRPr kumimoji="1" lang="ja-JP" altLang="en-US"/>
          </a:p>
        </p:txBody>
      </p:sp>
      <p:sp>
        <p:nvSpPr>
          <p:cNvPr id="3" name="正方形/長方形 2"/>
          <p:cNvSpPr/>
          <p:nvPr/>
        </p:nvSpPr>
        <p:spPr>
          <a:xfrm>
            <a:off x="998724" y="444853"/>
            <a:ext cx="7130143" cy="601844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コンテンツ プレースホルダー 2">
            <a:extLst>
              <a:ext uri="{FF2B5EF4-FFF2-40B4-BE49-F238E27FC236}">
                <a16:creationId xmlns:a16="http://schemas.microsoft.com/office/drawing/2014/main" id="{EF0669F0-E3A6-42B8-84B1-F7FE2DCB71DA}"/>
              </a:ext>
            </a:extLst>
          </p:cNvPr>
          <p:cNvSpPr txBox="1">
            <a:spLocks/>
          </p:cNvSpPr>
          <p:nvPr/>
        </p:nvSpPr>
        <p:spPr>
          <a:xfrm>
            <a:off x="1260377" y="1150923"/>
            <a:ext cx="6643418" cy="23692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en-US" altLang="ja-JP" sz="1800" dirty="0">
                <a:latin typeface="メイリオ" panose="020B0604030504040204" pitchFamily="50" charset="-128"/>
                <a:ea typeface="メイリオ" panose="020B0604030504040204" pitchFamily="50" charset="-128"/>
              </a:rPr>
              <a:t>To use, share and reuse research data effectively and efficiently, it is necessary </a:t>
            </a:r>
            <a:r>
              <a:rPr lang="en-US" altLang="ja-JP" sz="1800" dirty="0" smtClean="0">
                <a:latin typeface="メイリオ" panose="020B0604030504040204" pitchFamily="50" charset="-128"/>
                <a:ea typeface="メイリオ" panose="020B0604030504040204" pitchFamily="50" charset="-128"/>
              </a:rPr>
              <a:t>to</a:t>
            </a:r>
          </a:p>
          <a:p>
            <a:pPr>
              <a:lnSpc>
                <a:spcPct val="150000"/>
              </a:lnSpc>
              <a:buFont typeface="メイリオ" panose="020B0604030504040204" pitchFamily="50" charset="-128"/>
              <a:buChar char="-"/>
            </a:pPr>
            <a:r>
              <a:rPr lang="en-US" altLang="ja-JP" sz="1800" dirty="0">
                <a:solidFill>
                  <a:schemeClr val="accent2"/>
                </a:solidFill>
                <a:latin typeface="メイリオ" panose="020B0604030504040204" pitchFamily="50" charset="-128"/>
                <a:ea typeface="メイリオ" panose="020B0604030504040204" pitchFamily="50" charset="-128"/>
              </a:rPr>
              <a:t>E</a:t>
            </a:r>
            <a:r>
              <a:rPr lang="en-US" altLang="ja-JP" sz="1800" dirty="0" smtClean="0">
                <a:solidFill>
                  <a:schemeClr val="accent2"/>
                </a:solidFill>
                <a:latin typeface="メイリオ" panose="020B0604030504040204" pitchFamily="50" charset="-128"/>
                <a:ea typeface="メイリオ" panose="020B0604030504040204" pitchFamily="50" charset="-128"/>
              </a:rPr>
              <a:t>stablish </a:t>
            </a:r>
            <a:r>
              <a:rPr lang="en-US" altLang="ja-JP" sz="1800" dirty="0">
                <a:solidFill>
                  <a:schemeClr val="accent2"/>
                </a:solidFill>
                <a:latin typeface="メイリオ" panose="020B0604030504040204" pitchFamily="50" charset="-128"/>
                <a:ea typeface="メイリオ" panose="020B0604030504040204" pitchFamily="50" charset="-128"/>
              </a:rPr>
              <a:t>rules for file and folder naming and folder </a:t>
            </a:r>
            <a:r>
              <a:rPr lang="en-US" altLang="ja-JP" sz="1800" dirty="0" smtClean="0">
                <a:solidFill>
                  <a:schemeClr val="accent2"/>
                </a:solidFill>
                <a:latin typeface="メイリオ" panose="020B0604030504040204" pitchFamily="50" charset="-128"/>
                <a:ea typeface="メイリオ" panose="020B0604030504040204" pitchFamily="50" charset="-128"/>
              </a:rPr>
              <a:t>structures</a:t>
            </a:r>
          </a:p>
          <a:p>
            <a:pPr>
              <a:lnSpc>
                <a:spcPct val="150000"/>
              </a:lnSpc>
              <a:buFont typeface="メイリオ" panose="020B0604030504040204" pitchFamily="50" charset="-128"/>
              <a:buChar char="-"/>
            </a:pPr>
            <a:r>
              <a:rPr lang="en-US" altLang="ja-JP" sz="1800" dirty="0">
                <a:solidFill>
                  <a:schemeClr val="accent2"/>
                </a:solidFill>
                <a:latin typeface="メイリオ" panose="020B0604030504040204" pitchFamily="50" charset="-128"/>
                <a:ea typeface="メイリオ" panose="020B0604030504040204" pitchFamily="50" charset="-128"/>
              </a:rPr>
              <a:t>D</a:t>
            </a:r>
            <a:r>
              <a:rPr lang="en-US" altLang="ja-JP" sz="1800" dirty="0" smtClean="0">
                <a:solidFill>
                  <a:schemeClr val="accent2"/>
                </a:solidFill>
                <a:latin typeface="メイリオ" panose="020B0604030504040204" pitchFamily="50" charset="-128"/>
                <a:ea typeface="メイリオ" panose="020B0604030504040204" pitchFamily="50" charset="-128"/>
              </a:rPr>
              <a:t>ocument </a:t>
            </a:r>
            <a:r>
              <a:rPr lang="en-US" altLang="ja-JP" sz="1800" dirty="0">
                <a:solidFill>
                  <a:schemeClr val="accent2"/>
                </a:solidFill>
                <a:latin typeface="メイリオ" panose="020B0604030504040204" pitchFamily="50" charset="-128"/>
                <a:ea typeface="メイリオ" panose="020B0604030504040204" pitchFamily="50" charset="-128"/>
              </a:rPr>
              <a:t>the </a:t>
            </a:r>
            <a:r>
              <a:rPr lang="en-US" altLang="ja-JP" sz="1800" dirty="0" smtClean="0">
                <a:solidFill>
                  <a:schemeClr val="accent2"/>
                </a:solidFill>
                <a:latin typeface="メイリオ" panose="020B0604030504040204" pitchFamily="50" charset="-128"/>
                <a:ea typeface="メイリオ" panose="020B0604030504040204" pitchFamily="50" charset="-128"/>
              </a:rPr>
              <a:t>context</a:t>
            </a:r>
            <a:endParaRPr lang="en-US" altLang="ja-JP" sz="1800" dirty="0">
              <a:solidFill>
                <a:schemeClr val="accent2"/>
              </a:solidFill>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794" y="2451780"/>
            <a:ext cx="1153119" cy="4217308"/>
          </a:xfrm>
          <a:prstGeom prst="rect">
            <a:avLst/>
          </a:prstGeom>
        </p:spPr>
      </p:pic>
    </p:spTree>
    <p:extLst>
      <p:ext uri="{BB962C8B-B14F-4D97-AF65-F5344CB8AC3E}">
        <p14:creationId xmlns:p14="http://schemas.microsoft.com/office/powerpoint/2010/main" val="2097732519"/>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AF7E1A5-65D0-4BAB-B45E-F1648246AF86}" type="slidenum">
              <a:rPr kumimoji="1" lang="ja-JP" altLang="en-US" smtClean="0"/>
              <a:t>9</a:t>
            </a:fld>
            <a:endParaRPr kumimoji="1" lang="ja-JP" altLang="en-US"/>
          </a:p>
        </p:txBody>
      </p:sp>
      <p:sp>
        <p:nvSpPr>
          <p:cNvPr id="3" name="正方形/長方形 2"/>
          <p:cNvSpPr/>
          <p:nvPr/>
        </p:nvSpPr>
        <p:spPr>
          <a:xfrm>
            <a:off x="998724" y="444853"/>
            <a:ext cx="7130143" cy="601844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コンテンツ プレースホルダー 2">
            <a:extLst>
              <a:ext uri="{FF2B5EF4-FFF2-40B4-BE49-F238E27FC236}">
                <a16:creationId xmlns:a16="http://schemas.microsoft.com/office/drawing/2014/main" id="{EF0669F0-E3A6-42B8-84B1-F7FE2DCB71DA}"/>
              </a:ext>
            </a:extLst>
          </p:cNvPr>
          <p:cNvSpPr txBox="1">
            <a:spLocks/>
          </p:cNvSpPr>
          <p:nvPr/>
        </p:nvSpPr>
        <p:spPr>
          <a:xfrm>
            <a:off x="1260377" y="1150922"/>
            <a:ext cx="6643418" cy="45401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en-US" altLang="ja-JP" sz="1800" dirty="0">
                <a:latin typeface="メイリオ" panose="020B0604030504040204" pitchFamily="50" charset="-128"/>
                <a:ea typeface="メイリオ" panose="020B0604030504040204" pitchFamily="50" charset="-128"/>
              </a:rPr>
              <a:t>By doing so</a:t>
            </a:r>
            <a:r>
              <a:rPr lang="en-US" altLang="ja-JP" sz="1800" dirty="0" smtClean="0">
                <a:latin typeface="メイリオ" panose="020B0604030504040204" pitchFamily="50" charset="-128"/>
                <a:ea typeface="メイリオ" panose="020B0604030504040204" pitchFamily="50" charset="-128"/>
              </a:rPr>
              <a:t>,</a:t>
            </a:r>
          </a:p>
          <a:p>
            <a:pPr>
              <a:lnSpc>
                <a:spcPct val="150000"/>
              </a:lnSpc>
              <a:buFont typeface="メイリオ" panose="020B0604030504040204" pitchFamily="50" charset="-128"/>
              <a:buChar char="-"/>
            </a:pPr>
            <a:r>
              <a:rPr lang="en-US" altLang="ja-JP" sz="1800" dirty="0" smtClean="0">
                <a:latin typeface="メイリオ" panose="020B0604030504040204" pitchFamily="50" charset="-128"/>
                <a:ea typeface="メイリオ" panose="020B0604030504040204" pitchFamily="50" charset="-128"/>
              </a:rPr>
              <a:t>Multiple people can work together without disruption.</a:t>
            </a:r>
          </a:p>
          <a:p>
            <a:pPr>
              <a:lnSpc>
                <a:spcPct val="150000"/>
              </a:lnSpc>
              <a:buFont typeface="メイリオ" panose="020B0604030504040204" pitchFamily="50" charset="-128"/>
              <a:buChar char="-"/>
            </a:pPr>
            <a:r>
              <a:rPr lang="en-US" altLang="ja-JP" sz="1800" dirty="0" smtClean="0">
                <a:latin typeface="メイリオ" panose="020B0604030504040204" pitchFamily="50" charset="-128"/>
                <a:ea typeface="メイリオ" panose="020B0604030504040204" pitchFamily="50" charset="-128"/>
              </a:rPr>
              <a:t>It is easier to find files.</a:t>
            </a:r>
          </a:p>
          <a:p>
            <a:pPr>
              <a:lnSpc>
                <a:spcPct val="150000"/>
              </a:lnSpc>
              <a:buFont typeface="メイリオ" panose="020B0604030504040204" pitchFamily="50" charset="-128"/>
              <a:buChar char="-"/>
            </a:pPr>
            <a:r>
              <a:rPr lang="en-US" altLang="ja-JP" sz="1800" dirty="0" smtClean="0">
                <a:latin typeface="メイリオ" panose="020B0604030504040204" pitchFamily="50" charset="-128"/>
                <a:ea typeface="メイリオ" panose="020B0604030504040204" pitchFamily="50" charset="-128"/>
              </a:rPr>
              <a:t>The context can be maintained even when moving to another platform</a:t>
            </a:r>
          </a:p>
          <a:p>
            <a:pPr>
              <a:lnSpc>
                <a:spcPct val="150000"/>
              </a:lnSpc>
              <a:buFont typeface="メイリオ" panose="020B0604030504040204" pitchFamily="50" charset="-128"/>
              <a:buChar char="-"/>
            </a:pPr>
            <a:r>
              <a:rPr lang="en-US" altLang="ja-JP" sz="1800" dirty="0" smtClean="0">
                <a:latin typeface="メイリオ" panose="020B0604030504040204" pitchFamily="50" charset="-128"/>
                <a:ea typeface="メイリオ" panose="020B0604030504040204" pitchFamily="50" charset="-128"/>
              </a:rPr>
              <a:t>It is possible to differentiate between various versions</a:t>
            </a:r>
          </a:p>
          <a:p>
            <a:pPr marL="0" indent="0">
              <a:lnSpc>
                <a:spcPct val="150000"/>
              </a:lnSpc>
              <a:buNone/>
            </a:pPr>
            <a:r>
              <a:rPr lang="en-US" altLang="ja-JP" sz="1800" dirty="0">
                <a:latin typeface="メイリオ" panose="020B0604030504040204" pitchFamily="50" charset="-128"/>
                <a:ea typeface="メイリオ" panose="020B0604030504040204" pitchFamily="50" charset="-128"/>
              </a:rPr>
              <a:t>There </a:t>
            </a:r>
            <a:r>
              <a:rPr lang="en-US" altLang="ja-JP" sz="1800" dirty="0" smtClean="0">
                <a:latin typeface="メイリオ" panose="020B0604030504040204" pitchFamily="50" charset="-128"/>
                <a:ea typeface="メイリオ" panose="020B0604030504040204" pitchFamily="50" charset="-128"/>
              </a:rPr>
              <a:t>are several </a:t>
            </a:r>
            <a:r>
              <a:rPr lang="en-US" altLang="ja-JP" sz="1800" dirty="0">
                <a:latin typeface="メイリオ" panose="020B0604030504040204" pitchFamily="50" charset="-128"/>
                <a:ea typeface="メイリオ" panose="020B0604030504040204" pitchFamily="50" charset="-128"/>
              </a:rPr>
              <a:t>advantages to this, </a:t>
            </a:r>
            <a:r>
              <a:rPr lang="en-US" altLang="ja-JP" sz="1800" dirty="0">
                <a:solidFill>
                  <a:schemeClr val="accent2"/>
                </a:solidFill>
                <a:latin typeface="メイリオ" panose="020B0604030504040204" pitchFamily="50" charset="-128"/>
                <a:ea typeface="メイリオ" panose="020B0604030504040204" pitchFamily="50" charset="-128"/>
              </a:rPr>
              <a:t>such as saving time and improving the efficiency of research.</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794" y="2451780"/>
            <a:ext cx="1153119" cy="4217308"/>
          </a:xfrm>
          <a:prstGeom prst="rect">
            <a:avLst/>
          </a:prstGeom>
        </p:spPr>
      </p:pic>
    </p:spTree>
    <p:extLst>
      <p:ext uri="{BB962C8B-B14F-4D97-AF65-F5344CB8AC3E}">
        <p14:creationId xmlns:p14="http://schemas.microsoft.com/office/powerpoint/2010/main" val="2302637814"/>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2639</TotalTime>
  <Words>3271</Words>
  <Application>Microsoft Office PowerPoint</Application>
  <PresentationFormat>画面に合わせる (4:3)</PresentationFormat>
  <Paragraphs>344</Paragraphs>
  <Slides>35</Slides>
  <Notes>34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35</vt:i4>
      </vt:variant>
    </vt:vector>
  </HeadingPairs>
  <TitlesOfParts>
    <vt:vector size="44" baseType="lpstr">
      <vt:lpstr>メイリオ</vt:lpstr>
      <vt:lpstr>游ゴシック</vt:lpstr>
      <vt:lpstr>游ゴシック Light</vt:lpstr>
      <vt:lpstr>Arial</vt:lpstr>
      <vt:lpstr>Calibri</vt:lpstr>
      <vt:lpstr>Calibri Light</vt:lpstr>
      <vt:lpstr>Segoe UI</vt:lpstr>
      <vt:lpstr>Wingdings</vt:lpstr>
      <vt:lpstr>Office テーマ</vt:lpstr>
      <vt:lpstr>Research Data Management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Total support for research data management at each stage of the research cycle</vt:lpstr>
      <vt:lpstr>PowerPoint プレゼンテーション</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研究データの管理・公開に係る研究者向けeラーニング教材の開発</dc:title>
  <dc:creator>堀 優子</dc:creator>
  <cp:lastModifiedBy>HOSHIKO NAMI</cp:lastModifiedBy>
  <cp:revision>245</cp:revision>
  <cp:lastPrinted>2021-01-13T07:34:15Z</cp:lastPrinted>
  <dcterms:created xsi:type="dcterms:W3CDTF">2020-10-07T04:56:31Z</dcterms:created>
  <dcterms:modified xsi:type="dcterms:W3CDTF">2024-01-29T06:32:38Z</dcterms:modified>
</cp:coreProperties>
</file>