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3" autoAdjust="0"/>
    <p:restoredTop sz="66354" autoAdjust="0"/>
  </p:normalViewPr>
  <p:slideViewPr>
    <p:cSldViewPr snapToGrid="0">
      <p:cViewPr varScale="1">
        <p:scale>
          <a:sx n="78" d="100"/>
          <a:sy n="78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79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8BF3A-2140-451E-A94C-23CA8FB221E7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163F-D7BA-44BC-BDAD-D56E4B942B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4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163F-D7BA-44BC-BDAD-D56E4B942B0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7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163F-D7BA-44BC-BDAD-D56E4B942B0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64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163F-D7BA-44BC-BDAD-D56E4B942B0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984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163F-D7BA-44BC-BDAD-D56E4B942B0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38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163F-D7BA-44BC-BDAD-D56E4B942B0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094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163F-D7BA-44BC-BDAD-D56E4B942B0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36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163F-D7BA-44BC-BDAD-D56E4B942B0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16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ADFB-BF03-4E75-826D-9EB615AE0819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97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61B54-F473-4AA8-9B87-D450881BEB37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97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E3C4-2583-4855-ACF1-6AFFAD372A8A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1AE-F4A5-40B9-8163-E07BAA3E3F42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321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FA14-8472-426D-B857-581FBE45A9F2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13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D54E-6433-4076-A6E0-C9706A0C2C6E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95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08FD-0F85-4EF1-BA67-54A29D37BFA9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67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C043-2A15-4903-9FD3-F30CE1CEC99C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FCF1-D704-4D92-B7B7-6D4807EE7FAA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98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8875-016F-4518-A694-C6106DEE27FC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08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6BCB-2F1B-4B4D-B44B-B9C5F7EDFBF6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21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02E9-D1D6-4883-98CD-797C3C292696}" type="datetime1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509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452B-26E9-4C9F-ABB2-FD64CED57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9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coar.repo.nii.ac.jp/records/3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pcoar.repo.nii.ac.jp/record/372/files/NISO_Primer_RDM_jp.pdf" TargetMode="External"/><Relationship Id="rId5" Type="http://schemas.openxmlformats.org/officeDocument/2006/relationships/hyperlink" Target="https://www.nii.ac.jp/service/jmooc/rdm/" TargetMode="External"/><Relationship Id="rId4" Type="http://schemas.openxmlformats.org/officeDocument/2006/relationships/hyperlink" Target="https://jpcoar.repo.nii.ac.jp/records/29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8.cao.go.jp/cstp/kihonkeikaku/5honbu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earchdata.ox.ac.uk/home/introduction-to-rdm/" TargetMode="External"/><Relationship Id="rId5" Type="http://schemas.openxmlformats.org/officeDocument/2006/relationships/hyperlink" Target="https://www.mext.go.jp/b_menu/houdou/26/08/__icsFiles/afieldfile/2014/08/26/1351568_02_1.pdf" TargetMode="External"/><Relationship Id="rId4" Type="http://schemas.openxmlformats.org/officeDocument/2006/relationships/hyperlink" Target="https://www.scj.go.jp/ja/info/kohyo/pdf/kohyo-23-k150306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st.go.jp/pr/intro/openscience/guideline_openscience_r4.pdf" TargetMode="External"/><Relationship Id="rId7" Type="http://schemas.openxmlformats.org/officeDocument/2006/relationships/hyperlink" Target="https://www.mext.go.jp/component/b_menu/shingi/toushin/__icsFiles/afieldfile/2016/04/08/1368804_1_1_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sps.go.jp/j-grantsinaid/17_koufu/youshiki_a.html" TargetMode="External"/><Relationship Id="rId5" Type="http://schemas.openxmlformats.org/officeDocument/2006/relationships/hyperlink" Target="https://www.amed.go.jp/koubo/datamanagement.html" TargetMode="External"/><Relationship Id="rId4" Type="http://schemas.openxmlformats.org/officeDocument/2006/relationships/hyperlink" Target="https://qilo.kyushu-u.ac.jp/securi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yushu-u.ac.jp/f/1461/guideline.pdf" TargetMode="External"/><Relationship Id="rId7" Type="http://schemas.openxmlformats.org/officeDocument/2006/relationships/hyperlink" Target="http://www.kyoto-u.ac.jp/uni_int/kitei/reiki_honbun/w002RG00001165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oud.iii.kyushu-u.ac.jp/" TargetMode="External"/><Relationship Id="rId5" Type="http://schemas.openxmlformats.org/officeDocument/2006/relationships/hyperlink" Target="https://rds.dx.kyushu-u.ac.jp/wp-content/uploads/2023/04/KU_DataPolicy_commentary.pdf" TargetMode="External"/><Relationship Id="rId4" Type="http://schemas.openxmlformats.org/officeDocument/2006/relationships/hyperlink" Target="https://rds.dx.kyushu-u.ac.jp/wp-content/uploads/2023/04/KU_DataPolicy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dm.nii.ac.j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Comparison_of_online_backup_service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ds.dx.kyushu-u.ac.jp/qir" TargetMode="External"/><Relationship Id="rId7" Type="http://schemas.openxmlformats.org/officeDocument/2006/relationships/hyperlink" Target="https://doi.org/10.1241/johokanri.58.34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8.cao.go.jp/cstp/tyousakai/kokusaiopen/guideline.pdf" TargetMode="External"/><Relationship Id="rId5" Type="http://schemas.openxmlformats.org/officeDocument/2006/relationships/hyperlink" Target="https://japanlinkcenter.org/rduf/doc/rduf_license_report.pdf" TargetMode="External"/><Relationship Id="rId4" Type="http://schemas.openxmlformats.org/officeDocument/2006/relationships/hyperlink" Target="https://rds.dx.kyushu-u.ac.jp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3data.org/search?query" TargetMode="External"/><Relationship Id="rId3" Type="http://schemas.openxmlformats.org/officeDocument/2006/relationships/hyperlink" Target="https://www.mext.go.jp/b_menu/shingi/gijyutu/gijyutu4/036/attach/1378756.htm" TargetMode="External"/><Relationship Id="rId7" Type="http://schemas.openxmlformats.org/officeDocument/2006/relationships/hyperlink" Target="https://v2.sherpa.ac.uk/opendoa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meril.eu/meril/" TargetMode="External"/><Relationship Id="rId5" Type="http://schemas.openxmlformats.org/officeDocument/2006/relationships/hyperlink" Target="https://fairsharing.org/" TargetMode="External"/><Relationship Id="rId4" Type="http://schemas.openxmlformats.org/officeDocument/2006/relationships/hyperlink" Target="https://www.dublincore.org/specifications/dublin-core/dces/" TargetMode="External"/><Relationship Id="rId9" Type="http://schemas.openxmlformats.org/officeDocument/2006/relationships/hyperlink" Target="http://roar.eprint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75296"/>
            <a:ext cx="7886700" cy="1325563"/>
          </a:xfrm>
        </p:spPr>
        <p:txBody>
          <a:bodyPr/>
          <a:lstStyle/>
          <a:p>
            <a:r>
              <a:rPr lang="ja-JP" altLang="en-US" dirty="0" smtClean="0"/>
              <a:t>参考文献 </a:t>
            </a:r>
            <a:r>
              <a:rPr lang="en-US" altLang="ja-JP" dirty="0" smtClean="0"/>
              <a:t>: </a:t>
            </a:r>
            <a:r>
              <a:rPr lang="ja-JP" altLang="en-US" dirty="0" smtClean="0"/>
              <a:t>共通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35795"/>
            <a:ext cx="8013326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オープンアクセスリポジトリ推進協会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RDM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トレーニングツール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2017-06-06.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https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://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jpcoar.repo.nii.ac.jp/records/34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オープンアクセスリポジトリ推進協会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 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研究者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のための研究データマネジメント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2020-10-30.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4"/>
              </a:rPr>
              <a:t>https://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4"/>
              </a:rPr>
              <a:t>jpcoar.repo.nii.ac.jp/records/294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国立情報学研究所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オープンサイエンス時代の研究データ管理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2017.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https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://www.nii.ac.jp/service/jmooc/rdm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/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Carly </a:t>
            </a:r>
            <a:r>
              <a:rPr lang="en-US" altLang="ja-JP" sz="1400" dirty="0" err="1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Strasser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著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機関リポジトリ推進委員会訳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研究データ管理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2016-03.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6"/>
              </a:rPr>
              <a:t>https://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6"/>
              </a:rPr>
              <a:t>jpcoar.repo.nii.ac.jp/record/372/files/NISO_Primer_RDM_jp.pdf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646" y="3533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文献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55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75296"/>
            <a:ext cx="7886700" cy="1325563"/>
          </a:xfrm>
        </p:spPr>
        <p:txBody>
          <a:bodyPr/>
          <a:lstStyle/>
          <a:p>
            <a:r>
              <a:rPr lang="ja-JP" altLang="en-US" dirty="0" smtClean="0"/>
              <a:t>参考文献 </a:t>
            </a:r>
            <a:r>
              <a:rPr lang="en-US" altLang="ja-JP" dirty="0" smtClean="0"/>
              <a:t>: </a:t>
            </a:r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35795"/>
            <a:ext cx="8013326" cy="468450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内閣府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第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5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期科学技術基本計画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2016-01-22.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http://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www8.cao.go.jp/cstp/kihonkeikaku/5honbun.pdf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ja-JP" altLang="en-US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日本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学術会議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科学研究における健全性の向上について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2015-03-06.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4"/>
              </a:rPr>
              <a:t>https://www.scj.go.jp/ja/info/kohyo/pdf/kohyo-23-k150306.pdf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  <a:p>
            <a:pPr>
              <a:lnSpc>
                <a:spcPct val="12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文部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科学省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研究活動における不正行為への対応等に関するガイドライン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2014-08-26.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https://www.mext.go.jp/b_menu/houdou/26/08/__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icsFiles/afieldfile/2014/08/26/1351568_02_1.pdf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  <a:p>
            <a:pPr>
              <a:lnSpc>
                <a:spcPct val="120000"/>
              </a:lnSpc>
            </a:pP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University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of Oxford. Research Data Oxford; About RDM.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6"/>
              </a:rPr>
              <a:t>https://researchdata.ox.ac.uk/home/introduction-to-rdm/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646" y="3533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文献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75296"/>
            <a:ext cx="7886700" cy="1325563"/>
          </a:xfrm>
        </p:spPr>
        <p:txBody>
          <a:bodyPr/>
          <a:lstStyle/>
          <a:p>
            <a:r>
              <a:rPr lang="ja-JP" altLang="en-US" dirty="0" smtClean="0"/>
              <a:t>参考文献 </a:t>
            </a:r>
            <a:r>
              <a:rPr lang="en-US" altLang="ja-JP" dirty="0" smtClean="0"/>
              <a:t>: </a:t>
            </a:r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35794"/>
            <a:ext cx="8013326" cy="467364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科学技術振興機構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</a:t>
            </a:r>
            <a:r>
              <a:rPr lang="ja-JP" altLang="en-US" sz="1400" dirty="0"/>
              <a:t>オープンサイエンス促進に向けた研究成果の取扱いに関する </a:t>
            </a:r>
            <a:r>
              <a:rPr lang="en-US" altLang="ja-JP" sz="1400" dirty="0"/>
              <a:t>JST </a:t>
            </a:r>
            <a:r>
              <a:rPr lang="ja-JP" altLang="en-US" sz="1400" dirty="0"/>
              <a:t>の基本方針ガイドライン</a:t>
            </a:r>
            <a:r>
              <a:rPr lang="en-US" altLang="ja-JP" sz="1400" dirty="0" smtClean="0"/>
              <a:t>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2023-08-01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改訂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https://www.jst.go.jp/pr/intro/openscience/guideline_openscience_r4.pdf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九州大学法務統括室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安全保障管理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4"/>
              </a:rPr>
              <a:t>https://qilo.kyushu-u.ac.jp/security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日本医療研究開発機構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AMED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における研究開発データの取扱いに関する基本方針、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AMED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研究データ利活用に係るガイドライン、データマネジメントプラン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https://www.amed.go.jp/koubo/datamanagement.html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日本学術振興会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zh-TW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科学研究費助成事業（科研費）　Ａ様式</a:t>
            </a:r>
            <a:r>
              <a:rPr lang="en-US" altLang="zh-TW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6"/>
              </a:rPr>
              <a:t>https://www.jsps.go.jp/j-grantsinaid/17_koufu/youshiki_a.html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文部科学省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学術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情報のオープン化の推進について（審議まとめ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）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2016-02-26.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https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://www.mext.go.jp/component/b_menu/shingi/toushin/__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icsFiles/afieldfile/2016/04/08/1368804_1_1_1.pdf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646" y="3533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文献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3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75296"/>
            <a:ext cx="7886700" cy="1325563"/>
          </a:xfrm>
        </p:spPr>
        <p:txBody>
          <a:bodyPr/>
          <a:lstStyle/>
          <a:p>
            <a:r>
              <a:rPr lang="ja-JP" altLang="en-US" dirty="0" smtClean="0"/>
              <a:t>参考文献 </a:t>
            </a:r>
            <a:r>
              <a:rPr lang="en-US" altLang="ja-JP" dirty="0" smtClean="0"/>
              <a:t>: </a:t>
            </a:r>
            <a:r>
              <a:rPr lang="ja-JP" altLang="en-US" dirty="0" smtClean="0"/>
              <a:t>第</a:t>
            </a:r>
            <a:r>
              <a:rPr lang="en-US" altLang="ja-JP" dirty="0" smtClean="0"/>
              <a:t>4</a:t>
            </a:r>
            <a:r>
              <a:rPr lang="ja-JP" altLang="en-US" dirty="0" smtClean="0"/>
              <a:t>章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35793"/>
            <a:ext cx="7958760" cy="45307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研究データの保存等に関するガイドライン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2015-08-18. </a:t>
            </a:r>
            <a:b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</a:b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https://www.kyushu-u.ac.jp/f/1461/guideline.pdf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九州大学研究データ管理・公開ポリシー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2023-03-16. </a:t>
            </a:r>
            <a:b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</a:b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4"/>
              </a:rPr>
              <a:t>https://rds.dx.kyushu-u.ac.jp/wp-content/uploads/2023/04/KU_DataPolicy.pdf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九州大学研究データ管理・公開ポリシー 解説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2023-03-16.</a:t>
            </a:r>
            <a:b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</a:b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https://rds.dx.kyushu-u.ac.jp/wp-content/uploads/2023/04/KU_DataPolicy_commentary.pdf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九州大学クラウドサービス利用ガイドライン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</a:t>
            </a:r>
            <a:b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</a:b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6"/>
              </a:rPr>
              <a:t>https://cloud.iii.kyushu-u.ac.jp/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京都大学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京都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大学における公正な研究活動の推進等に関する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規程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2015-02-24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全部改正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http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://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www.kyoto-u.ac.jp/uni_int/kitei/reiki_honbun/w002RG00001165.html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646" y="3533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文献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8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75296"/>
            <a:ext cx="7886700" cy="1325563"/>
          </a:xfrm>
        </p:spPr>
        <p:txBody>
          <a:bodyPr/>
          <a:lstStyle/>
          <a:p>
            <a:r>
              <a:rPr lang="ja-JP" altLang="en-US" dirty="0" smtClean="0"/>
              <a:t>参考文献 </a:t>
            </a:r>
            <a:r>
              <a:rPr lang="en-US" altLang="ja-JP" dirty="0" smtClean="0"/>
              <a:t>: </a:t>
            </a:r>
            <a:r>
              <a:rPr lang="ja-JP" altLang="en-US" dirty="0" smtClean="0"/>
              <a:t>第</a:t>
            </a:r>
            <a:r>
              <a:rPr lang="en-US" altLang="ja-JP" dirty="0" smtClean="0"/>
              <a:t>4</a:t>
            </a:r>
            <a:r>
              <a:rPr lang="ja-JP" altLang="en-US" dirty="0" smtClean="0"/>
              <a:t>章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35793"/>
            <a:ext cx="8157542" cy="45307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国立情報学研究所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 err="1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GakuNin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 RDM.</a:t>
            </a:r>
            <a:b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</a:b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https://rdm.nii.ac.jp/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Wikipedia. Comparison of online backup service. </a:t>
            </a:r>
            <a:b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</a:b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4"/>
              </a:rPr>
              <a:t>https://en.wikipedia.org/wiki/Comparison_of_online_backup_services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646" y="3533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文献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2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75296"/>
            <a:ext cx="7886700" cy="1325563"/>
          </a:xfrm>
        </p:spPr>
        <p:txBody>
          <a:bodyPr/>
          <a:lstStyle/>
          <a:p>
            <a:r>
              <a:rPr lang="ja-JP" altLang="en-US" dirty="0" smtClean="0"/>
              <a:t>参考文献 </a:t>
            </a:r>
            <a:r>
              <a:rPr lang="en-US" altLang="ja-JP" dirty="0" smtClean="0"/>
              <a:t>: </a:t>
            </a:r>
            <a:r>
              <a:rPr lang="ja-JP" altLang="en-US" dirty="0" smtClean="0"/>
              <a:t>第</a:t>
            </a:r>
            <a:r>
              <a:rPr lang="en-US" altLang="ja-JP" dirty="0"/>
              <a:t>5</a:t>
            </a:r>
            <a:r>
              <a:rPr lang="ja-JP" altLang="en-US" dirty="0" smtClean="0"/>
              <a:t>章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35793"/>
            <a:ext cx="8157542" cy="45307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九州大学学術情報リポジトリ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(QIR).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　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https://rds.dx.kyushu-u.ac.jp/qir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九州大学データ駆動イノベーション推進本部 研究データ管理支援部門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研究データ管理支援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4"/>
              </a:rPr>
              <a:t>https://rds.dx.kyushu-u.ac.jp/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  <a:p>
            <a:pPr>
              <a:lnSpc>
                <a:spcPct val="12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データ利活用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協議会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データ利活用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協議会小委員会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（研究データのライセンス検討プロジェクト）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報告書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 2019-03-29,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/>
            </a:r>
            <a:b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</a:b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https://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japanlinkcenter.org/rduf/doc/rduf_license_report.pdf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国際的動向を踏まえたオープンサイエンスの推進に関する検討会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研究データリポジトリ整備・運用ガイドライン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2019-03-29.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6"/>
              </a:rPr>
              <a:t>https://www8.cao.go.jp/cstp/tyousakai/kokusaiopen/guideline.pdf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長谷川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世一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日本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におけるクリエイティブ・コモンズ・ライセンスの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実際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情報管理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</a:t>
            </a: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vol.58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no.5,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p. 344.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https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://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doi.org/10.1241/johokanri.58.343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646" y="3533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文献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7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75296"/>
            <a:ext cx="7886700" cy="1325563"/>
          </a:xfrm>
        </p:spPr>
        <p:txBody>
          <a:bodyPr/>
          <a:lstStyle/>
          <a:p>
            <a:r>
              <a:rPr lang="ja-JP" altLang="en-US" dirty="0" smtClean="0"/>
              <a:t>参考文献 </a:t>
            </a:r>
            <a:r>
              <a:rPr lang="en-US" altLang="ja-JP" dirty="0" smtClean="0"/>
              <a:t>: </a:t>
            </a:r>
            <a:r>
              <a:rPr lang="ja-JP" altLang="en-US" dirty="0" smtClean="0"/>
              <a:t>第</a:t>
            </a:r>
            <a:r>
              <a:rPr lang="en-US" altLang="ja-JP" dirty="0"/>
              <a:t>5</a:t>
            </a:r>
            <a:r>
              <a:rPr lang="ja-JP" altLang="en-US" dirty="0" smtClean="0"/>
              <a:t>章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935793"/>
            <a:ext cx="8097908" cy="45307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文部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科学省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第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期学術情報委員会（第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回）　配付資料　資料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3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　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2016-10-18.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3"/>
              </a:rPr>
              <a:t>https://www.mext.go.jp/b_menu/shingi/gijyutu/gijyutu4/036/attach/1378756.htm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 smtClean="0">
                <a:latin typeface="+mn-ea"/>
                <a:sym typeface="ＭＳ Ｐゴシック" panose="020B0600070205080204" pitchFamily="50" charset="-128"/>
              </a:rPr>
              <a:t>DCMI</a:t>
            </a:r>
            <a:r>
              <a:rPr lang="en-US" altLang="ja-JP" sz="1400" dirty="0">
                <a:latin typeface="+mn-ea"/>
                <a:sym typeface="ＭＳ Ｐゴシック" panose="020B0600070205080204" pitchFamily="50" charset="-128"/>
              </a:rPr>
              <a:t>: Dublin Core™ Metadata Element Set, Version 1.1: Reference </a:t>
            </a:r>
            <a:r>
              <a:rPr lang="en-US" altLang="ja-JP" sz="1400" dirty="0" smtClean="0">
                <a:latin typeface="+mn-ea"/>
                <a:sym typeface="ＭＳ Ｐゴシック" panose="020B0600070205080204" pitchFamily="50" charset="-128"/>
              </a:rPr>
              <a:t>Description.</a:t>
            </a:r>
            <a:r>
              <a:rPr lang="ja-JP" altLang="en-US" sz="1400" dirty="0">
                <a:sym typeface="ＭＳ Ｐゴシック" panose="020B0600070205080204" pitchFamily="50" charset="-128"/>
              </a:rPr>
              <a:t> </a:t>
            </a:r>
            <a:r>
              <a:rPr lang="ja-JP" altLang="en-US" sz="1400" dirty="0" smtClean="0">
                <a:latin typeface="BIZ UDPゴシック" panose="020B0400000000000000" pitchFamily="50" charset="-128"/>
                <a:hlinkClick r:id="rId4"/>
              </a:rPr>
              <a:t>https</a:t>
            </a:r>
            <a:r>
              <a:rPr lang="ja-JP" altLang="en-US" sz="1400" dirty="0">
                <a:latin typeface="BIZ UDPゴシック" panose="020B0400000000000000" pitchFamily="50" charset="-128"/>
                <a:hlinkClick r:id="rId4"/>
              </a:rPr>
              <a:t>://www.dublincore.org/specifications/dublin-core/dces/</a:t>
            </a:r>
            <a:r>
              <a:rPr lang="en-US" altLang="ja-JP" sz="1400" dirty="0" smtClean="0">
                <a:latin typeface="+mn-ea"/>
              </a:rPr>
              <a:t>, </a:t>
            </a:r>
            <a:br>
              <a:rPr lang="en-US" altLang="ja-JP" sz="1400" dirty="0" smtClean="0">
                <a:latin typeface="+mn-ea"/>
              </a:rPr>
            </a:br>
            <a:r>
              <a:rPr lang="en-US" altLang="ja-JP" sz="1400" dirty="0" smtClean="0">
                <a:latin typeface="+mn-ea"/>
              </a:rPr>
              <a:t>(</a:t>
            </a:r>
            <a:r>
              <a:rPr lang="ja-JP" altLang="en-US" sz="1400" dirty="0">
                <a:latin typeface="+mn-ea"/>
              </a:rPr>
              <a:t>参照 </a:t>
            </a:r>
            <a:r>
              <a:rPr lang="en-US" altLang="ja-JP" sz="1400" dirty="0" smtClean="0">
                <a:latin typeface="+mn-ea"/>
              </a:rPr>
              <a:t>2023-08-31).</a:t>
            </a:r>
          </a:p>
          <a:p>
            <a:pPr>
              <a:lnSpc>
                <a:spcPct val="120000"/>
              </a:lnSpc>
            </a:pP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fairsharing.org.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5"/>
              </a:rPr>
              <a:t>https://fairsharing.org/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+mn-ea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MERIL.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6"/>
              </a:rPr>
              <a:t>https://portal.meril.eu/meril/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 err="1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OpenDOAR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https://v2.sherpa.ac.uk/opendoar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7"/>
              </a:rPr>
              <a:t>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re3data.org.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8"/>
              </a:rPr>
              <a:t>https://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8"/>
              </a:rPr>
              <a:t>www.re3data.org/search?query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ROAR. 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9"/>
              </a:rPr>
              <a:t>http://roar.eprints.org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  <a:hlinkClick r:id="rId9"/>
              </a:rPr>
              <a:t>/</a:t>
            </a:r>
            <a:r>
              <a:rPr lang="en-US" altLang="ja-JP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, (</a:t>
            </a:r>
            <a:r>
              <a:rPr lang="ja-JP" altLang="en-US" sz="1400" dirty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参照 </a:t>
            </a:r>
            <a:r>
              <a:rPr lang="en-US" altLang="ja-JP" sz="1400" dirty="0" smtClean="0">
                <a:latin typeface="BIZ UDPゴシック" panose="020B0400000000000000" pitchFamily="50" charset="-128"/>
                <a:sym typeface="ＭＳ Ｐゴシック" panose="020B0600070205080204" pitchFamily="50" charset="-128"/>
              </a:rPr>
              <a:t>2023-08-31).</a:t>
            </a:r>
            <a:endParaRPr lang="en-US" altLang="ja-JP" sz="1400" dirty="0">
              <a:latin typeface="BIZ UDPゴシック" panose="020B0400000000000000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4452B-26E9-4C9F-ABB2-FD64CED57217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646" y="3533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en-US" altLang="ja-JP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ja-JP" altLang="en-US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文献</a:t>
            </a:r>
            <a:endParaRPr kumimoji="1" lang="en-US" altLang="ja-JP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4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 Semibold"/>
        <a:ea typeface="BIZ UDPゴシック"/>
        <a:cs typeface=""/>
      </a:majorFont>
      <a:minorFont>
        <a:latin typeface="Segoe UI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Segoe UI Semibold"/>
        <a:ea typeface="BIZ UDPゴシック"/>
        <a:cs typeface=""/>
      </a:majorFont>
      <a:minorFont>
        <a:latin typeface="Segoe U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807</Words>
  <Application>Microsoft Office PowerPoint</Application>
  <PresentationFormat>画面に合わせる (4:3)</PresentationFormat>
  <Paragraphs>60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BIZ UDPゴシック</vt:lpstr>
      <vt:lpstr>ＭＳ Ｐゴシック</vt:lpstr>
      <vt:lpstr>Arial</vt:lpstr>
      <vt:lpstr>Segoe UI</vt:lpstr>
      <vt:lpstr>Segoe UI Semibold</vt:lpstr>
      <vt:lpstr>Office テーマ</vt:lpstr>
      <vt:lpstr>参考文献 : 共通</vt:lpstr>
      <vt:lpstr>参考文献 : 第1章</vt:lpstr>
      <vt:lpstr>参考文献 : 第2章</vt:lpstr>
      <vt:lpstr>参考文献 : 第4章(1)</vt:lpstr>
      <vt:lpstr>参考文献 : 第4章(2)</vt:lpstr>
      <vt:lpstr>参考文献 : 第5章(1)</vt:lpstr>
      <vt:lpstr>参考文献 : 第5章(2)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　研究データの保存</dc:title>
  <dc:creator>HOSHIKO NAMI</dc:creator>
  <cp:lastModifiedBy>HOSHIKO NAMI</cp:lastModifiedBy>
  <cp:revision>67</cp:revision>
  <dcterms:created xsi:type="dcterms:W3CDTF">2023-07-19T06:13:48Z</dcterms:created>
  <dcterms:modified xsi:type="dcterms:W3CDTF">2023-08-31T01:55:46Z</dcterms:modified>
</cp:coreProperties>
</file>