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4057" r:id="rId1"/>
  </p:sldMasterIdLst>
  <p:notesMasterIdLst>
    <p:notesMasterId r:id="rId17"/>
  </p:notesMasterIdLst>
  <p:handoutMasterIdLst>
    <p:handoutMasterId r:id="rId18"/>
  </p:handoutMasterIdLst>
  <p:sldIdLst>
    <p:sldId id="289" r:id="rId2"/>
    <p:sldId id="268" r:id="rId3"/>
    <p:sldId id="278" r:id="rId4"/>
    <p:sldId id="293" r:id="rId5"/>
    <p:sldId id="294" r:id="rId6"/>
    <p:sldId id="292" r:id="rId7"/>
    <p:sldId id="279" r:id="rId8"/>
    <p:sldId id="272" r:id="rId9"/>
    <p:sldId id="273" r:id="rId10"/>
    <p:sldId id="274" r:id="rId11"/>
    <p:sldId id="287" r:id="rId12"/>
    <p:sldId id="295" r:id="rId13"/>
    <p:sldId id="267" r:id="rId14"/>
    <p:sldId id="257" r:id="rId15"/>
    <p:sldId id="259" r:id="rId16"/>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904">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栄美 石田" initials="栄美" lastIdx="24" clrIdx="0">
    <p:extLst>
      <p:ext uri="{19B8F6BF-5375-455C-9EA6-DF929625EA0E}">
        <p15:presenceInfo xmlns:p15="http://schemas.microsoft.com/office/powerpoint/2012/main" userId="栄美 石田" providerId="None"/>
      </p:ext>
    </p:extLst>
  </p:cmAuthor>
  <p:cmAuthor id="2" name="洋一 冨浦" initials="洋一" lastIdx="18" clrIdx="1">
    <p:extLst>
      <p:ext uri="{19B8F6BF-5375-455C-9EA6-DF929625EA0E}">
        <p15:presenceInfo xmlns:p15="http://schemas.microsoft.com/office/powerpoint/2012/main" userId="洋一 冨浦" providerId="None"/>
      </p:ext>
    </p:extLst>
  </p:cmAuthor>
  <p:cmAuthor id="3" name="HOSHIKO NAMI" initials="HN" lastIdx="7" clrIdx="2">
    <p:extLst>
      <p:ext uri="{19B8F6BF-5375-455C-9EA6-DF929625EA0E}">
        <p15:presenceInfo xmlns:p15="http://schemas.microsoft.com/office/powerpoint/2012/main" userId="HOSHIKO NAMI" providerId="None"/>
      </p:ext>
    </p:extLst>
  </p:cmAuthor>
  <p:cmAuthor id="4" name="tom" initials="t" lastIdx="3" clrIdx="3">
    <p:extLst>
      <p:ext uri="{19B8F6BF-5375-455C-9EA6-DF929625EA0E}">
        <p15:presenceInfo xmlns:p15="http://schemas.microsoft.com/office/powerpoint/2012/main" userId="4efb3f1eaca4a7e0"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prnWhat="handouts4" frameSlides="1"/>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CEEF6"/>
    <a:srgbClr val="F6D2E7"/>
    <a:srgbClr val="660033"/>
    <a:srgbClr val="BC003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621" autoAdjust="0"/>
    <p:restoredTop sz="77064" autoAdjust="0"/>
  </p:normalViewPr>
  <p:slideViewPr>
    <p:cSldViewPr>
      <p:cViewPr varScale="1">
        <p:scale>
          <a:sx n="82" d="100"/>
          <a:sy n="82" d="100"/>
        </p:scale>
        <p:origin x="1326" y="84"/>
      </p:cViewPr>
      <p:guideLst>
        <p:guide orient="horz" pos="2160"/>
        <p:guide pos="2904"/>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73" d="100"/>
          <a:sy n="73" d="100"/>
        </p:scale>
        <p:origin x="2790" y="7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栄美 石田" userId="ea80a946-a1ed-4c8c-93ae-3eed8cda28fb" providerId="ADAL" clId="{58522DEE-9EE8-471D-9936-D1EC005806B7}"/>
    <pc:docChg chg="undo modSld sldOrd">
      <pc:chgData name="栄美 石田" userId="ea80a946-a1ed-4c8c-93ae-3eed8cda28fb" providerId="ADAL" clId="{58522DEE-9EE8-471D-9936-D1EC005806B7}" dt="2023-08-16T23:22:20.957" v="2974" actId="14100"/>
      <pc:docMkLst>
        <pc:docMk/>
      </pc:docMkLst>
      <pc:sldChg chg="addSp modSp addCm modCm">
        <pc:chgData name="栄美 石田" userId="ea80a946-a1ed-4c8c-93ae-3eed8cda28fb" providerId="ADAL" clId="{58522DEE-9EE8-471D-9936-D1EC005806B7}" dt="2023-08-16T23:17:30.871" v="2919"/>
        <pc:sldMkLst>
          <pc:docMk/>
          <pc:sldMk cId="0" sldId="259"/>
        </pc:sldMkLst>
        <pc:spChg chg="add mod">
          <ac:chgData name="栄美 石田" userId="ea80a946-a1ed-4c8c-93ae-3eed8cda28fb" providerId="ADAL" clId="{58522DEE-9EE8-471D-9936-D1EC005806B7}" dt="2023-08-16T23:15:56.996" v="2875" actId="14100"/>
          <ac:spMkLst>
            <pc:docMk/>
            <pc:sldMk cId="0" sldId="259"/>
            <ac:spMk id="2" creationId="{DE52F914-F3FB-4D3F-8935-9943371F7E24}"/>
          </ac:spMkLst>
        </pc:spChg>
        <pc:spChg chg="add mod">
          <ac:chgData name="栄美 石田" userId="ea80a946-a1ed-4c8c-93ae-3eed8cda28fb" providerId="ADAL" clId="{58522DEE-9EE8-471D-9936-D1EC005806B7}" dt="2023-08-16T23:16:26.109" v="2892" actId="20577"/>
          <ac:spMkLst>
            <pc:docMk/>
            <pc:sldMk cId="0" sldId="259"/>
            <ac:spMk id="8" creationId="{E2754F13-741A-41DC-B952-94E84D0176C1}"/>
          </ac:spMkLst>
        </pc:spChg>
        <pc:spChg chg="add mod">
          <ac:chgData name="栄美 石田" userId="ea80a946-a1ed-4c8c-93ae-3eed8cda28fb" providerId="ADAL" clId="{58522DEE-9EE8-471D-9936-D1EC005806B7}" dt="2023-08-16T23:16:39.744" v="2904" actId="20577"/>
          <ac:spMkLst>
            <pc:docMk/>
            <pc:sldMk cId="0" sldId="259"/>
            <ac:spMk id="10" creationId="{BB6BA53E-44D1-47F8-8C44-576C2D7660CE}"/>
          </ac:spMkLst>
        </pc:spChg>
        <pc:spChg chg="add mod">
          <ac:chgData name="栄美 石田" userId="ea80a946-a1ed-4c8c-93ae-3eed8cda28fb" providerId="ADAL" clId="{58522DEE-9EE8-471D-9936-D1EC005806B7}" dt="2023-08-16T23:16:52.947" v="2917" actId="20577"/>
          <ac:spMkLst>
            <pc:docMk/>
            <pc:sldMk cId="0" sldId="259"/>
            <ac:spMk id="11" creationId="{2A8EBD2C-FDF3-456F-A8EA-9E7FEED7E5A3}"/>
          </ac:spMkLst>
        </pc:spChg>
      </pc:sldChg>
      <pc:sldChg chg="modSp addCm modCm">
        <pc:chgData name="栄美 石田" userId="ea80a946-a1ed-4c8c-93ae-3eed8cda28fb" providerId="ADAL" clId="{58522DEE-9EE8-471D-9936-D1EC005806B7}" dt="2023-08-16T22:42:00.837" v="154"/>
        <pc:sldMkLst>
          <pc:docMk/>
          <pc:sldMk cId="0" sldId="268"/>
        </pc:sldMkLst>
        <pc:spChg chg="mod">
          <ac:chgData name="栄美 石田" userId="ea80a946-a1ed-4c8c-93ae-3eed8cda28fb" providerId="ADAL" clId="{58522DEE-9EE8-471D-9936-D1EC005806B7}" dt="2023-08-16T22:41:43.788" v="153" actId="6549"/>
          <ac:spMkLst>
            <pc:docMk/>
            <pc:sldMk cId="0" sldId="268"/>
            <ac:spMk id="28674" creationId="{AE3E90FC-7A90-7B40-A5E1-EBE755371131}"/>
          </ac:spMkLst>
        </pc:spChg>
      </pc:sldChg>
      <pc:sldChg chg="modSp addCm modCm">
        <pc:chgData name="栄美 石田" userId="ea80a946-a1ed-4c8c-93ae-3eed8cda28fb" providerId="ADAL" clId="{58522DEE-9EE8-471D-9936-D1EC005806B7}" dt="2023-08-16T22:56:17.326" v="1738"/>
        <pc:sldMkLst>
          <pc:docMk/>
          <pc:sldMk cId="0" sldId="272"/>
        </pc:sldMkLst>
        <pc:spChg chg="mod">
          <ac:chgData name="栄美 石田" userId="ea80a946-a1ed-4c8c-93ae-3eed8cda28fb" providerId="ADAL" clId="{58522DEE-9EE8-471D-9936-D1EC005806B7}" dt="2023-08-16T22:54:50.095" v="1556" actId="6549"/>
          <ac:spMkLst>
            <pc:docMk/>
            <pc:sldMk cId="0" sldId="272"/>
            <ac:spMk id="6" creationId="{93E2FFB8-F23F-2946-8182-7065C66E6322}"/>
          </ac:spMkLst>
        </pc:spChg>
        <pc:spChg chg="mod">
          <ac:chgData name="栄美 石田" userId="ea80a946-a1ed-4c8c-93ae-3eed8cda28fb" providerId="ADAL" clId="{58522DEE-9EE8-471D-9936-D1EC005806B7}" dt="2023-08-16T22:55:57.929" v="1736" actId="20577"/>
          <ac:spMkLst>
            <pc:docMk/>
            <pc:sldMk cId="0" sldId="272"/>
            <ac:spMk id="49154" creationId="{4407E872-D1B5-0A44-9647-FC7BB7D3172F}"/>
          </ac:spMkLst>
        </pc:spChg>
      </pc:sldChg>
      <pc:sldChg chg="modSp addCm modCm">
        <pc:chgData name="栄美 石田" userId="ea80a946-a1ed-4c8c-93ae-3eed8cda28fb" providerId="ADAL" clId="{58522DEE-9EE8-471D-9936-D1EC005806B7}" dt="2023-08-16T22:59:08.205" v="1866" actId="20577"/>
        <pc:sldMkLst>
          <pc:docMk/>
          <pc:sldMk cId="0" sldId="273"/>
        </pc:sldMkLst>
        <pc:spChg chg="mod">
          <ac:chgData name="栄美 石田" userId="ea80a946-a1ed-4c8c-93ae-3eed8cda28fb" providerId="ADAL" clId="{58522DEE-9EE8-471D-9936-D1EC005806B7}" dt="2023-08-16T22:59:08.205" v="1866" actId="20577"/>
          <ac:spMkLst>
            <pc:docMk/>
            <pc:sldMk cId="0" sldId="273"/>
            <ac:spMk id="36865" creationId="{434ABD1A-9E12-594A-BA96-075CA7F4546E}"/>
          </ac:spMkLst>
        </pc:spChg>
        <pc:spChg chg="mod">
          <ac:chgData name="栄美 石田" userId="ea80a946-a1ed-4c8c-93ae-3eed8cda28fb" providerId="ADAL" clId="{58522DEE-9EE8-471D-9936-D1EC005806B7}" dt="2023-08-16T22:57:51.466" v="1815" actId="403"/>
          <ac:spMkLst>
            <pc:docMk/>
            <pc:sldMk cId="0" sldId="273"/>
            <ac:spMk id="51202" creationId="{543B7B87-6B91-3749-8E6D-F53A04967332}"/>
          </ac:spMkLst>
        </pc:spChg>
      </pc:sldChg>
      <pc:sldChg chg="modSp addCm modCm">
        <pc:chgData name="栄美 石田" userId="ea80a946-a1ed-4c8c-93ae-3eed8cda28fb" providerId="ADAL" clId="{58522DEE-9EE8-471D-9936-D1EC005806B7}" dt="2023-08-16T23:21:21.634" v="2937" actId="20577"/>
        <pc:sldMkLst>
          <pc:docMk/>
          <pc:sldMk cId="0" sldId="274"/>
        </pc:sldMkLst>
        <pc:spChg chg="mod">
          <ac:chgData name="栄美 石田" userId="ea80a946-a1ed-4c8c-93ae-3eed8cda28fb" providerId="ADAL" clId="{58522DEE-9EE8-471D-9936-D1EC005806B7}" dt="2023-08-16T22:59:47.511" v="1966" actId="20577"/>
          <ac:spMkLst>
            <pc:docMk/>
            <pc:sldMk cId="0" sldId="274"/>
            <ac:spMk id="3" creationId="{26621791-D09E-DB45-B1FC-FFE92B5068A7}"/>
          </ac:spMkLst>
        </pc:spChg>
        <pc:spChg chg="mod">
          <ac:chgData name="栄美 石田" userId="ea80a946-a1ed-4c8c-93ae-3eed8cda28fb" providerId="ADAL" clId="{58522DEE-9EE8-471D-9936-D1EC005806B7}" dt="2023-08-16T23:21:21.634" v="2937" actId="20577"/>
          <ac:spMkLst>
            <pc:docMk/>
            <pc:sldMk cId="0" sldId="274"/>
            <ac:spMk id="32769" creationId="{5E211E47-EF9F-2A4D-B5EC-877F05E18065}"/>
          </ac:spMkLst>
        </pc:spChg>
      </pc:sldChg>
      <pc:sldChg chg="modSp addCm modCm">
        <pc:chgData name="栄美 石田" userId="ea80a946-a1ed-4c8c-93ae-3eed8cda28fb" providerId="ADAL" clId="{58522DEE-9EE8-471D-9936-D1EC005806B7}" dt="2023-08-16T22:42:45.584" v="220"/>
        <pc:sldMkLst>
          <pc:docMk/>
          <pc:sldMk cId="0" sldId="278"/>
        </pc:sldMkLst>
        <pc:spChg chg="mod">
          <ac:chgData name="栄美 石田" userId="ea80a946-a1ed-4c8c-93ae-3eed8cda28fb" providerId="ADAL" clId="{58522DEE-9EE8-471D-9936-D1EC005806B7}" dt="2023-08-16T22:42:19.986" v="218" actId="6549"/>
          <ac:spMkLst>
            <pc:docMk/>
            <pc:sldMk cId="0" sldId="278"/>
            <ac:spMk id="30722" creationId="{0530916A-6191-BA4D-8B66-E1F639BDAE0A}"/>
          </ac:spMkLst>
        </pc:spChg>
      </pc:sldChg>
      <pc:sldChg chg="modSp">
        <pc:chgData name="栄美 石田" userId="ea80a946-a1ed-4c8c-93ae-3eed8cda28fb" providerId="ADAL" clId="{58522DEE-9EE8-471D-9936-D1EC005806B7}" dt="2023-08-16T23:21:55.469" v="2973" actId="207"/>
        <pc:sldMkLst>
          <pc:docMk/>
          <pc:sldMk cId="0" sldId="279"/>
        </pc:sldMkLst>
        <pc:spChg chg="mod">
          <ac:chgData name="栄美 石田" userId="ea80a946-a1ed-4c8c-93ae-3eed8cda28fb" providerId="ADAL" clId="{58522DEE-9EE8-471D-9936-D1EC005806B7}" dt="2023-08-16T23:21:55.469" v="2973" actId="207"/>
          <ac:spMkLst>
            <pc:docMk/>
            <pc:sldMk cId="0" sldId="279"/>
            <ac:spMk id="3" creationId="{2A7198B6-B5B4-F942-A00A-543B667BF709}"/>
          </ac:spMkLst>
        </pc:spChg>
        <pc:spChg chg="mod">
          <ac:chgData name="栄美 石田" userId="ea80a946-a1ed-4c8c-93ae-3eed8cda28fb" providerId="ADAL" clId="{58522DEE-9EE8-471D-9936-D1EC005806B7}" dt="2023-08-16T22:54:07.622" v="1530" actId="20577"/>
          <ac:spMkLst>
            <pc:docMk/>
            <pc:sldMk cId="0" sldId="279"/>
            <ac:spMk id="7" creationId="{93E2FFB8-F23F-2946-8182-7065C66E6322}"/>
          </ac:spMkLst>
        </pc:spChg>
      </pc:sldChg>
      <pc:sldChg chg="modSp ord addCm modCm">
        <pc:chgData name="栄美 石田" userId="ea80a946-a1ed-4c8c-93ae-3eed8cda28fb" providerId="ADAL" clId="{58522DEE-9EE8-471D-9936-D1EC005806B7}" dt="2023-08-16T23:22:20.957" v="2974" actId="14100"/>
        <pc:sldMkLst>
          <pc:docMk/>
          <pc:sldMk cId="3701626347" sldId="287"/>
        </pc:sldMkLst>
        <pc:spChg chg="mod">
          <ac:chgData name="栄美 石田" userId="ea80a946-a1ed-4c8c-93ae-3eed8cda28fb" providerId="ADAL" clId="{58522DEE-9EE8-471D-9936-D1EC005806B7}" dt="2023-08-16T23:22:20.957" v="2974" actId="14100"/>
          <ac:spMkLst>
            <pc:docMk/>
            <pc:sldMk cId="3701626347" sldId="287"/>
            <ac:spMk id="6" creationId="{D3F5A110-2FCD-814A-9861-628B110A27DD}"/>
          </ac:spMkLst>
        </pc:spChg>
        <pc:spChg chg="mod">
          <ac:chgData name="栄美 石田" userId="ea80a946-a1ed-4c8c-93ae-3eed8cda28fb" providerId="ADAL" clId="{58522DEE-9EE8-471D-9936-D1EC005806B7}" dt="2023-08-16T23:07:03.676" v="2454" actId="14100"/>
          <ac:spMkLst>
            <pc:docMk/>
            <pc:sldMk cId="3701626347" sldId="287"/>
            <ac:spMk id="12" creationId="{00000000-0000-0000-0000-000000000000}"/>
          </ac:spMkLst>
        </pc:spChg>
      </pc:sldChg>
      <pc:sldChg chg="ord">
        <pc:chgData name="栄美 石田" userId="ea80a946-a1ed-4c8c-93ae-3eed8cda28fb" providerId="ADAL" clId="{58522DEE-9EE8-471D-9936-D1EC005806B7}" dt="2023-08-16T23:09:40.785" v="2458"/>
        <pc:sldMkLst>
          <pc:docMk/>
          <pc:sldMk cId="2211555119" sldId="292"/>
        </pc:sldMkLst>
      </pc:sldChg>
      <pc:sldChg chg="modSp">
        <pc:chgData name="栄美 石田" userId="ea80a946-a1ed-4c8c-93ae-3eed8cda28fb" providerId="ADAL" clId="{58522DEE-9EE8-471D-9936-D1EC005806B7}" dt="2023-08-16T22:54:26.226" v="1545" actId="6549"/>
        <pc:sldMkLst>
          <pc:docMk/>
          <pc:sldMk cId="1052843606" sldId="293"/>
        </pc:sldMkLst>
        <pc:spChg chg="mod">
          <ac:chgData name="栄美 石田" userId="ea80a946-a1ed-4c8c-93ae-3eed8cda28fb" providerId="ADAL" clId="{58522DEE-9EE8-471D-9936-D1EC005806B7}" dt="2023-08-16T22:54:26.226" v="1545" actId="6549"/>
          <ac:spMkLst>
            <pc:docMk/>
            <pc:sldMk cId="1052843606" sldId="293"/>
            <ac:spMk id="4" creationId="{B4A4E4DE-4F76-7746-BC22-74F47A8B037B}"/>
          </ac:spMkLst>
        </pc:spChg>
        <pc:spChg chg="mod">
          <ac:chgData name="栄美 石田" userId="ea80a946-a1ed-4c8c-93ae-3eed8cda28fb" providerId="ADAL" clId="{58522DEE-9EE8-471D-9936-D1EC005806B7}" dt="2023-08-16T22:47:16.681" v="1061" actId="14100"/>
          <ac:spMkLst>
            <pc:docMk/>
            <pc:sldMk cId="1052843606" sldId="293"/>
            <ac:spMk id="5" creationId="{00000000-0000-0000-0000-000000000000}"/>
          </ac:spMkLst>
        </pc:spChg>
      </pc:sldChg>
      <pc:sldChg chg="modSp">
        <pc:chgData name="栄美 石田" userId="ea80a946-a1ed-4c8c-93ae-3eed8cda28fb" providerId="ADAL" clId="{58522DEE-9EE8-471D-9936-D1EC005806B7}" dt="2023-08-16T22:49:30.005" v="1349" actId="6549"/>
        <pc:sldMkLst>
          <pc:docMk/>
          <pc:sldMk cId="1290971274" sldId="294"/>
        </pc:sldMkLst>
        <pc:spChg chg="mod">
          <ac:chgData name="栄美 石田" userId="ea80a946-a1ed-4c8c-93ae-3eed8cda28fb" providerId="ADAL" clId="{58522DEE-9EE8-471D-9936-D1EC005806B7}" dt="2023-08-16T22:49:30.005" v="1349" actId="6549"/>
          <ac:spMkLst>
            <pc:docMk/>
            <pc:sldMk cId="1290971274" sldId="294"/>
            <ac:spMk id="33796" creationId="{00000000-0000-0000-0000-000000000000}"/>
          </ac:spMkLst>
        </pc:spChg>
        <pc:spChg chg="mod">
          <ac:chgData name="栄美 石田" userId="ea80a946-a1ed-4c8c-93ae-3eed8cda28fb" providerId="ADAL" clId="{58522DEE-9EE8-471D-9936-D1EC005806B7}" dt="2023-08-16T22:49:23.563" v="1347" actId="20577"/>
          <ac:spMkLst>
            <pc:docMk/>
            <pc:sldMk cId="1290971274" sldId="294"/>
            <ac:spMk id="35844" creationId="{00000000-0000-0000-0000-000000000000}"/>
          </ac:spMkLst>
        </pc:spChg>
      </pc:sldChg>
      <pc:sldChg chg="ord addCm modCm">
        <pc:chgData name="栄美 石田" userId="ea80a946-a1ed-4c8c-93ae-3eed8cda28fb" providerId="ADAL" clId="{58522DEE-9EE8-471D-9936-D1EC005806B7}" dt="2023-08-16T23:07:52.245" v="2456"/>
        <pc:sldMkLst>
          <pc:docMk/>
          <pc:sldMk cId="2496374533" sldId="295"/>
        </pc:sldMkLst>
      </pc:sldChg>
    </pc:docChg>
  </pc:docChgLst>
  <pc:docChgLst>
    <pc:chgData name="栄美 石田" userId="ea80a946-a1ed-4c8c-93ae-3eed8cda28fb" providerId="ADAL" clId="{27CEF333-E1AF-4974-9842-C6CC267255CA}"/>
    <pc:docChg chg="modSld">
      <pc:chgData name="栄美 石田" userId="ea80a946-a1ed-4c8c-93ae-3eed8cda28fb" providerId="ADAL" clId="{27CEF333-E1AF-4974-9842-C6CC267255CA}" dt="2023-08-22T18:11:32.587" v="279"/>
      <pc:docMkLst>
        <pc:docMk/>
      </pc:docMkLst>
      <pc:sldChg chg="modSp addCm delCm modCm modNotesTx">
        <pc:chgData name="栄美 石田" userId="ea80a946-a1ed-4c8c-93ae-3eed8cda28fb" providerId="ADAL" clId="{27CEF333-E1AF-4974-9842-C6CC267255CA}" dt="2023-08-22T18:11:32.587" v="279"/>
        <pc:sldMkLst>
          <pc:docMk/>
          <pc:sldMk cId="0" sldId="259"/>
        </pc:sldMkLst>
        <pc:spChg chg="mod">
          <ac:chgData name="栄美 石田" userId="ea80a946-a1ed-4c8c-93ae-3eed8cda28fb" providerId="ADAL" clId="{27CEF333-E1AF-4974-9842-C6CC267255CA}" dt="2023-08-22T18:10:57.695" v="277" actId="20577"/>
          <ac:spMkLst>
            <pc:docMk/>
            <pc:sldMk cId="0" sldId="259"/>
            <ac:spMk id="14" creationId="{D3F5A110-2FCD-814A-9861-628B110A27DD}"/>
          </ac:spMkLst>
        </pc:spChg>
      </pc:sldChg>
      <pc:sldChg chg="modSp modNotesTx">
        <pc:chgData name="栄美 石田" userId="ea80a946-a1ed-4c8c-93ae-3eed8cda28fb" providerId="ADAL" clId="{27CEF333-E1AF-4974-9842-C6CC267255CA}" dt="2023-08-22T18:07:25.054" v="242" actId="20577"/>
        <pc:sldMkLst>
          <pc:docMk/>
          <pc:sldMk cId="0" sldId="267"/>
        </pc:sldMkLst>
        <pc:spChg chg="mod">
          <ac:chgData name="栄美 石田" userId="ea80a946-a1ed-4c8c-93ae-3eed8cda28fb" providerId="ADAL" clId="{27CEF333-E1AF-4974-9842-C6CC267255CA}" dt="2023-08-22T18:06:46.747" v="240" actId="20577"/>
          <ac:spMkLst>
            <pc:docMk/>
            <pc:sldMk cId="0" sldId="267"/>
            <ac:spMk id="3" creationId="{2817A02D-DC31-4C42-A202-697BEDA1CC68}"/>
          </ac:spMkLst>
        </pc:spChg>
      </pc:sldChg>
      <pc:sldChg chg="delCm modCm">
        <pc:chgData name="栄美 石田" userId="ea80a946-a1ed-4c8c-93ae-3eed8cda28fb" providerId="ADAL" clId="{27CEF333-E1AF-4974-9842-C6CC267255CA}" dt="2023-08-22T18:03:48.612" v="232"/>
        <pc:sldMkLst>
          <pc:docMk/>
          <pc:sldMk cId="0" sldId="268"/>
        </pc:sldMkLst>
      </pc:sldChg>
      <pc:sldChg chg="delCm modNotesTx">
        <pc:chgData name="栄美 石田" userId="ea80a946-a1ed-4c8c-93ae-3eed8cda28fb" providerId="ADAL" clId="{27CEF333-E1AF-4974-9842-C6CC267255CA}" dt="2023-08-22T18:03:26.240" v="227"/>
        <pc:sldMkLst>
          <pc:docMk/>
          <pc:sldMk cId="0" sldId="272"/>
        </pc:sldMkLst>
      </pc:sldChg>
      <pc:sldChg chg="modSp addCm delCm modCm">
        <pc:chgData name="栄美 石田" userId="ea80a946-a1ed-4c8c-93ae-3eed8cda28fb" providerId="ADAL" clId="{27CEF333-E1AF-4974-9842-C6CC267255CA}" dt="2023-08-22T18:03:18.149" v="226"/>
        <pc:sldMkLst>
          <pc:docMk/>
          <pc:sldMk cId="0" sldId="273"/>
        </pc:sldMkLst>
        <pc:spChg chg="mod">
          <ac:chgData name="栄美 石田" userId="ea80a946-a1ed-4c8c-93ae-3eed8cda28fb" providerId="ADAL" clId="{27CEF333-E1AF-4974-9842-C6CC267255CA}" dt="2023-08-22T18:02:55.633" v="223" actId="20577"/>
          <ac:spMkLst>
            <pc:docMk/>
            <pc:sldMk cId="0" sldId="273"/>
            <ac:spMk id="51202" creationId="{543B7B87-6B91-3749-8E6D-F53A04967332}"/>
          </ac:spMkLst>
        </pc:spChg>
      </pc:sldChg>
      <pc:sldChg chg="delCm">
        <pc:chgData name="栄美 石田" userId="ea80a946-a1ed-4c8c-93ae-3eed8cda28fb" providerId="ADAL" clId="{27CEF333-E1AF-4974-9842-C6CC267255CA}" dt="2023-08-22T18:04:31.580" v="234"/>
        <pc:sldMkLst>
          <pc:docMk/>
          <pc:sldMk cId="0" sldId="274"/>
        </pc:sldMkLst>
      </pc:sldChg>
      <pc:sldChg chg="delCm">
        <pc:chgData name="栄美 石田" userId="ea80a946-a1ed-4c8c-93ae-3eed8cda28fb" providerId="ADAL" clId="{27CEF333-E1AF-4974-9842-C6CC267255CA}" dt="2023-08-22T18:03:53.931" v="233"/>
        <pc:sldMkLst>
          <pc:docMk/>
          <pc:sldMk cId="0" sldId="278"/>
        </pc:sldMkLst>
      </pc:sldChg>
      <pc:sldChg chg="addCm delCm modCm modNotesTx">
        <pc:chgData name="栄美 石田" userId="ea80a946-a1ed-4c8c-93ae-3eed8cda28fb" providerId="ADAL" clId="{27CEF333-E1AF-4974-9842-C6CC267255CA}" dt="2023-08-22T18:03:30.582" v="228"/>
        <pc:sldMkLst>
          <pc:docMk/>
          <pc:sldMk cId="0" sldId="279"/>
        </pc:sldMkLst>
      </pc:sldChg>
      <pc:sldChg chg="delCm">
        <pc:chgData name="栄美 石田" userId="ea80a946-a1ed-4c8c-93ae-3eed8cda28fb" providerId="ADAL" clId="{27CEF333-E1AF-4974-9842-C6CC267255CA}" dt="2023-08-22T18:05:21.229" v="239"/>
        <pc:sldMkLst>
          <pc:docMk/>
          <pc:sldMk cId="3701626347" sldId="287"/>
        </pc:sldMkLst>
      </pc:sldChg>
      <pc:sldChg chg="addCm delCm modCm modNotesTx">
        <pc:chgData name="栄美 石田" userId="ea80a946-a1ed-4c8c-93ae-3eed8cda28fb" providerId="ADAL" clId="{27CEF333-E1AF-4974-9842-C6CC267255CA}" dt="2023-08-22T18:03:34.897" v="229"/>
        <pc:sldMkLst>
          <pc:docMk/>
          <pc:sldMk cId="2211555119" sldId="292"/>
        </pc:sldMkLst>
      </pc:sldChg>
      <pc:sldChg chg="delCm">
        <pc:chgData name="栄美 石田" userId="ea80a946-a1ed-4c8c-93ae-3eed8cda28fb" providerId="ADAL" clId="{27CEF333-E1AF-4974-9842-C6CC267255CA}" dt="2023-08-22T18:03:39.965" v="231"/>
        <pc:sldMkLst>
          <pc:docMk/>
          <pc:sldMk cId="1290971274" sldId="294"/>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2" name="ヘッダー プレースホルダ 1">
            <a:extLst>
              <a:ext uri="{FF2B5EF4-FFF2-40B4-BE49-F238E27FC236}">
                <a16:creationId xmlns:a16="http://schemas.microsoft.com/office/drawing/2014/main" id="{16A68C55-B8D9-D34E-A2E3-BF29047B0E1F}"/>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latin typeface="Arial" panose="020B0604020202020204" pitchFamily="34" charset="0"/>
                <a:ea typeface="MS PGothic" panose="020B0600070205080204" pitchFamily="50" charset="-128"/>
                <a:cs typeface="MS PGothic" panose="020B0600070205080204" pitchFamily="50" charset="-128"/>
              </a:defRPr>
            </a:lvl1pPr>
          </a:lstStyle>
          <a:p>
            <a:pPr>
              <a:defRPr/>
            </a:pPr>
            <a:endParaRPr lang="ja-JP" altLang="en-US" dirty="0">
              <a:ea typeface="BIZ UDPゴシック" panose="020B0400000000000000" pitchFamily="50" charset="-128"/>
            </a:endParaRPr>
          </a:p>
        </p:txBody>
      </p:sp>
      <p:sp>
        <p:nvSpPr>
          <p:cNvPr id="3" name="日付プレースホルダ 2">
            <a:extLst>
              <a:ext uri="{FF2B5EF4-FFF2-40B4-BE49-F238E27FC236}">
                <a16:creationId xmlns:a16="http://schemas.microsoft.com/office/drawing/2014/main" id="{85A3E78D-1CC7-454B-A0ED-5A734DAD2705}"/>
              </a:ext>
            </a:extLst>
          </p:cNvPr>
          <p:cNvSpPr>
            <a:spLocks noGrp="1"/>
          </p:cNvSpPr>
          <p:nvPr>
            <p:ph type="dt" sz="quarter" idx="1"/>
          </p:nvPr>
        </p:nvSpPr>
        <p:spPr>
          <a:xfrm>
            <a:off x="3885010" y="0"/>
            <a:ext cx="2971800" cy="457200"/>
          </a:xfrm>
          <a:prstGeom prst="rect">
            <a:avLst/>
          </a:prstGeom>
        </p:spPr>
        <p:txBody>
          <a:bodyPr vert="horz" wrap="square" lIns="91440" tIns="45720" rIns="91440" bIns="45720" numCol="1" anchor="t" anchorCtr="0" compatLnSpc="1"/>
          <a:lstStyle>
            <a:lvl1pPr algn="r" eaLnBrk="1" hangingPunct="1">
              <a:defRPr sz="1200">
                <a:latin typeface="Arial" panose="020B0604020202020204" pitchFamily="34" charset="0"/>
                <a:ea typeface="MS PGothic" panose="020B0600070205080204" pitchFamily="50" charset="-128"/>
              </a:defRPr>
            </a:lvl1pPr>
          </a:lstStyle>
          <a:p>
            <a:pPr>
              <a:defRPr/>
            </a:pPr>
            <a:fld id="{F4AAE2E2-AB4A-2E4D-88CE-2E6823178BAD}" type="datetime1">
              <a:rPr lang="ja-JP" altLang="en-US">
                <a:ea typeface="BIZ UDPゴシック" panose="020B0400000000000000" pitchFamily="50" charset="-128"/>
              </a:rPr>
              <a:pPr>
                <a:defRPr/>
              </a:pPr>
              <a:t>2023/9/25</a:t>
            </a:fld>
            <a:endParaRPr lang="ja-JP" altLang="en-US" dirty="0">
              <a:ea typeface="BIZ UDPゴシック" panose="020B0400000000000000" pitchFamily="50" charset="-128"/>
            </a:endParaRPr>
          </a:p>
        </p:txBody>
      </p:sp>
      <p:sp>
        <p:nvSpPr>
          <p:cNvPr id="4" name="フッター プレースホルダ 3">
            <a:extLst>
              <a:ext uri="{FF2B5EF4-FFF2-40B4-BE49-F238E27FC236}">
                <a16:creationId xmlns:a16="http://schemas.microsoft.com/office/drawing/2014/main" id="{3977EAB7-E028-614E-94E1-6D1C6C15D28C}"/>
              </a:ext>
            </a:extLst>
          </p:cNvPr>
          <p:cNvSpPr>
            <a:spLocks noGrp="1"/>
          </p:cNvSpPr>
          <p:nvPr>
            <p:ph type="ftr" sz="quarter" idx="2"/>
          </p:nvPr>
        </p:nvSpPr>
        <p:spPr>
          <a:xfrm>
            <a:off x="0" y="8684684"/>
            <a:ext cx="2971800" cy="457200"/>
          </a:xfrm>
          <a:prstGeom prst="rect">
            <a:avLst/>
          </a:prstGeom>
        </p:spPr>
        <p:txBody>
          <a:bodyPr vert="horz" lIns="91440" tIns="45720" rIns="91440" bIns="45720" rtlCol="0" anchor="b"/>
          <a:lstStyle>
            <a:lvl1pPr algn="l" eaLnBrk="1" hangingPunct="1">
              <a:defRPr sz="1200">
                <a:latin typeface="Arial" panose="020B0604020202020204" pitchFamily="34" charset="0"/>
                <a:ea typeface="MS PGothic" panose="020B0600070205080204" pitchFamily="50" charset="-128"/>
                <a:cs typeface="MS PGothic" panose="020B0600070205080204" pitchFamily="50" charset="-128"/>
              </a:defRPr>
            </a:lvl1pPr>
          </a:lstStyle>
          <a:p>
            <a:pPr>
              <a:defRPr/>
            </a:pPr>
            <a:endParaRPr lang="ja-JP" altLang="en-US" dirty="0">
              <a:ea typeface="BIZ UDPゴシック" panose="020B0400000000000000" pitchFamily="50" charset="-128"/>
            </a:endParaRPr>
          </a:p>
        </p:txBody>
      </p:sp>
      <p:sp>
        <p:nvSpPr>
          <p:cNvPr id="5" name="スライド番号プレースホルダ 4">
            <a:extLst>
              <a:ext uri="{FF2B5EF4-FFF2-40B4-BE49-F238E27FC236}">
                <a16:creationId xmlns:a16="http://schemas.microsoft.com/office/drawing/2014/main" id="{936A2359-EFBC-6C42-9CA4-59CB52323CF8}"/>
              </a:ext>
            </a:extLst>
          </p:cNvPr>
          <p:cNvSpPr>
            <a:spLocks noGrp="1"/>
          </p:cNvSpPr>
          <p:nvPr>
            <p:ph type="sldNum" sz="quarter" idx="3"/>
          </p:nvPr>
        </p:nvSpPr>
        <p:spPr>
          <a:xfrm>
            <a:off x="3885010" y="8684684"/>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A112059C-9AB5-C14A-AAB4-5617FD5D3353}" type="slidenum">
              <a:rPr lang="ja-JP" altLang="en-US">
                <a:ea typeface="BIZ UDPゴシック" panose="020B0400000000000000" pitchFamily="50" charset="-128"/>
              </a:rPr>
              <a:pPr>
                <a:defRPr/>
              </a:pPr>
              <a:t>‹#›</a:t>
            </a:fld>
            <a:endParaRPr lang="ja-JP" altLang="en-US" dirty="0">
              <a:ea typeface="BIZ UDPゴシック" panose="020B0400000000000000" pitchFamily="50" charset="-128"/>
            </a:endParaRPr>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941B1A46-C296-F349-B081-94A63CFA8E3A}"/>
              </a:ext>
            </a:extLst>
          </p:cNvPr>
          <p:cNvSpPr>
            <a:spLocks noGrp="1" noChangeArrowheads="1"/>
          </p:cNvSpPr>
          <p:nvPr>
            <p:ph type="hdr" sz="quarter"/>
          </p:nvPr>
        </p:nvSpPr>
        <p:spPr bwMode="auto">
          <a:xfrm>
            <a:off x="0" y="0"/>
            <a:ext cx="2971800" cy="457200"/>
          </a:xfrm>
          <a:prstGeom prst="rect">
            <a:avLst/>
          </a:prstGeom>
          <a:noFill/>
          <a:ln w="9525">
            <a:noFill/>
            <a:miter lim="800000"/>
          </a:ln>
        </p:spPr>
        <p:txBody>
          <a:bodyPr vert="horz" wrap="square" lIns="91440" tIns="45720" rIns="91440" bIns="45720" numCol="1" anchor="t" anchorCtr="0" compatLnSpc="1"/>
          <a:lstStyle>
            <a:lvl1pPr eaLnBrk="1" hangingPunct="1">
              <a:defRPr kumimoji="1" sz="1200">
                <a:latin typeface="Arial" panose="020B0604020202020204" pitchFamily="34" charset="0"/>
                <a:ea typeface="BIZ UDPゴシック" panose="020B0400000000000000" pitchFamily="50" charset="-128"/>
                <a:cs typeface="+mn-cs"/>
              </a:defRPr>
            </a:lvl1pPr>
          </a:lstStyle>
          <a:p>
            <a:pPr>
              <a:defRPr/>
            </a:pPr>
            <a:endParaRPr lang="en-US" altLang="ja-JP" dirty="0"/>
          </a:p>
        </p:txBody>
      </p:sp>
      <p:sp>
        <p:nvSpPr>
          <p:cNvPr id="7171" name="Rectangle 3">
            <a:extLst>
              <a:ext uri="{FF2B5EF4-FFF2-40B4-BE49-F238E27FC236}">
                <a16:creationId xmlns:a16="http://schemas.microsoft.com/office/drawing/2014/main" id="{405993FB-2E41-6B49-BC58-67EBAD2DAB34}"/>
              </a:ext>
            </a:extLst>
          </p:cNvPr>
          <p:cNvSpPr>
            <a:spLocks noGrp="1" noChangeArrowheads="1"/>
          </p:cNvSpPr>
          <p:nvPr>
            <p:ph type="dt" idx="1"/>
          </p:nvPr>
        </p:nvSpPr>
        <p:spPr bwMode="auto">
          <a:xfrm>
            <a:off x="3886200" y="0"/>
            <a:ext cx="2971800" cy="457200"/>
          </a:xfrm>
          <a:prstGeom prst="rect">
            <a:avLst/>
          </a:prstGeom>
          <a:noFill/>
          <a:ln w="9525">
            <a:noFill/>
            <a:miter lim="800000"/>
          </a:ln>
        </p:spPr>
        <p:txBody>
          <a:bodyPr vert="horz" wrap="square" lIns="91440" tIns="45720" rIns="91440" bIns="45720" numCol="1" anchor="t" anchorCtr="0" compatLnSpc="1"/>
          <a:lstStyle>
            <a:lvl1pPr algn="r" eaLnBrk="1" hangingPunct="1">
              <a:defRPr kumimoji="1" sz="1200">
                <a:latin typeface="Arial" panose="020B0604020202020204" pitchFamily="34" charset="0"/>
                <a:ea typeface="BIZ UDPゴシック" panose="020B0400000000000000" pitchFamily="50" charset="-128"/>
                <a:cs typeface="+mn-cs"/>
              </a:defRPr>
            </a:lvl1pPr>
          </a:lstStyle>
          <a:p>
            <a:pPr>
              <a:defRPr/>
            </a:pPr>
            <a:endParaRPr lang="en-US" altLang="ja-JP" dirty="0"/>
          </a:p>
        </p:txBody>
      </p:sp>
      <p:sp>
        <p:nvSpPr>
          <p:cNvPr id="25604" name="Rectangle 4">
            <a:extLst>
              <a:ext uri="{FF2B5EF4-FFF2-40B4-BE49-F238E27FC236}">
                <a16:creationId xmlns:a16="http://schemas.microsoft.com/office/drawing/2014/main" id="{D68FCAB6-2316-F741-9101-4CC3D2126FFD}"/>
              </a:ext>
            </a:extLst>
          </p:cNvPr>
          <p:cNvSpPr>
            <a:spLocks noGrp="1" noRot="1" noChangeAspect="1" noChangeArrowheads="1" noTextEdit="1"/>
          </p:cNvSpPr>
          <p:nvPr>
            <p:ph type="sldImg" idx="4294967295"/>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3" name="Rectangle 5">
            <a:extLst>
              <a:ext uri="{FF2B5EF4-FFF2-40B4-BE49-F238E27FC236}">
                <a16:creationId xmlns:a16="http://schemas.microsoft.com/office/drawing/2014/main" id="{69AD18D9-AEBE-C449-B243-473C1878D689}"/>
              </a:ext>
            </a:extLst>
          </p:cNvPr>
          <p:cNvSpPr>
            <a:spLocks noGrp="1" noChangeArrowheads="1"/>
          </p:cNvSpPr>
          <p:nvPr>
            <p:ph type="body" sz="quarter" idx="3"/>
          </p:nvPr>
        </p:nvSpPr>
        <p:spPr bwMode="auto">
          <a:xfrm>
            <a:off x="914400" y="4343400"/>
            <a:ext cx="5029200" cy="4114800"/>
          </a:xfrm>
          <a:prstGeom prst="rect">
            <a:avLst/>
          </a:prstGeom>
          <a:noFill/>
          <a:ln w="9525">
            <a:noFill/>
            <a:miter lim="800000"/>
          </a:ln>
        </p:spPr>
        <p:txBody>
          <a:bodyPr vert="horz" wrap="square" lIns="91440" tIns="45720" rIns="91440" bIns="45720" numCol="1" anchor="t" anchorCtr="0" compatLnSpc="1"/>
          <a:lstStyle/>
          <a:p>
            <a:pPr lvl="0"/>
            <a:r>
              <a:rPr lang="ja-JP" altLang="en-US" noProof="0" dirty="0"/>
              <a:t>マスタ テキストの書式設定</a:t>
            </a:r>
          </a:p>
          <a:p>
            <a:pPr lvl="1"/>
            <a:r>
              <a:rPr lang="ja-JP" altLang="en-US" noProof="0" dirty="0"/>
              <a:t>第 </a:t>
            </a:r>
            <a:r>
              <a:rPr lang="en-US" altLang="ja-JP" noProof="0" dirty="0"/>
              <a:t>2 </a:t>
            </a:r>
            <a:r>
              <a:rPr lang="ja-JP" altLang="en-US" noProof="0" dirty="0"/>
              <a:t>レベル</a:t>
            </a:r>
          </a:p>
          <a:p>
            <a:pPr lvl="2"/>
            <a:r>
              <a:rPr lang="ja-JP" altLang="en-US" noProof="0" dirty="0"/>
              <a:t>第 </a:t>
            </a:r>
            <a:r>
              <a:rPr lang="en-US" altLang="ja-JP" noProof="0" dirty="0"/>
              <a:t>3 </a:t>
            </a:r>
            <a:r>
              <a:rPr lang="ja-JP" altLang="en-US" noProof="0" dirty="0"/>
              <a:t>レベル</a:t>
            </a:r>
          </a:p>
          <a:p>
            <a:pPr lvl="3"/>
            <a:r>
              <a:rPr lang="ja-JP" altLang="en-US" noProof="0" dirty="0"/>
              <a:t>第 </a:t>
            </a:r>
            <a:r>
              <a:rPr lang="en-US" altLang="ja-JP" noProof="0" dirty="0"/>
              <a:t>4 </a:t>
            </a:r>
            <a:r>
              <a:rPr lang="ja-JP" altLang="en-US" noProof="0" dirty="0"/>
              <a:t>レベル</a:t>
            </a:r>
          </a:p>
          <a:p>
            <a:pPr lvl="4"/>
            <a:r>
              <a:rPr lang="ja-JP" altLang="en-US" noProof="0" dirty="0"/>
              <a:t>第 </a:t>
            </a:r>
            <a:r>
              <a:rPr lang="en-US" altLang="ja-JP" noProof="0" dirty="0"/>
              <a:t>5 </a:t>
            </a:r>
            <a:r>
              <a:rPr lang="ja-JP" altLang="en-US" noProof="0" dirty="0"/>
              <a:t>レベル</a:t>
            </a:r>
          </a:p>
        </p:txBody>
      </p:sp>
      <p:sp>
        <p:nvSpPr>
          <p:cNvPr id="7174" name="Rectangle 6">
            <a:extLst>
              <a:ext uri="{FF2B5EF4-FFF2-40B4-BE49-F238E27FC236}">
                <a16:creationId xmlns:a16="http://schemas.microsoft.com/office/drawing/2014/main" id="{D37F1A70-9B43-7245-B476-15CA1EFF94EC}"/>
              </a:ext>
            </a:extLst>
          </p:cNvPr>
          <p:cNvSpPr>
            <a:spLocks noGrp="1" noChangeArrowheads="1"/>
          </p:cNvSpPr>
          <p:nvPr>
            <p:ph type="ftr" sz="quarter" idx="4"/>
          </p:nvPr>
        </p:nvSpPr>
        <p:spPr bwMode="auto">
          <a:xfrm>
            <a:off x="0" y="8686800"/>
            <a:ext cx="2971800" cy="457200"/>
          </a:xfrm>
          <a:prstGeom prst="rect">
            <a:avLst/>
          </a:prstGeom>
          <a:noFill/>
          <a:ln w="9525">
            <a:noFill/>
            <a:miter lim="800000"/>
          </a:ln>
        </p:spPr>
        <p:txBody>
          <a:bodyPr vert="horz" wrap="square" lIns="91440" tIns="45720" rIns="91440" bIns="45720" numCol="1" anchor="b" anchorCtr="0" compatLnSpc="1"/>
          <a:lstStyle>
            <a:lvl1pPr eaLnBrk="1" hangingPunct="1">
              <a:defRPr kumimoji="1" sz="1200">
                <a:latin typeface="Arial" panose="020B0604020202020204" pitchFamily="34" charset="0"/>
                <a:ea typeface="BIZ UDPゴシック" panose="020B0400000000000000" pitchFamily="50" charset="-128"/>
                <a:cs typeface="+mn-cs"/>
              </a:defRPr>
            </a:lvl1pPr>
          </a:lstStyle>
          <a:p>
            <a:pPr>
              <a:defRPr/>
            </a:pPr>
            <a:endParaRPr lang="en-US" altLang="ja-JP" dirty="0"/>
          </a:p>
        </p:txBody>
      </p:sp>
      <p:sp>
        <p:nvSpPr>
          <p:cNvPr id="7175" name="Rectangle 7">
            <a:extLst>
              <a:ext uri="{FF2B5EF4-FFF2-40B4-BE49-F238E27FC236}">
                <a16:creationId xmlns:a16="http://schemas.microsoft.com/office/drawing/2014/main" id="{1D1DBB35-E7A5-BF4B-857A-848FEC286902}"/>
              </a:ext>
            </a:extLst>
          </p:cNvPr>
          <p:cNvSpPr>
            <a:spLocks noGrp="1" noChangeArrowheads="1"/>
          </p:cNvSpPr>
          <p:nvPr>
            <p:ph type="sldNum" sz="quarter" idx="5"/>
          </p:nvPr>
        </p:nvSpPr>
        <p:spPr bwMode="auto">
          <a:xfrm>
            <a:off x="3886200" y="8686800"/>
            <a:ext cx="2971800" cy="457200"/>
          </a:xfrm>
          <a:prstGeom prst="rect">
            <a:avLst/>
          </a:prstGeom>
          <a:noFill/>
          <a:ln w="9525">
            <a:noFill/>
            <a:miter lim="800000"/>
          </a:ln>
        </p:spPr>
        <p:txBody>
          <a:bodyPr vert="horz" wrap="square" lIns="91440" tIns="45720" rIns="91440" bIns="45720" numCol="1" anchor="b" anchorCtr="0" compatLnSpc="1">
            <a:prstTxWarp prst="textNoShape">
              <a:avLst/>
            </a:prstTxWarp>
          </a:bodyPr>
          <a:lstStyle>
            <a:lvl1pPr algn="r" eaLnBrk="1" hangingPunct="1">
              <a:defRPr sz="1200">
                <a:ea typeface="BIZ UDPゴシック" panose="020B0400000000000000" pitchFamily="50" charset="-128"/>
              </a:defRPr>
            </a:lvl1pPr>
          </a:lstStyle>
          <a:p>
            <a:pPr>
              <a:defRPr/>
            </a:pPr>
            <a:fld id="{6C5DECC8-67CB-314A-998B-B5FCEDFEEC5A}" type="slidenum">
              <a:rPr lang="en-US" altLang="ja-JP" smtClean="0"/>
              <a:pPr>
                <a:defRPr/>
              </a:pPr>
              <a:t>‹#›</a:t>
            </a:fld>
            <a:endParaRPr lang="en-US" altLang="ja-JP"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BIZ UDPゴシック" panose="020B0400000000000000" pitchFamily="50" charset="-128"/>
        <a:cs typeface="BIZ UDPゴシック" panose="020B0400000000000000" pitchFamily="50" charset="-128"/>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BIZ UDPゴシック" panose="020B0400000000000000" pitchFamily="50" charset="-128"/>
        <a:cs typeface="+mn-cs"/>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BIZ UDPゴシック" panose="020B0400000000000000" pitchFamily="50" charset="-128"/>
        <a:cs typeface="+mn-cs"/>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BIZ UDPゴシック" panose="020B0400000000000000" pitchFamily="50" charset="-128"/>
        <a:cs typeface="+mn-cs"/>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BIZ UDPゴシック" panose="020B0400000000000000" pitchFamily="50"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はじめよう、研究データ管理</a:t>
            </a:r>
          </a:p>
        </p:txBody>
      </p:sp>
      <p:sp>
        <p:nvSpPr>
          <p:cNvPr id="4" name="スライド番号プレースホルダー 3"/>
          <p:cNvSpPr>
            <a:spLocks noGrp="1"/>
          </p:cNvSpPr>
          <p:nvPr>
            <p:ph type="sldNum" sz="quarter" idx="10"/>
          </p:nvPr>
        </p:nvSpPr>
        <p:spPr/>
        <p:txBody>
          <a:bodyPr/>
          <a:lstStyle/>
          <a:p>
            <a:pPr>
              <a:defRPr/>
            </a:pPr>
            <a:fld id="{6C5DECC8-67CB-314A-998B-B5FCEDFEEC5A}" type="slidenum">
              <a:rPr lang="en-US" altLang="ja-JP" smtClean="0"/>
              <a:pPr>
                <a:defRPr/>
              </a:pPr>
              <a:t>1</a:t>
            </a:fld>
            <a:endParaRPr lang="en-US" altLang="ja-JP" dirty="0"/>
          </a:p>
        </p:txBody>
      </p:sp>
    </p:spTree>
    <p:extLst>
      <p:ext uri="{BB962C8B-B14F-4D97-AF65-F5344CB8AC3E}">
        <p14:creationId xmlns:p14="http://schemas.microsoft.com/office/powerpoint/2010/main" val="377004418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幻灯片图像占位符 1">
            <a:extLst>
              <a:ext uri="{FF2B5EF4-FFF2-40B4-BE49-F238E27FC236}">
                <a16:creationId xmlns:a16="http://schemas.microsoft.com/office/drawing/2014/main" id="{FF4F873C-E73D-3C46-9DB2-502241FAAAD0}"/>
              </a:ext>
            </a:extLst>
          </p:cNvPr>
          <p:cNvSpPr>
            <a:spLocks noGrp="1" noRot="1" noChangeAspect="1" noChangeArrowheads="1" noTextEdit="1"/>
          </p:cNvSpPr>
          <p:nvPr>
            <p:ph type="sldImg"/>
          </p:nvPr>
        </p:nvSpPr>
        <p:spPr>
          <a:ln/>
        </p:spPr>
      </p:sp>
      <p:sp>
        <p:nvSpPr>
          <p:cNvPr id="36866" name="备注占位符 2">
            <a:extLst>
              <a:ext uri="{FF2B5EF4-FFF2-40B4-BE49-F238E27FC236}">
                <a16:creationId xmlns:a16="http://schemas.microsoft.com/office/drawing/2014/main" id="{2D56DB23-2D62-6941-9A6F-70002CE42ECD}"/>
              </a:ext>
            </a:extLst>
          </p:cNvPr>
          <p:cNvSpPr>
            <a:spLocks noGrp="1" noChangeArrowheads="1"/>
          </p:cNvSpPr>
          <p:nvPr>
            <p:ph type="body" idx="1"/>
          </p:nvPr>
        </p:nvSpPr>
        <p:spPr>
          <a:ln/>
        </p:spPr>
        <p:txBody>
          <a:bodyPr>
            <a:prstTxWarp prst="textNoShape">
              <a:avLst/>
            </a:prstTxWarp>
          </a:bodyPr>
          <a:lstStyle/>
          <a:p>
            <a:r>
              <a:rPr kumimoji="1" lang="ja-JP" altLang="en-US" dirty="0"/>
              <a:t>一方で、研究データ管理が注目される背景には、研究不正を防止する役割への期待もあります。
研究データに関しては文部科学省の提示した『研究活動における不正行為への対応とうに関するガイドライン』でも「研究者に対して一定期間研究データを保存し、必要な場合に開示することを義務付ける」と明記されています。
また、文部科学省の依頼を受けて審議が行われた日本学術会議の『科学研究における健全性の向上について』においては、保存期間は原則として論文発表後10年間という具体的な数字にまで言及されています。
大学や研究機関は必要に応じてデータを開示できるよう、日頃からデータを管理し、保存しておくことが求められるようになっています。</a:t>
            </a:r>
          </a:p>
          <a:p>
            <a:endParaRPr kumimoji="1" lang="ja-JP" altLang="en-US" dirty="0"/>
          </a:p>
          <a:p>
            <a:endParaRPr kumimoji="1" lang="ja-JP" altLang="en-US" dirty="0"/>
          </a:p>
          <a:p>
            <a:endParaRPr kumimoji="1" lang="ja-JP" altLang="en-US" dirty="0"/>
          </a:p>
        </p:txBody>
      </p:sp>
      <p:sp>
        <p:nvSpPr>
          <p:cNvPr id="33795" name="灯片编号占位符 3">
            <a:extLst>
              <a:ext uri="{FF2B5EF4-FFF2-40B4-BE49-F238E27FC236}">
                <a16:creationId xmlns:a16="http://schemas.microsoft.com/office/drawing/2014/main" id="{DF5D586E-AD5F-9A41-8738-CA14213EE17D}"/>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D616229B-BBCD-374A-A256-2C7EC1284608}" type="slidenum">
              <a:rPr lang="en-US" altLang="ja-JP" sz="1200" smtClean="0">
                <a:ea typeface="BIZ UDPゴシック" panose="020B0400000000000000" pitchFamily="50" charset="-128"/>
              </a:rPr>
              <a:pPr/>
              <a:t>10</a:t>
            </a:fld>
            <a:endParaRPr lang="en-US" altLang="ja-JP" sz="1200" dirty="0">
              <a:ea typeface="BIZ UDPゴシック" panose="020B0400000000000000" pitchFamily="50" charset="-128"/>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kumimoji="1" lang="ja-JP" altLang="en-US" dirty="0"/>
              <a:t>研究データ管理・公開や保存に関して、現在、さまざまなポリシーが作成され、それらに従う必要があります。</a:t>
            </a:r>
          </a:p>
          <a:p>
            <a:endParaRPr kumimoji="1" lang="ja-JP" altLang="en-US" dirty="0"/>
          </a:p>
          <a:p>
            <a:r>
              <a:rPr kumimoji="1" lang="ja-JP" altLang="en-US" dirty="0"/>
              <a:t>①研究機関のポリシー</a:t>
            </a:r>
          </a:p>
          <a:p>
            <a:r>
              <a:rPr kumimoji="1" lang="ja-JP" altLang="en-US" dirty="0"/>
              <a:t>②配分機関のポリシー</a:t>
            </a:r>
          </a:p>
          <a:p>
            <a:r>
              <a:rPr kumimoji="1" lang="ja-JP" altLang="en-US" dirty="0"/>
              <a:t>③学会・出版社のポリシー</a:t>
            </a:r>
          </a:p>
          <a:p>
            <a:endParaRPr kumimoji="1" lang="ja-JP" altLang="en-US" dirty="0"/>
          </a:p>
          <a:p>
            <a:r>
              <a:rPr kumimoji="1" lang="ja-JP" altLang="en-US" dirty="0"/>
              <a:t>など、研究の進行に応じて遵守すべきポリシーを随時確認しましょう。</a:t>
            </a:r>
          </a:p>
          <a:p>
            <a:endParaRPr kumimoji="1" lang="ja-JP" altLang="en-US" dirty="0"/>
          </a:p>
        </p:txBody>
      </p:sp>
      <p:sp>
        <p:nvSpPr>
          <p:cNvPr id="4" name="灯片编号占位符 3"/>
          <p:cNvSpPr>
            <a:spLocks noGrp="1"/>
          </p:cNvSpPr>
          <p:nvPr>
            <p:ph type="sldNum" sz="quarter" idx="5"/>
          </p:nvPr>
        </p:nvSpPr>
        <p:spPr/>
        <p:txBody>
          <a:bodyPr/>
          <a:lstStyle/>
          <a:p>
            <a:pPr>
              <a:defRPr/>
            </a:pPr>
            <a:fld id="{6C5DECC8-67CB-314A-998B-B5FCEDFEEC5A}" type="slidenum">
              <a:rPr lang="en-US" altLang="ja-JP" smtClean="0"/>
              <a:pPr>
                <a:defRPr/>
              </a:pPr>
              <a:t>11</a:t>
            </a:fld>
            <a:endParaRPr lang="en-US" altLang="ja-JP"/>
          </a:p>
        </p:txBody>
      </p:sp>
    </p:spTree>
    <p:extLst>
      <p:ext uri="{BB962C8B-B14F-4D97-AF65-F5344CB8AC3E}">
        <p14:creationId xmlns:p14="http://schemas.microsoft.com/office/powerpoint/2010/main" val="208770587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Arial" panose="020B0604020202020204" pitchFamily="34" charset="0"/>
                <a:ea typeface="ＭＳ Ｐゴシック" panose="020B0600070205080204" pitchFamily="50" charset="-128"/>
              </a:defRPr>
            </a:lvl1pPr>
            <a:lvl2pPr marL="742950" indent="-285750">
              <a:spcBef>
                <a:spcPct val="30000"/>
              </a:spcBef>
              <a:defRPr kumimoji="1" sz="1200">
                <a:solidFill>
                  <a:schemeClr val="tx1"/>
                </a:solidFill>
                <a:latin typeface="Arial" panose="020B0604020202020204" pitchFamily="34" charset="0"/>
                <a:ea typeface="ＭＳ Ｐゴシック" panose="020B0600070205080204" pitchFamily="50" charset="-128"/>
              </a:defRPr>
            </a:lvl2pPr>
            <a:lvl3pPr marL="1143000" indent="-228600">
              <a:spcBef>
                <a:spcPct val="30000"/>
              </a:spcBef>
              <a:defRPr kumimoji="1" sz="1200">
                <a:solidFill>
                  <a:schemeClr val="tx1"/>
                </a:solidFill>
                <a:latin typeface="Arial" panose="020B0604020202020204" pitchFamily="34" charset="0"/>
                <a:ea typeface="ＭＳ Ｐゴシック" panose="020B0600070205080204" pitchFamily="50" charset="-128"/>
              </a:defRPr>
            </a:lvl3pPr>
            <a:lvl4pPr marL="1600200" indent="-228600">
              <a:spcBef>
                <a:spcPct val="30000"/>
              </a:spcBef>
              <a:defRPr kumimoji="1" sz="1200">
                <a:solidFill>
                  <a:schemeClr val="tx1"/>
                </a:solidFill>
                <a:latin typeface="Arial" panose="020B0604020202020204" pitchFamily="34" charset="0"/>
                <a:ea typeface="ＭＳ Ｐゴシック" panose="020B0600070205080204" pitchFamily="50" charset="-128"/>
              </a:defRPr>
            </a:lvl4pPr>
            <a:lvl5pPr marL="2057400" indent="-228600">
              <a:spcBef>
                <a:spcPct val="30000"/>
              </a:spcBef>
              <a:defRPr kumimoji="1" sz="1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30000"/>
              </a:spcBef>
              <a:spcAft>
                <a:spcPct val="0"/>
              </a:spcAft>
              <a:defRPr kumimoji="1" sz="1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30000"/>
              </a:spcBef>
              <a:spcAft>
                <a:spcPct val="0"/>
              </a:spcAft>
              <a:defRPr kumimoji="1" sz="1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30000"/>
              </a:spcBef>
              <a:spcAft>
                <a:spcPct val="0"/>
              </a:spcAft>
              <a:defRPr kumimoji="1" sz="1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30000"/>
              </a:spcBef>
              <a:spcAft>
                <a:spcPct val="0"/>
              </a:spcAft>
              <a:defRPr kumimoji="1" sz="1200">
                <a:solidFill>
                  <a:schemeClr val="tx1"/>
                </a:solidFill>
                <a:latin typeface="Arial" panose="020B0604020202020204" pitchFamily="34" charset="0"/>
                <a:ea typeface="ＭＳ Ｐゴシック" panose="020B0600070205080204" pitchFamily="50" charset="-128"/>
              </a:defRPr>
            </a:lvl9pPr>
          </a:lstStyle>
          <a:p>
            <a:pPr>
              <a:spcBef>
                <a:spcPct val="0"/>
              </a:spcBef>
            </a:pPr>
            <a:fld id="{667961C3-2522-4E88-838E-B693AE393300}" type="slidenum">
              <a:rPr lang="en-US" altLang="ja-JP" smtClean="0">
                <a:ea typeface="BIZ UDPゴシック" panose="020B0400000000000000" pitchFamily="50" charset="-128"/>
              </a:rPr>
              <a:pPr>
                <a:spcBef>
                  <a:spcPct val="0"/>
                </a:spcBef>
              </a:pPr>
              <a:t>12</a:t>
            </a:fld>
            <a:endParaRPr lang="en-US" altLang="ja-JP" dirty="0">
              <a:ea typeface="BIZ UDPゴシック" panose="020B0400000000000000" pitchFamily="50" charset="-128"/>
            </a:endParaRPr>
          </a:p>
        </p:txBody>
      </p:sp>
      <p:sp>
        <p:nvSpPr>
          <p:cNvPr id="53251" name="Rectangle 2"/>
          <p:cNvSpPr>
            <a:spLocks noGrp="1" noRot="1" noChangeAspect="1" noChangeArrowheads="1" noTextEdit="1"/>
          </p:cNvSpPr>
          <p:nvPr>
            <p:ph type="sldImg"/>
          </p:nvPr>
        </p:nvSpPr>
        <p:spPr>
          <a:ln/>
        </p:spPr>
      </p:sp>
      <p:sp>
        <p:nvSpPr>
          <p:cNvPr id="532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kumimoji="1" lang="ja-JP" altLang="en-US" dirty="0"/>
              <a:t>九州大学においても、研究データに関するポリシーやガイドラインを定めています。</a:t>
            </a:r>
            <a:endParaRPr kumimoji="1" lang="en-US" altLang="ja-JP" dirty="0"/>
          </a:p>
        </p:txBody>
      </p:sp>
    </p:spTree>
    <p:extLst>
      <p:ext uri="{BB962C8B-B14F-4D97-AF65-F5344CB8AC3E}">
        <p14:creationId xmlns:p14="http://schemas.microsoft.com/office/powerpoint/2010/main" val="230051088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幻灯片图像占位符 1">
            <a:extLst>
              <a:ext uri="{FF2B5EF4-FFF2-40B4-BE49-F238E27FC236}">
                <a16:creationId xmlns:a16="http://schemas.microsoft.com/office/drawing/2014/main" id="{4A6374A1-498A-524C-9D14-EBA289E9D59E}"/>
              </a:ext>
            </a:extLst>
          </p:cNvPr>
          <p:cNvSpPr>
            <a:spLocks noGrp="1" noRot="1" noChangeAspect="1" noChangeArrowheads="1" noTextEdit="1"/>
          </p:cNvSpPr>
          <p:nvPr>
            <p:ph type="sldImg"/>
          </p:nvPr>
        </p:nvSpPr>
        <p:spPr>
          <a:ln/>
        </p:spPr>
      </p:sp>
      <p:sp>
        <p:nvSpPr>
          <p:cNvPr id="45058" name="备注占位符 2">
            <a:extLst>
              <a:ext uri="{FF2B5EF4-FFF2-40B4-BE49-F238E27FC236}">
                <a16:creationId xmlns:a16="http://schemas.microsoft.com/office/drawing/2014/main" id="{720DDC49-F7B5-344D-BC86-1D7BD4CAFA54}"/>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prstTxWarp prst="textNoShape">
              <a:avLst/>
            </a:prstTxWarp>
          </a:bodyPr>
          <a:lstStyle/>
          <a:p>
            <a:r>
              <a:rPr kumimoji="1" lang="ja-JP" altLang="en-US" dirty="0"/>
              <a:t>研究データとは、研究の過程、あるいは研究の結果として収集・生成される情報です。仮説を検証するために使用されたり、結論を導くための根拠となります。また、のちに研究結果が正しいかどうか確認するために使用されることもあります。</a:t>
            </a:r>
            <a:endParaRPr kumimoji="1" lang="en-US" altLang="ja-JP" dirty="0"/>
          </a:p>
          <a:p>
            <a:r>
              <a:rPr kumimoji="1" lang="ja-JP" altLang="en-US" dirty="0"/>
              <a:t>
電子的なデータのみ研究データと定義することも、紙ベースの情報や現物も、研究データに含める場合もあります</a:t>
            </a:r>
            <a:r>
              <a:rPr kumimoji="1" lang="ja-JP" altLang="en-US" dirty="0" smtClean="0"/>
              <a:t>。</a:t>
            </a:r>
            <a:r>
              <a:rPr kumimoji="1" lang="ja-JP" altLang="en-US" sz="1200" kern="1200" dirty="0" smtClean="0">
                <a:latin typeface="BIZ UDPゴシック" panose="020B0400000000000000" pitchFamily="50" charset="-128"/>
                <a:ea typeface="BIZ UDPゴシック" panose="020B0400000000000000" pitchFamily="50" charset="-128"/>
                <a:cs typeface="BIZ UDPゴシック" panose="020B0400000000000000" pitchFamily="50" charset="-128"/>
              </a:rPr>
              <a:t>本教材</a:t>
            </a:r>
            <a:r>
              <a:rPr kumimoji="1" lang="ja-JP" altLang="en-US" sz="1200" kern="1200" dirty="0">
                <a:latin typeface="BIZ UDPゴシック" panose="020B0400000000000000" pitchFamily="50" charset="-128"/>
                <a:ea typeface="BIZ UDPゴシック" panose="020B0400000000000000" pitchFamily="50" charset="-128"/>
                <a:cs typeface="BIZ UDPゴシック" panose="020B0400000000000000" pitchFamily="50" charset="-128"/>
              </a:rPr>
              <a:t>では、主に電子的データの管理について説明します</a:t>
            </a:r>
            <a:r>
              <a:rPr kumimoji="1" lang="ja-JP" altLang="en-US" sz="1200" kern="1200" dirty="0" smtClean="0">
                <a:latin typeface="BIZ UDPゴシック" panose="020B0400000000000000" pitchFamily="50" charset="-128"/>
                <a:ea typeface="BIZ UDPゴシック" panose="020B0400000000000000" pitchFamily="50" charset="-128"/>
                <a:cs typeface="BIZ UDPゴシック" panose="020B0400000000000000" pitchFamily="50" charset="-128"/>
              </a:rPr>
              <a:t>。</a:t>
            </a:r>
            <a:endParaRPr kumimoji="1" lang="en-US" altLang="ja-JP" sz="1200" kern="1200" dirty="0" smtClean="0">
              <a:latin typeface="BIZ UDPゴシック" panose="020B0400000000000000" pitchFamily="50" charset="-128"/>
              <a:ea typeface="BIZ UDPゴシック" panose="020B0400000000000000" pitchFamily="50" charset="-128"/>
              <a:cs typeface="BIZ UDPゴシック" panose="020B0400000000000000" pitchFamily="50" charset="-128"/>
            </a:endParaRPr>
          </a:p>
          <a:p>
            <a:r>
              <a:rPr kumimoji="1" lang="ja-JP" altLang="en-US" dirty="0"/>
              <a:t>
また、研究データの形式は、テキストや3Dモデルなど様々であり、記録されるものも研究ノートや写真、音声テープなど多岐にわたります。
研究データの定義は、研究機関や助成機関によって異なる場合があります。必要に応じて、それぞれの定義を確認して下さい。</a:t>
            </a:r>
          </a:p>
          <a:p>
            <a:endParaRPr kumimoji="1" lang="ja-JP" altLang="en-US" dirty="0"/>
          </a:p>
          <a:p>
            <a:endParaRPr kumimoji="1" lang="ja-JP" altLang="en-US" dirty="0"/>
          </a:p>
        </p:txBody>
      </p:sp>
      <p:sp>
        <p:nvSpPr>
          <p:cNvPr id="45059" name="灯片编号占位符 3">
            <a:extLst>
              <a:ext uri="{FF2B5EF4-FFF2-40B4-BE49-F238E27FC236}">
                <a16:creationId xmlns:a16="http://schemas.microsoft.com/office/drawing/2014/main" id="{2DA0A8ED-4AA4-474C-9644-BBCF76F4E4DA}"/>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FD1084AD-DBF5-FE4B-80F7-F7B5E5C037AA}" type="slidenum">
              <a:rPr lang="en-US" altLang="ja-JP" sz="1200" smtClean="0">
                <a:ea typeface="BIZ UDPゴシック" panose="020B0400000000000000" pitchFamily="50" charset="-128"/>
              </a:rPr>
              <a:pPr/>
              <a:t>13</a:t>
            </a:fld>
            <a:endParaRPr lang="en-US" altLang="ja-JP" sz="1200" dirty="0">
              <a:ea typeface="BIZ UDPゴシック" panose="020B0400000000000000" pitchFamily="50" charset="-128"/>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Rectangle 7">
            <a:extLst>
              <a:ext uri="{FF2B5EF4-FFF2-40B4-BE49-F238E27FC236}">
                <a16:creationId xmlns:a16="http://schemas.microsoft.com/office/drawing/2014/main" id="{B1CE1FC4-5630-104D-A427-3E1433C667A6}"/>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528AC219-9CFB-2247-BF4B-E583C8ADD45B}" type="slidenum">
              <a:rPr lang="en-US" altLang="ja-JP" sz="1200" smtClean="0">
                <a:ea typeface="BIZ UDPゴシック" panose="020B0400000000000000" pitchFamily="50" charset="-128"/>
              </a:rPr>
              <a:pPr/>
              <a:t>14</a:t>
            </a:fld>
            <a:endParaRPr lang="en-US" altLang="ja-JP" sz="1200" dirty="0">
              <a:ea typeface="BIZ UDPゴシック" panose="020B0400000000000000" pitchFamily="50" charset="-128"/>
            </a:endParaRPr>
          </a:p>
        </p:txBody>
      </p:sp>
      <p:sp>
        <p:nvSpPr>
          <p:cNvPr id="49154" name="Rectangle 2">
            <a:extLst>
              <a:ext uri="{FF2B5EF4-FFF2-40B4-BE49-F238E27FC236}">
                <a16:creationId xmlns:a16="http://schemas.microsoft.com/office/drawing/2014/main" id="{31711D05-B578-844F-8922-ED21BF3315D1}"/>
              </a:ext>
            </a:extLst>
          </p:cNvPr>
          <p:cNvSpPr>
            <a:spLocks noGrp="1" noRot="1" noChangeAspect="1" noChangeArrowheads="1" noTextEdit="1"/>
          </p:cNvSpPr>
          <p:nvPr>
            <p:ph type="sldImg" idx="4294967295"/>
          </p:nvPr>
        </p:nvSpPr>
        <p:spPr>
          <a:ln/>
        </p:spPr>
      </p:sp>
      <p:sp>
        <p:nvSpPr>
          <p:cNvPr id="49155" name="Rectangle 3">
            <a:extLst>
              <a:ext uri="{FF2B5EF4-FFF2-40B4-BE49-F238E27FC236}">
                <a16:creationId xmlns:a16="http://schemas.microsoft.com/office/drawing/2014/main" id="{BBC05A9B-09F8-B44B-AB4D-5AF510F40527}"/>
              </a:ext>
            </a:extLst>
          </p:cNvPr>
          <p:cNvSpPr>
            <a:spLocks noGrp="1" noChangeArrowheads="1"/>
          </p:cNvSpPr>
          <p:nvPr>
            <p:ph type="body" idx="4294967295"/>
          </p:nvPr>
        </p:nvSpPr>
        <p:spPr/>
        <p:txBody>
          <a:bodyPr>
            <a:prstTxWarp prst="textNoShape">
              <a:avLst/>
            </a:prstTxWarp>
          </a:bodyPr>
          <a:lstStyle/>
          <a:p>
            <a:r>
              <a:rPr kumimoji="1" lang="ja-JP" altLang="en-US" dirty="0"/>
              <a:t>研究データは、ノートに記録されたものからデータベースに格納されたものなど、様々なもので構成されています。ここにあげたのは、その一例です。</a:t>
            </a:r>
            <a:endParaRPr kumimoji="1" lang="en-US" altLang="ja-JP" dirty="0"/>
          </a:p>
          <a:p>
            <a:r>
              <a:rPr kumimoji="1" lang="ja-JP" altLang="en-US" dirty="0"/>
              <a:t>各研究データを電子的に保存するためのファイルフォーマットには、テキスト、数値、画像、音声形式などがあります。ファイルフォーマットの詳細については、第4章で詳しく取り上げます。</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Rectangle 7">
            <a:extLst>
              <a:ext uri="{FF2B5EF4-FFF2-40B4-BE49-F238E27FC236}">
                <a16:creationId xmlns:a16="http://schemas.microsoft.com/office/drawing/2014/main" id="{55079D6F-EDAF-3A47-A743-3C75C6FCA36D}"/>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81856B01-4D1D-0E4E-B96C-1F67C70390C2}" type="slidenum">
              <a:rPr lang="en-US" altLang="ja-JP" sz="1200" smtClean="0">
                <a:ea typeface="BIZ UDPゴシック" panose="020B0400000000000000" pitchFamily="50" charset="-128"/>
              </a:rPr>
              <a:pPr/>
              <a:t>15</a:t>
            </a:fld>
            <a:endParaRPr lang="en-US" altLang="ja-JP" sz="1200" dirty="0">
              <a:ea typeface="BIZ UDPゴシック" panose="020B0400000000000000" pitchFamily="50" charset="-128"/>
            </a:endParaRPr>
          </a:p>
        </p:txBody>
      </p:sp>
      <p:sp>
        <p:nvSpPr>
          <p:cNvPr id="51202" name="Rectangle 2">
            <a:extLst>
              <a:ext uri="{FF2B5EF4-FFF2-40B4-BE49-F238E27FC236}">
                <a16:creationId xmlns:a16="http://schemas.microsoft.com/office/drawing/2014/main" id="{76E28A8E-577C-ED4B-AF9A-B6BD7B419D91}"/>
              </a:ext>
            </a:extLst>
          </p:cNvPr>
          <p:cNvSpPr>
            <a:spLocks noGrp="1" noRot="1" noChangeAspect="1" noChangeArrowheads="1" noTextEdit="1"/>
          </p:cNvSpPr>
          <p:nvPr>
            <p:ph type="sldImg" idx="4294967295"/>
          </p:nvPr>
        </p:nvSpPr>
        <p:spPr>
          <a:ln/>
        </p:spPr>
      </p:sp>
      <p:sp>
        <p:nvSpPr>
          <p:cNvPr id="51203" name="Rectangle 3">
            <a:extLst>
              <a:ext uri="{FF2B5EF4-FFF2-40B4-BE49-F238E27FC236}">
                <a16:creationId xmlns:a16="http://schemas.microsoft.com/office/drawing/2014/main" id="{DDA1CAC0-6C3D-E147-8D13-21D934E884F2}"/>
              </a:ext>
            </a:extLst>
          </p:cNvPr>
          <p:cNvSpPr>
            <a:spLocks noGrp="1" noChangeArrowheads="1"/>
          </p:cNvSpPr>
          <p:nvPr>
            <p:ph type="body" idx="4294967295"/>
          </p:nvPr>
        </p:nvSpPr>
        <p:spPr/>
        <p:txBody>
          <a:bodyPr>
            <a:prstTxWarp prst="textNoShape">
              <a:avLst/>
            </a:prstTxWarp>
          </a:bodyPr>
          <a:lstStyle/>
          <a:p>
            <a:r>
              <a:rPr kumimoji="1" lang="ja-JP" altLang="en-US" dirty="0"/>
              <a:t>研究データには、どのように生成され、保存され最終的に再利用されていくのかといったライフサイクルがあります。</a:t>
            </a:r>
            <a:endParaRPr kumimoji="1" lang="en-US" altLang="ja-JP" dirty="0"/>
          </a:p>
          <a:p>
            <a:r>
              <a:rPr kumimoji="1" lang="zh-CN" altLang="en-US" sz="1200" kern="0" dirty="0">
                <a:ea typeface="BIZ UDPゴシック" panose="020B0400000000000000" pitchFamily="50" charset="-128"/>
              </a:rPr>
              <a:t>研究データ管理は</a:t>
            </a:r>
            <a:r>
              <a:rPr kumimoji="1" lang="ja-JP" altLang="en-US" sz="1200" kern="0" dirty="0" err="1">
                <a:ea typeface="BIZ UDPゴシック" panose="020B0400000000000000" pitchFamily="50" charset="-128"/>
              </a:rPr>
              <a:t>、</a:t>
            </a:r>
            <a:r>
              <a:rPr kumimoji="1" lang="ja-JP" altLang="en-US" sz="1200" kern="0" dirty="0">
                <a:ea typeface="BIZ UDPゴシック" panose="020B0400000000000000" pitchFamily="50" charset="-128"/>
              </a:rPr>
              <a:t>研究活動のすべてのプロセス</a:t>
            </a:r>
            <a:r>
              <a:rPr kumimoji="1" lang="zh-CN" altLang="en-US" sz="1200" kern="0" dirty="0">
                <a:ea typeface="BIZ UDPゴシック" panose="020B0400000000000000" pitchFamily="50" charset="-128"/>
              </a:rPr>
              <a:t>に関連</a:t>
            </a:r>
            <a:r>
              <a:rPr kumimoji="1" lang="ja-JP" altLang="en-US" sz="1200" kern="0" dirty="0">
                <a:ea typeface="BIZ UDPゴシック" panose="020B0400000000000000" pitchFamily="50" charset="-128"/>
              </a:rPr>
              <a:t>します。</a:t>
            </a:r>
            <a:endParaRPr kumimoji="1" lang="en-US" altLang="ja-JP" sz="1200" kern="0" dirty="0">
              <a:ea typeface="BIZ UDPゴシック" panose="020B0400000000000000" pitchFamily="50" charset="-128"/>
            </a:endParaRPr>
          </a:p>
          <a:p>
            <a:r>
              <a:rPr kumimoji="1" lang="ja-JP" altLang="en-US" sz="1200" kern="0" dirty="0"/>
              <a:t>本教材では、研究プロセスに応じた研究データ管理の注意点について説明していきます。</a:t>
            </a:r>
            <a:endParaRPr kumimoji="1" lang="ja-JP" altLang="en-US" dirty="0"/>
          </a:p>
          <a:p>
            <a:endParaRPr kumimoji="1" lang="ja-JP" alt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幻灯片图像占位符 1">
            <a:extLst>
              <a:ext uri="{FF2B5EF4-FFF2-40B4-BE49-F238E27FC236}">
                <a16:creationId xmlns:a16="http://schemas.microsoft.com/office/drawing/2014/main" id="{A5D98858-8D29-2841-A62D-4F4C3625953D}"/>
              </a:ext>
            </a:extLst>
          </p:cNvPr>
          <p:cNvSpPr>
            <a:spLocks noGrp="1" noRot="1" noChangeAspect="1" noChangeArrowheads="1" noTextEdit="1"/>
          </p:cNvSpPr>
          <p:nvPr>
            <p:ph type="sldImg"/>
          </p:nvPr>
        </p:nvSpPr>
        <p:spPr>
          <a:ln/>
        </p:spPr>
      </p:sp>
      <p:sp>
        <p:nvSpPr>
          <p:cNvPr id="29698" name="备注占位符 2">
            <a:extLst>
              <a:ext uri="{FF2B5EF4-FFF2-40B4-BE49-F238E27FC236}">
                <a16:creationId xmlns:a16="http://schemas.microsoft.com/office/drawing/2014/main" id="{24EE53B1-409F-324A-A92E-49D137185CD3}"/>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prstTxWarp prst="textNoShape">
              <a:avLst/>
            </a:prstTxWarp>
          </a:bodyPr>
          <a:lstStyle/>
          <a:p>
            <a:r>
              <a:rPr kumimoji="1" lang="ja-JP" altLang="en-US" dirty="0"/>
              <a:t>この教材では、研究データ管理について知りたい大学院生、研究者や、研究データ管理をサポートするスタッフの方を対象に、研究データ管理の方針決定、研究データ整理法、研究データの保存・公開など、これから研究データ管理を始めるために必要な基本知識について説明します。</a:t>
            </a:r>
          </a:p>
        </p:txBody>
      </p:sp>
      <p:sp>
        <p:nvSpPr>
          <p:cNvPr id="29699" name="灯片编号占位符 3">
            <a:extLst>
              <a:ext uri="{FF2B5EF4-FFF2-40B4-BE49-F238E27FC236}">
                <a16:creationId xmlns:a16="http://schemas.microsoft.com/office/drawing/2014/main" id="{737C04E2-E98E-DE48-8134-7DD20ED0E962}"/>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0059C717-2A9C-8F49-8C7C-AA56EC37089A}" type="slidenum">
              <a:rPr lang="en-US" altLang="ja-JP" sz="1200" smtClean="0">
                <a:ea typeface="BIZ UDPゴシック" panose="020B0400000000000000" pitchFamily="50" charset="-128"/>
              </a:rPr>
              <a:pPr/>
              <a:t>2</a:t>
            </a:fld>
            <a:endParaRPr lang="en-US" altLang="ja-JP" sz="1200" dirty="0">
              <a:ea typeface="BIZ UDPゴシック" panose="020B0400000000000000" pitchFamily="50"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kumimoji="1" lang="ja-JP" altLang="en-US" dirty="0"/>
              <a:t>教材は5つの章で構成されています。受講の目安時間は資料のとおりです。
この教材は、九州大学大学院統合新領域学府ライブラリーサイエンス専攻の</a:t>
            </a:r>
            <a:r>
              <a:rPr kumimoji="1" lang="en-US" altLang="ja-JP" dirty="0"/>
              <a:t>2020</a:t>
            </a:r>
            <a:r>
              <a:rPr kumimoji="1" lang="ja-JP" altLang="en-US" dirty="0"/>
              <a:t>年度</a:t>
            </a:r>
            <a:r>
              <a:rPr kumimoji="1" lang="en-US" altLang="ja-JP" dirty="0"/>
              <a:t>PTL1</a:t>
            </a:r>
            <a:r>
              <a:rPr kumimoji="1" lang="ja-JP" altLang="en-US" dirty="0"/>
              <a:t>で、以下の既存教材に改変を加えて作成した</a:t>
            </a:r>
            <a:r>
              <a:rPr kumimoji="1" lang="ja-JP" altLang="en-US" dirty="0" smtClean="0"/>
              <a:t>成果物について、</a:t>
            </a:r>
            <a:r>
              <a:rPr kumimoji="1" lang="ja-JP" altLang="en-US" dirty="0"/>
              <a:t>同一の教材を再度参照し、研究データ管理支援部門において、大幅に加筆・修正したものです。</a:t>
            </a:r>
          </a:p>
          <a:p>
            <a:r>
              <a:rPr kumimoji="1" lang="ja-JP" altLang="en-US" dirty="0"/>
              <a:t>更に詳しく知りたい方は各教材をご参照ください。</a:t>
            </a:r>
          </a:p>
        </p:txBody>
      </p:sp>
      <p:sp>
        <p:nvSpPr>
          <p:cNvPr id="4" name="灯片编号占位符 3"/>
          <p:cNvSpPr>
            <a:spLocks noGrp="1"/>
          </p:cNvSpPr>
          <p:nvPr>
            <p:ph type="sldNum" sz="quarter" idx="5"/>
          </p:nvPr>
        </p:nvSpPr>
        <p:spPr/>
        <p:txBody>
          <a:bodyPr/>
          <a:lstStyle/>
          <a:p>
            <a:pPr>
              <a:defRPr/>
            </a:pPr>
            <a:fld id="{6C5DECC8-67CB-314A-998B-B5FCEDFEEC5A}" type="slidenum">
              <a:rPr lang="en-US" altLang="ja-JP" smtClean="0"/>
              <a:pPr>
                <a:defRPr/>
              </a:pPr>
              <a:t>3</a:t>
            </a:fld>
            <a:endParaRPr lang="en-US" altLang="ja-JP"/>
          </a:p>
        </p:txBody>
      </p:sp>
    </p:spTree>
    <p:extLst>
      <p:ext uri="{BB962C8B-B14F-4D97-AF65-F5344CB8AC3E}">
        <p14:creationId xmlns:p14="http://schemas.microsoft.com/office/powerpoint/2010/main" val="36058446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第</a:t>
            </a:r>
            <a:r>
              <a:rPr kumimoji="1" lang="en-US" altLang="ja-JP" dirty="0"/>
              <a:t>1</a:t>
            </a:r>
            <a:r>
              <a:rPr kumimoji="1" lang="ja-JP" altLang="en-US" dirty="0"/>
              <a:t>章 イントロダクション</a:t>
            </a:r>
            <a:endParaRPr kumimoji="1" lang="en-US" altLang="ja-JP" dirty="0"/>
          </a:p>
          <a:p>
            <a:endParaRPr kumimoji="1" lang="en-US" altLang="ja-JP" dirty="0"/>
          </a:p>
          <a:p>
            <a:r>
              <a:rPr kumimoji="1" lang="ja-JP" altLang="en-US" dirty="0"/>
              <a:t>この章では、研究データ管理の定義やメリット、研究データ管理が求められるようになった社会的背景、研究データの定義を説明します。</a:t>
            </a:r>
          </a:p>
          <a:p>
            <a:r>
              <a:rPr kumimoji="1" lang="ja-JP" altLang="en-US" dirty="0"/>
              <a:t/>
            </a:r>
            <a:br>
              <a:rPr kumimoji="1" lang="ja-JP" altLang="en-US" dirty="0"/>
            </a:br>
            <a:r>
              <a:rPr kumimoji="1" lang="ja-JP" altLang="en-US" dirty="0"/>
              <a:t>また、この教材は、研究データのライフサイクルに沿って必要な管理を説明するので、そのもととなるライフサイクルと各教材との関係を最後に説明します。</a:t>
            </a:r>
          </a:p>
        </p:txBody>
      </p:sp>
      <p:sp>
        <p:nvSpPr>
          <p:cNvPr id="4" name="スライド番号プレースホルダー 3"/>
          <p:cNvSpPr>
            <a:spLocks noGrp="1"/>
          </p:cNvSpPr>
          <p:nvPr>
            <p:ph type="sldNum" sz="quarter" idx="10"/>
          </p:nvPr>
        </p:nvSpPr>
        <p:spPr/>
        <p:txBody>
          <a:bodyPr/>
          <a:lstStyle/>
          <a:p>
            <a:pPr>
              <a:defRPr/>
            </a:pPr>
            <a:fld id="{6C5DECC8-67CB-314A-998B-B5FCEDFEEC5A}" type="slidenum">
              <a:rPr lang="en-US" altLang="ja-JP" smtClean="0"/>
              <a:pPr>
                <a:defRPr/>
              </a:pPr>
              <a:t>4</a:t>
            </a:fld>
            <a:endParaRPr lang="en-US" altLang="ja-JP" dirty="0"/>
          </a:p>
        </p:txBody>
      </p:sp>
    </p:spTree>
    <p:extLst>
      <p:ext uri="{BB962C8B-B14F-4D97-AF65-F5344CB8AC3E}">
        <p14:creationId xmlns:p14="http://schemas.microsoft.com/office/powerpoint/2010/main" val="13039272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Arial" panose="020B0604020202020204" pitchFamily="34" charset="0"/>
                <a:ea typeface="ＭＳ Ｐゴシック" panose="020B0600070205080204" pitchFamily="50" charset="-128"/>
              </a:defRPr>
            </a:lvl1pPr>
            <a:lvl2pPr marL="742950" indent="-285750">
              <a:spcBef>
                <a:spcPct val="30000"/>
              </a:spcBef>
              <a:defRPr kumimoji="1" sz="1200">
                <a:solidFill>
                  <a:schemeClr val="tx1"/>
                </a:solidFill>
                <a:latin typeface="Arial" panose="020B0604020202020204" pitchFamily="34" charset="0"/>
                <a:ea typeface="ＭＳ Ｐゴシック" panose="020B0600070205080204" pitchFamily="50" charset="-128"/>
              </a:defRPr>
            </a:lvl2pPr>
            <a:lvl3pPr marL="1143000" indent="-228600">
              <a:spcBef>
                <a:spcPct val="30000"/>
              </a:spcBef>
              <a:defRPr kumimoji="1" sz="1200">
                <a:solidFill>
                  <a:schemeClr val="tx1"/>
                </a:solidFill>
                <a:latin typeface="Arial" panose="020B0604020202020204" pitchFamily="34" charset="0"/>
                <a:ea typeface="ＭＳ Ｐゴシック" panose="020B0600070205080204" pitchFamily="50" charset="-128"/>
              </a:defRPr>
            </a:lvl3pPr>
            <a:lvl4pPr marL="1600200" indent="-228600">
              <a:spcBef>
                <a:spcPct val="30000"/>
              </a:spcBef>
              <a:defRPr kumimoji="1" sz="1200">
                <a:solidFill>
                  <a:schemeClr val="tx1"/>
                </a:solidFill>
                <a:latin typeface="Arial" panose="020B0604020202020204" pitchFamily="34" charset="0"/>
                <a:ea typeface="ＭＳ Ｐゴシック" panose="020B0600070205080204" pitchFamily="50" charset="-128"/>
              </a:defRPr>
            </a:lvl4pPr>
            <a:lvl5pPr marL="2057400" indent="-228600">
              <a:spcBef>
                <a:spcPct val="30000"/>
              </a:spcBef>
              <a:defRPr kumimoji="1" sz="1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30000"/>
              </a:spcBef>
              <a:spcAft>
                <a:spcPct val="0"/>
              </a:spcAft>
              <a:defRPr kumimoji="1" sz="1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30000"/>
              </a:spcBef>
              <a:spcAft>
                <a:spcPct val="0"/>
              </a:spcAft>
              <a:defRPr kumimoji="1" sz="1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30000"/>
              </a:spcBef>
              <a:spcAft>
                <a:spcPct val="0"/>
              </a:spcAft>
              <a:defRPr kumimoji="1" sz="1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30000"/>
              </a:spcBef>
              <a:spcAft>
                <a:spcPct val="0"/>
              </a:spcAft>
              <a:defRPr kumimoji="1" sz="1200">
                <a:solidFill>
                  <a:schemeClr val="tx1"/>
                </a:solidFill>
                <a:latin typeface="Arial" panose="020B0604020202020204" pitchFamily="34" charset="0"/>
                <a:ea typeface="ＭＳ Ｐゴシック" panose="020B0600070205080204" pitchFamily="50" charset="-128"/>
              </a:defRPr>
            </a:lvl9pPr>
          </a:lstStyle>
          <a:p>
            <a:pPr>
              <a:spcBef>
                <a:spcPct val="0"/>
              </a:spcBef>
            </a:pPr>
            <a:fld id="{77A6BC30-092B-49E5-A41D-BE06774353BA}" type="slidenum">
              <a:rPr lang="en-US" altLang="ja-JP" smtClean="0">
                <a:ea typeface="BIZ UDPゴシック" panose="020B0400000000000000" pitchFamily="50" charset="-128"/>
              </a:rPr>
              <a:pPr>
                <a:spcBef>
                  <a:spcPct val="0"/>
                </a:spcBef>
              </a:pPr>
              <a:t>5</a:t>
            </a:fld>
            <a:endParaRPr lang="en-US" altLang="ja-JP" dirty="0">
              <a:ea typeface="BIZ UDPゴシック" panose="020B0400000000000000" pitchFamily="50" charset="-128"/>
            </a:endParaRPr>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kumimoji="1" lang="ja-JP" altLang="en-US" dirty="0"/>
              <a:t>研究データ管理は、英語では、</a:t>
            </a:r>
            <a:r>
              <a:rPr kumimoji="1" lang="en-US" altLang="ja-JP" dirty="0"/>
              <a:t>Research</a:t>
            </a:r>
            <a:r>
              <a:rPr kumimoji="1" lang="ja-JP" altLang="en-US" dirty="0"/>
              <a:t> </a:t>
            </a:r>
            <a:r>
              <a:rPr kumimoji="1" lang="en-US" altLang="ja-JP" dirty="0"/>
              <a:t>Data</a:t>
            </a:r>
            <a:r>
              <a:rPr kumimoji="1" lang="ja-JP" altLang="en-US" dirty="0"/>
              <a:t> </a:t>
            </a:r>
            <a:r>
              <a:rPr kumimoji="1" lang="en-US" altLang="ja-JP" dirty="0"/>
              <a:t>Management</a:t>
            </a:r>
            <a:r>
              <a:rPr kumimoji="1" lang="ja-JP" altLang="en-US" dirty="0" err="1"/>
              <a:t>、</a:t>
            </a:r>
            <a:r>
              <a:rPr kumimoji="1" lang="ja-JP" altLang="en-US" dirty="0"/>
              <a:t>略して、RDMと言います。</a:t>
            </a:r>
            <a:endParaRPr kumimoji="1" lang="en-US" altLang="ja-JP" dirty="0"/>
          </a:p>
          <a:p>
            <a:r>
              <a:rPr kumimoji="1" lang="ja-JP" altLang="en-US" dirty="0"/>
              <a:t>「研究データ管理」とは、一般的に、ある研究プロジェクトにおいて使用された、あるいは生成された情報を、どのように組織化、構造化、保管、管理していくのかを指す言葉です。</a:t>
            </a:r>
          </a:p>
        </p:txBody>
      </p:sp>
    </p:spTree>
    <p:extLst>
      <p:ext uri="{BB962C8B-B14F-4D97-AF65-F5344CB8AC3E}">
        <p14:creationId xmlns:p14="http://schemas.microsoft.com/office/powerpoint/2010/main" val="16284854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Arial" panose="020B0604020202020204" pitchFamily="34" charset="0"/>
                <a:ea typeface="ＭＳ Ｐゴシック" panose="020B0600070205080204" pitchFamily="50" charset="-128"/>
              </a:defRPr>
            </a:lvl1pPr>
            <a:lvl2pPr marL="742950" indent="-285750">
              <a:spcBef>
                <a:spcPct val="30000"/>
              </a:spcBef>
              <a:defRPr kumimoji="1" sz="1200">
                <a:solidFill>
                  <a:schemeClr val="tx1"/>
                </a:solidFill>
                <a:latin typeface="Arial" panose="020B0604020202020204" pitchFamily="34" charset="0"/>
                <a:ea typeface="ＭＳ Ｐゴシック" panose="020B0600070205080204" pitchFamily="50" charset="-128"/>
              </a:defRPr>
            </a:lvl2pPr>
            <a:lvl3pPr marL="1143000" indent="-228600">
              <a:spcBef>
                <a:spcPct val="30000"/>
              </a:spcBef>
              <a:defRPr kumimoji="1" sz="1200">
                <a:solidFill>
                  <a:schemeClr val="tx1"/>
                </a:solidFill>
                <a:latin typeface="Arial" panose="020B0604020202020204" pitchFamily="34" charset="0"/>
                <a:ea typeface="ＭＳ Ｐゴシック" panose="020B0600070205080204" pitchFamily="50" charset="-128"/>
              </a:defRPr>
            </a:lvl3pPr>
            <a:lvl4pPr marL="1600200" indent="-228600">
              <a:spcBef>
                <a:spcPct val="30000"/>
              </a:spcBef>
              <a:defRPr kumimoji="1" sz="1200">
                <a:solidFill>
                  <a:schemeClr val="tx1"/>
                </a:solidFill>
                <a:latin typeface="Arial" panose="020B0604020202020204" pitchFamily="34" charset="0"/>
                <a:ea typeface="ＭＳ Ｐゴシック" panose="020B0600070205080204" pitchFamily="50" charset="-128"/>
              </a:defRPr>
            </a:lvl4pPr>
            <a:lvl5pPr marL="2057400" indent="-228600">
              <a:spcBef>
                <a:spcPct val="30000"/>
              </a:spcBef>
              <a:defRPr kumimoji="1" sz="1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30000"/>
              </a:spcBef>
              <a:spcAft>
                <a:spcPct val="0"/>
              </a:spcAft>
              <a:defRPr kumimoji="1" sz="1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30000"/>
              </a:spcBef>
              <a:spcAft>
                <a:spcPct val="0"/>
              </a:spcAft>
              <a:defRPr kumimoji="1" sz="1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30000"/>
              </a:spcBef>
              <a:spcAft>
                <a:spcPct val="0"/>
              </a:spcAft>
              <a:defRPr kumimoji="1" sz="1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30000"/>
              </a:spcBef>
              <a:spcAft>
                <a:spcPct val="0"/>
              </a:spcAft>
              <a:defRPr kumimoji="1" sz="1200">
                <a:solidFill>
                  <a:schemeClr val="tx1"/>
                </a:solidFill>
                <a:latin typeface="Arial" panose="020B0604020202020204" pitchFamily="34" charset="0"/>
                <a:ea typeface="ＭＳ Ｐゴシック" panose="020B0600070205080204" pitchFamily="50" charset="-128"/>
              </a:defRPr>
            </a:lvl9pPr>
          </a:lstStyle>
          <a:p>
            <a:pPr>
              <a:spcBef>
                <a:spcPct val="0"/>
              </a:spcBef>
            </a:pPr>
            <a:fld id="{FDBF4B27-B955-4E45-83C9-8D785D1A4DBF}" type="slidenum">
              <a:rPr lang="en-US" altLang="ja-JP" smtClean="0">
                <a:ea typeface="BIZ UDPゴシック" panose="020B0400000000000000" pitchFamily="50" charset="-128"/>
              </a:rPr>
              <a:pPr>
                <a:spcBef>
                  <a:spcPct val="0"/>
                </a:spcBef>
              </a:pPr>
              <a:t>6</a:t>
            </a:fld>
            <a:endParaRPr lang="en-US" altLang="ja-JP" dirty="0">
              <a:ea typeface="BIZ UDPゴシック" panose="020B0400000000000000" pitchFamily="50" charset="-128"/>
            </a:endParaRPr>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r>
              <a:rPr kumimoji="1" lang="ja-JP" altLang="ja-JP" sz="1200" kern="1200" dirty="0">
                <a:solidFill>
                  <a:schemeClr val="tx1"/>
                </a:solidFill>
                <a:effectLst/>
                <a:latin typeface="Arial" panose="020B0604020202020204" pitchFamily="34" charset="0"/>
                <a:ea typeface="BIZ UDPゴシック" panose="020B0400000000000000" pitchFamily="50" charset="-128"/>
                <a:cs typeface="BIZ UDPゴシック" panose="020B0400000000000000" pitchFamily="50" charset="-128"/>
              </a:rPr>
              <a:t>研究データを適切に管理することによって様々なメリットがあります。</a:t>
            </a:r>
          </a:p>
          <a:p>
            <a:r>
              <a:rPr kumimoji="1" lang="ja-JP" altLang="ja-JP" sz="1200" kern="1200" dirty="0">
                <a:solidFill>
                  <a:schemeClr val="tx1"/>
                </a:solidFill>
                <a:effectLst/>
                <a:latin typeface="Arial" panose="020B0604020202020204" pitchFamily="34" charset="0"/>
                <a:ea typeface="BIZ UDPゴシック" panose="020B0400000000000000" pitchFamily="50" charset="-128"/>
                <a:cs typeface="BIZ UDPゴシック" panose="020B0400000000000000" pitchFamily="50" charset="-128"/>
              </a:rPr>
              <a:t>たとえば、時間の節約やデータ消失リスクを抑える、労力の重複を避けることなどの研究効率に関わるメリットや、</a:t>
            </a:r>
            <a:r>
              <a:rPr kumimoji="1" lang="ja-JP" altLang="en-US" sz="1200" kern="1200" dirty="0">
                <a:solidFill>
                  <a:schemeClr val="tx1"/>
                </a:solidFill>
                <a:effectLst/>
                <a:latin typeface="Arial" panose="020B0604020202020204" pitchFamily="34" charset="0"/>
                <a:ea typeface="BIZ UDPゴシック" panose="020B0400000000000000" pitchFamily="50" charset="-128"/>
                <a:cs typeface="BIZ UDPゴシック" panose="020B0400000000000000" pitchFamily="50" charset="-128"/>
              </a:rPr>
              <a:t>研究</a:t>
            </a:r>
            <a:r>
              <a:rPr kumimoji="1" lang="ja-JP" altLang="ja-JP" sz="1200" kern="1200" dirty="0">
                <a:solidFill>
                  <a:schemeClr val="tx1"/>
                </a:solidFill>
                <a:effectLst/>
                <a:latin typeface="Arial" panose="020B0604020202020204" pitchFamily="34" charset="0"/>
                <a:ea typeface="BIZ UDPゴシック" panose="020B0400000000000000" pitchFamily="50" charset="-128"/>
                <a:cs typeface="BIZ UDPゴシック" panose="020B0400000000000000" pitchFamily="50" charset="-128"/>
              </a:rPr>
              <a:t>助成機関等の資金提供元の要求を満たすといったポリシーに関わるメリットがあります。</a:t>
            </a:r>
            <a:endParaRPr kumimoji="1" lang="en-US" altLang="ja-JP" sz="1200" kern="1200" dirty="0">
              <a:solidFill>
                <a:schemeClr val="tx1"/>
              </a:solidFill>
              <a:effectLst/>
              <a:latin typeface="Arial" panose="020B0604020202020204" pitchFamily="34" charset="0"/>
              <a:ea typeface="BIZ UDPゴシック" panose="020B0400000000000000" pitchFamily="50" charset="-128"/>
              <a:cs typeface="BIZ UDPゴシック" panose="020B0400000000000000" pitchFamily="50" charset="-128"/>
            </a:endParaRPr>
          </a:p>
          <a:p>
            <a:r>
              <a:rPr kumimoji="1" lang="ja-JP" altLang="ja-JP" sz="1200" kern="1200" dirty="0">
                <a:solidFill>
                  <a:schemeClr val="tx1"/>
                </a:solidFill>
                <a:effectLst/>
                <a:latin typeface="Arial" panose="020B0604020202020204" pitchFamily="34" charset="0"/>
                <a:ea typeface="BIZ UDPゴシック" panose="020B0400000000000000" pitchFamily="50" charset="-128"/>
                <a:cs typeface="BIZ UDPゴシック" panose="020B0400000000000000" pitchFamily="50" charset="-128"/>
              </a:rPr>
              <a:t>また、研究の再現性を確立させることや、研究データの信頼性を担保するなど、研究の倫理に関わるメリットもあります。</a:t>
            </a:r>
            <a:endParaRPr lang="zh-CN" altLang="en-US" dirty="0">
              <a:latin typeface="Arial" panose="020B0604020202020204" pitchFamily="34" charset="0"/>
            </a:endParaRPr>
          </a:p>
        </p:txBody>
      </p:sp>
    </p:spTree>
    <p:extLst>
      <p:ext uri="{BB962C8B-B14F-4D97-AF65-F5344CB8AC3E}">
        <p14:creationId xmlns:p14="http://schemas.microsoft.com/office/powerpoint/2010/main" val="386752110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7" name="幻灯片图像占位符 1">
            <a:extLst>
              <a:ext uri="{FF2B5EF4-FFF2-40B4-BE49-F238E27FC236}">
                <a16:creationId xmlns:a16="http://schemas.microsoft.com/office/drawing/2014/main" id="{C7191536-1EEC-1641-A380-2B634CC92EEC}"/>
              </a:ext>
            </a:extLst>
          </p:cNvPr>
          <p:cNvSpPr>
            <a:spLocks noGrp="1" noRot="1" noChangeAspect="1" noChangeArrowheads="1" noTextEdit="1"/>
          </p:cNvSpPr>
          <p:nvPr>
            <p:ph type="sldImg"/>
          </p:nvPr>
        </p:nvSpPr>
        <p:spPr>
          <a:ln/>
        </p:spPr>
      </p:sp>
      <p:sp>
        <p:nvSpPr>
          <p:cNvPr id="75778" name="备注占位符 2">
            <a:extLst>
              <a:ext uri="{FF2B5EF4-FFF2-40B4-BE49-F238E27FC236}">
                <a16:creationId xmlns:a16="http://schemas.microsoft.com/office/drawing/2014/main" id="{96D21BA9-7197-BC4F-BB10-64736621FED2}"/>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prstTxWarp prst="textNoShape">
              <a:avLst/>
            </a:prstTxWarp>
          </a:bodyPr>
          <a:lstStyle/>
          <a:p>
            <a:r>
              <a:rPr kumimoji="1" lang="ja-JP" altLang="en-US" dirty="0"/>
              <a:t>研究データの管理・公開が求められるようになった国際的な背景として、オープンサイエンスの潮流や、研究不正行為への対策、研究助成機関をはじめとする様々な機関や組織が策定した研究データポリシーへの対応、などがあります。</a:t>
            </a:r>
          </a:p>
        </p:txBody>
      </p:sp>
      <p:sp>
        <p:nvSpPr>
          <p:cNvPr id="75779" name="灯片编号占位符 3">
            <a:extLst>
              <a:ext uri="{FF2B5EF4-FFF2-40B4-BE49-F238E27FC236}">
                <a16:creationId xmlns:a16="http://schemas.microsoft.com/office/drawing/2014/main" id="{2100753C-3AB1-4547-8404-EE59318D84FA}"/>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FCF79972-5BEE-154D-BA29-BBE3B306B1EB}" type="slidenum">
              <a:rPr lang="en-US" altLang="ja-JP" sz="1200" smtClean="0">
                <a:ea typeface="BIZ UDPゴシック" panose="020B0400000000000000" pitchFamily="50" charset="-128"/>
              </a:rPr>
              <a:pPr/>
              <a:t>7</a:t>
            </a:fld>
            <a:endParaRPr lang="en-US" altLang="ja-JP" sz="1200" dirty="0">
              <a:ea typeface="BIZ UDPゴシック" panose="020B0400000000000000" pitchFamily="50" charset="-128"/>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幻灯片图像占位符 1">
            <a:extLst>
              <a:ext uri="{FF2B5EF4-FFF2-40B4-BE49-F238E27FC236}">
                <a16:creationId xmlns:a16="http://schemas.microsoft.com/office/drawing/2014/main" id="{A077DB32-DFD4-4144-8602-EA732594265A}"/>
              </a:ext>
            </a:extLst>
          </p:cNvPr>
          <p:cNvSpPr>
            <a:spLocks noGrp="1" noRot="1" noChangeAspect="1" noChangeArrowheads="1" noTextEdit="1"/>
          </p:cNvSpPr>
          <p:nvPr>
            <p:ph type="sldImg"/>
          </p:nvPr>
        </p:nvSpPr>
        <p:spPr>
          <a:ln/>
        </p:spPr>
      </p:sp>
      <p:sp>
        <p:nvSpPr>
          <p:cNvPr id="35842" name="备注占位符 2">
            <a:extLst>
              <a:ext uri="{FF2B5EF4-FFF2-40B4-BE49-F238E27FC236}">
                <a16:creationId xmlns:a16="http://schemas.microsoft.com/office/drawing/2014/main" id="{FB30F43A-FA09-5544-B15F-57D21B315093}"/>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prstTxWarp prst="textNoShape">
              <a:avLst/>
            </a:prstTxWarp>
          </a:bodyPr>
          <a:lstStyle/>
          <a:p>
            <a:r>
              <a:rPr kumimoji="1" lang="ja-JP" altLang="en-US" dirty="0"/>
              <a:t>平成</a:t>
            </a:r>
            <a:r>
              <a:rPr kumimoji="1" lang="en-US" altLang="ja-JP" dirty="0"/>
              <a:t>28</a:t>
            </a:r>
            <a:r>
              <a:rPr kumimoji="1" lang="ja-JP" altLang="en-US" dirty="0"/>
              <a:t>年</a:t>
            </a:r>
            <a:r>
              <a:rPr kumimoji="1" lang="en-US" altLang="ja-JP" dirty="0"/>
              <a:t>1</a:t>
            </a:r>
            <a:r>
              <a:rPr kumimoji="1" lang="ja-JP" altLang="en-US" dirty="0"/>
              <a:t>月に内閣府が策定した第</a:t>
            </a:r>
            <a:r>
              <a:rPr kumimoji="1" lang="en-US" altLang="ja-JP" dirty="0"/>
              <a:t>5</a:t>
            </a:r>
            <a:r>
              <a:rPr kumimoji="1" lang="ja-JP" altLang="en-US" dirty="0"/>
              <a:t>期科学技術基本計画の中では、オープンサイエンスとは、論文やそのエビデンスとしての研究データなどの研究成果を広く一般社会へ公開し、イノベーションの創出へとつなげることであると言及されています。</a:t>
            </a:r>
            <a:endParaRPr kumimoji="1" lang="en-US" altLang="ja-JP" dirty="0"/>
          </a:p>
          <a:p>
            <a:r>
              <a:rPr kumimoji="1" lang="ja-JP" altLang="en-US" dirty="0"/>
              <a:t>そのメリットとして、分野を超えた新たな知見の創出や、研究成果の幅広い活用が図られることなどが挙げられます。</a:t>
            </a:r>
            <a:endParaRPr kumimoji="1" lang="en-US" altLang="ja-JP" dirty="0"/>
          </a:p>
          <a:p>
            <a:r>
              <a:rPr kumimoji="1" lang="ja-JP" altLang="en-US" dirty="0"/>
              <a:t>世界的にも日本国内においても、オープンサイエンスが推進されています。</a:t>
            </a:r>
          </a:p>
        </p:txBody>
      </p:sp>
      <p:sp>
        <p:nvSpPr>
          <p:cNvPr id="35843" name="灯片编号占位符 3">
            <a:extLst>
              <a:ext uri="{FF2B5EF4-FFF2-40B4-BE49-F238E27FC236}">
                <a16:creationId xmlns:a16="http://schemas.microsoft.com/office/drawing/2014/main" id="{F99D7C0D-EC38-4A4D-A422-9A09C7892B7E}"/>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0E420985-2E06-7F41-B505-8EA127F8EB22}" type="slidenum">
              <a:rPr lang="en-US" altLang="ja-JP" sz="1200" smtClean="0">
                <a:ea typeface="BIZ UDPゴシック" panose="020B0400000000000000" pitchFamily="50" charset="-128"/>
              </a:rPr>
              <a:pPr/>
              <a:t>8</a:t>
            </a:fld>
            <a:endParaRPr lang="en-US" altLang="ja-JP" sz="1200" dirty="0">
              <a:ea typeface="BIZ UDPゴシック" panose="020B0400000000000000" pitchFamily="50" charset="-128"/>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幻灯片图像占位符 1">
            <a:extLst>
              <a:ext uri="{FF2B5EF4-FFF2-40B4-BE49-F238E27FC236}">
                <a16:creationId xmlns:a16="http://schemas.microsoft.com/office/drawing/2014/main" id="{943733CA-4DDC-AD45-9DFE-97891FB80C0B}"/>
              </a:ext>
            </a:extLst>
          </p:cNvPr>
          <p:cNvSpPr>
            <a:spLocks noGrp="1" noRot="1" noChangeAspect="1" noChangeArrowheads="1" noTextEdit="1"/>
          </p:cNvSpPr>
          <p:nvPr>
            <p:ph type="sldImg"/>
          </p:nvPr>
        </p:nvSpPr>
        <p:spPr>
          <a:ln/>
        </p:spPr>
      </p:sp>
      <p:sp>
        <p:nvSpPr>
          <p:cNvPr id="37890" name="备注占位符 2">
            <a:extLst>
              <a:ext uri="{FF2B5EF4-FFF2-40B4-BE49-F238E27FC236}">
                <a16:creationId xmlns:a16="http://schemas.microsoft.com/office/drawing/2014/main" id="{8DD5050B-CB18-064C-86FE-0E67F8EBE29E}"/>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prstTxWarp prst="textNoShape">
              <a:avLst/>
            </a:prstTxWarp>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kumimoji="1" lang="ja-JP" altLang="en-US" sz="1200" kern="1200" dirty="0">
                <a:solidFill>
                  <a:schemeClr val="tx1"/>
                </a:solidFill>
                <a:effectLst/>
                <a:latin typeface="Arial" panose="020B0604020202020204" pitchFamily="34" charset="0"/>
                <a:ea typeface="BIZ UDPゴシック" panose="020B0400000000000000" pitchFamily="50" charset="-128"/>
                <a:cs typeface="BIZ UDPゴシック" panose="020B0400000000000000" pitchFamily="50" charset="-128"/>
              </a:rPr>
              <a:t>第</a:t>
            </a:r>
            <a:r>
              <a:rPr kumimoji="1" lang="en-US" altLang="ja-JP" sz="1200" kern="1200" dirty="0">
                <a:solidFill>
                  <a:schemeClr val="tx1"/>
                </a:solidFill>
                <a:effectLst/>
                <a:latin typeface="Arial" panose="020B0604020202020204" pitchFamily="34" charset="0"/>
                <a:ea typeface="BIZ UDPゴシック" panose="020B0400000000000000" pitchFamily="50" charset="-128"/>
                <a:cs typeface="BIZ UDPゴシック" panose="020B0400000000000000" pitchFamily="50" charset="-128"/>
              </a:rPr>
              <a:t>5</a:t>
            </a:r>
            <a:r>
              <a:rPr kumimoji="1" lang="ja-JP" altLang="en-US" sz="1200" kern="1200" dirty="0">
                <a:solidFill>
                  <a:schemeClr val="tx1"/>
                </a:solidFill>
                <a:effectLst/>
                <a:latin typeface="Arial" panose="020B0604020202020204" pitchFamily="34" charset="0"/>
                <a:ea typeface="BIZ UDPゴシック" panose="020B0400000000000000" pitchFamily="50" charset="-128"/>
                <a:cs typeface="BIZ UDPゴシック" panose="020B0400000000000000" pitchFamily="50" charset="-128"/>
              </a:rPr>
              <a:t>期科学技術</a:t>
            </a:r>
            <a:r>
              <a:rPr kumimoji="1" lang="ja-JP" altLang="ja-JP" sz="1200" kern="1200" dirty="0">
                <a:solidFill>
                  <a:schemeClr val="tx1"/>
                </a:solidFill>
                <a:effectLst/>
                <a:latin typeface="Arial" panose="020B0604020202020204" pitchFamily="34" charset="0"/>
                <a:ea typeface="BIZ UDPゴシック" panose="020B0400000000000000" pitchFamily="50" charset="-128"/>
                <a:cs typeface="BIZ UDPゴシック" panose="020B0400000000000000" pitchFamily="50" charset="-128"/>
              </a:rPr>
              <a:t>基本計画では、「国は、資金配分機関、大学等の研究機関、研究者等の関係者と連携し、オープンサイエンスの推進体制を構築する。」とあり、論文のみならず研究データもオープンにしていくことが、我が国の基本姿勢となる</a:t>
            </a:r>
            <a:r>
              <a:rPr kumimoji="1" lang="ja-JP" altLang="en-US" sz="1200" kern="1200" dirty="0">
                <a:solidFill>
                  <a:schemeClr val="tx1"/>
                </a:solidFill>
                <a:effectLst/>
                <a:latin typeface="Arial" panose="020B0604020202020204" pitchFamily="34" charset="0"/>
                <a:ea typeface="BIZ UDPゴシック" panose="020B0400000000000000" pitchFamily="50" charset="-128"/>
                <a:cs typeface="BIZ UDPゴシック" panose="020B0400000000000000" pitchFamily="50" charset="-128"/>
              </a:rPr>
              <a:t>、と</a:t>
            </a:r>
            <a:r>
              <a:rPr kumimoji="1" lang="ja-JP" altLang="ja-JP" sz="1200" kern="1200" dirty="0">
                <a:solidFill>
                  <a:schemeClr val="tx1"/>
                </a:solidFill>
                <a:effectLst/>
                <a:latin typeface="Arial" panose="020B0604020202020204" pitchFamily="34" charset="0"/>
                <a:ea typeface="BIZ UDPゴシック" panose="020B0400000000000000" pitchFamily="50" charset="-128"/>
                <a:cs typeface="BIZ UDPゴシック" panose="020B0400000000000000" pitchFamily="50" charset="-128"/>
              </a:rPr>
              <a:t>明記されています。</a:t>
            </a:r>
          </a:p>
        </p:txBody>
      </p:sp>
      <p:sp>
        <p:nvSpPr>
          <p:cNvPr id="37891" name="灯片编号占位符 3">
            <a:extLst>
              <a:ext uri="{FF2B5EF4-FFF2-40B4-BE49-F238E27FC236}">
                <a16:creationId xmlns:a16="http://schemas.microsoft.com/office/drawing/2014/main" id="{32640D40-DA30-4E4B-8178-4CAC805AD57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3DD04505-F9AD-4244-AFFE-C6409F5C9F80}" type="slidenum">
              <a:rPr lang="en-US" altLang="ja-JP" sz="1200" smtClean="0">
                <a:ea typeface="BIZ UDPゴシック" panose="020B0400000000000000" pitchFamily="50" charset="-128"/>
              </a:rPr>
              <a:pPr/>
              <a:t>9</a:t>
            </a:fld>
            <a:endParaRPr lang="en-US" altLang="ja-JP" sz="1200" dirty="0">
              <a:ea typeface="BIZ UDPゴシック" panose="020B0400000000000000" pitchFamily="50"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43000" y="1122363"/>
            <a:ext cx="6858000" cy="2387600"/>
          </a:xfrm>
        </p:spPr>
        <p:txBody>
          <a:bodyPr anchor="b"/>
          <a:lstStyle>
            <a:lvl1pPr algn="ctr">
              <a:defRPr sz="4500"/>
            </a:lvl1pPr>
          </a:lstStyle>
          <a:p>
            <a:r>
              <a:rPr kumimoji="1" lang="ja-JP" altLang="en-US"/>
              <a:t>マスター タイトルの書式設定</a:t>
            </a:r>
          </a:p>
        </p:txBody>
      </p:sp>
      <p:sp>
        <p:nvSpPr>
          <p:cNvPr id="3" name="サブタイトル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kumimoji="1" lang="ja-JP" altLang="en-US"/>
              <a:t>マスター サブタイトルの書式設定</a:t>
            </a:r>
          </a:p>
        </p:txBody>
      </p:sp>
      <p:sp>
        <p:nvSpPr>
          <p:cNvPr id="6" name="スライド番号プレースホルダー 5"/>
          <p:cNvSpPr>
            <a:spLocks noGrp="1"/>
          </p:cNvSpPr>
          <p:nvPr>
            <p:ph type="sldNum" sz="quarter" idx="12"/>
          </p:nvPr>
        </p:nvSpPr>
        <p:spPr>
          <a:xfrm>
            <a:off x="6457950" y="6356351"/>
            <a:ext cx="2057400" cy="365125"/>
          </a:xfrm>
          <a:prstGeom prst="rect">
            <a:avLst/>
          </a:prstGeom>
        </p:spPr>
        <p:txBody>
          <a:bodyPr/>
          <a:lstStyle/>
          <a:p>
            <a:fld id="{7D13D62D-5873-4BFA-B8C7-DD639043DD21}" type="slidenum">
              <a:rPr kumimoji="1" lang="ja-JP" altLang="en-US" smtClean="0"/>
              <a:t>‹#›</a:t>
            </a:fld>
            <a:endParaRPr kumimoji="1" lang="ja-JP" altLang="en-US"/>
          </a:p>
        </p:txBody>
      </p:sp>
    </p:spTree>
    <p:extLst>
      <p:ext uri="{BB962C8B-B14F-4D97-AF65-F5344CB8AC3E}">
        <p14:creationId xmlns:p14="http://schemas.microsoft.com/office/powerpoint/2010/main" val="35970109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a:xfrm>
            <a:off x="628650" y="6356351"/>
            <a:ext cx="2057400" cy="365125"/>
          </a:xfrm>
          <a:prstGeom prst="rect">
            <a:avLst/>
          </a:prstGeom>
        </p:spPr>
        <p:txBody>
          <a:bodyPr/>
          <a:lstStyle/>
          <a:p>
            <a:endParaRPr kumimoji="1" lang="ja-JP" altLang="en-US"/>
          </a:p>
        </p:txBody>
      </p:sp>
      <p:sp>
        <p:nvSpPr>
          <p:cNvPr id="5" name="フッター プレースホルダー 4"/>
          <p:cNvSpPr>
            <a:spLocks noGrp="1"/>
          </p:cNvSpPr>
          <p:nvPr>
            <p:ph type="ftr" sz="quarter" idx="11"/>
          </p:nvPr>
        </p:nvSpPr>
        <p:spPr>
          <a:xfrm>
            <a:off x="3028950" y="6356351"/>
            <a:ext cx="3086100" cy="365125"/>
          </a:xfrm>
          <a:prstGeom prst="rect">
            <a:avLst/>
          </a:prstGeom>
        </p:spPr>
        <p:txBody>
          <a:bodyPr/>
          <a:lstStyle/>
          <a:p>
            <a:pPr>
              <a:defRPr/>
            </a:pPr>
            <a:endParaRPr lang="en-US" altLang="ja-JP" dirty="0">
              <a:ea typeface="BIZ UDPゴシック" panose="020B0400000000000000" pitchFamily="50" charset="-128"/>
            </a:endParaRPr>
          </a:p>
        </p:txBody>
      </p:sp>
      <p:sp>
        <p:nvSpPr>
          <p:cNvPr id="6" name="スライド番号プレースホルダー 5"/>
          <p:cNvSpPr>
            <a:spLocks noGrp="1"/>
          </p:cNvSpPr>
          <p:nvPr>
            <p:ph type="sldNum" sz="quarter" idx="12"/>
          </p:nvPr>
        </p:nvSpPr>
        <p:spPr>
          <a:xfrm>
            <a:off x="6457950" y="6356351"/>
            <a:ext cx="2057400" cy="365125"/>
          </a:xfrm>
          <a:prstGeom prst="rect">
            <a:avLst/>
          </a:prstGeom>
        </p:spPr>
        <p:txBody>
          <a:bodyPr/>
          <a:lstStyle/>
          <a:p>
            <a:fld id="{7D13D62D-5873-4BFA-B8C7-DD639043DD21}" type="slidenum">
              <a:rPr kumimoji="1" lang="ja-JP" altLang="en-US" smtClean="0"/>
              <a:t>‹#›</a:t>
            </a:fld>
            <a:endParaRPr kumimoji="1" lang="ja-JP" altLang="en-US"/>
          </a:p>
        </p:txBody>
      </p:sp>
    </p:spTree>
    <p:extLst>
      <p:ext uri="{BB962C8B-B14F-4D97-AF65-F5344CB8AC3E}">
        <p14:creationId xmlns:p14="http://schemas.microsoft.com/office/powerpoint/2010/main" val="24198971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43675" y="365125"/>
            <a:ext cx="1971675"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628650" y="365125"/>
            <a:ext cx="5800725"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a:xfrm>
            <a:off x="628650" y="6356351"/>
            <a:ext cx="2057400" cy="365125"/>
          </a:xfrm>
          <a:prstGeom prst="rect">
            <a:avLst/>
          </a:prstGeom>
        </p:spPr>
        <p:txBody>
          <a:bodyPr/>
          <a:lstStyle/>
          <a:p>
            <a:endParaRPr kumimoji="1" lang="ja-JP" altLang="en-US"/>
          </a:p>
        </p:txBody>
      </p:sp>
      <p:sp>
        <p:nvSpPr>
          <p:cNvPr id="5" name="フッター プレースホルダー 4"/>
          <p:cNvSpPr>
            <a:spLocks noGrp="1"/>
          </p:cNvSpPr>
          <p:nvPr>
            <p:ph type="ftr" sz="quarter" idx="11"/>
          </p:nvPr>
        </p:nvSpPr>
        <p:spPr>
          <a:xfrm>
            <a:off x="3028950" y="6356351"/>
            <a:ext cx="3086100" cy="365125"/>
          </a:xfrm>
          <a:prstGeom prst="rect">
            <a:avLst/>
          </a:prstGeom>
        </p:spPr>
        <p:txBody>
          <a:bodyPr/>
          <a:lstStyle/>
          <a:p>
            <a:pPr>
              <a:defRPr/>
            </a:pPr>
            <a:endParaRPr lang="en-US" altLang="ja-JP" dirty="0">
              <a:ea typeface="BIZ UDPゴシック" panose="020B0400000000000000" pitchFamily="50" charset="-128"/>
            </a:endParaRPr>
          </a:p>
        </p:txBody>
      </p:sp>
      <p:sp>
        <p:nvSpPr>
          <p:cNvPr id="6" name="スライド番号プレースホルダー 5"/>
          <p:cNvSpPr>
            <a:spLocks noGrp="1"/>
          </p:cNvSpPr>
          <p:nvPr>
            <p:ph type="sldNum" sz="quarter" idx="12"/>
          </p:nvPr>
        </p:nvSpPr>
        <p:spPr>
          <a:xfrm>
            <a:off x="6457950" y="6356351"/>
            <a:ext cx="2057400" cy="365125"/>
          </a:xfrm>
          <a:prstGeom prst="rect">
            <a:avLst/>
          </a:prstGeom>
        </p:spPr>
        <p:txBody>
          <a:bodyPr/>
          <a:lstStyle/>
          <a:p>
            <a:fld id="{7D13D62D-5873-4BFA-B8C7-DD639043DD21}" type="slidenum">
              <a:rPr kumimoji="1" lang="ja-JP" altLang="en-US" smtClean="0"/>
              <a:t>‹#›</a:t>
            </a:fld>
            <a:endParaRPr kumimoji="1" lang="ja-JP" altLang="en-US"/>
          </a:p>
        </p:txBody>
      </p:sp>
    </p:spTree>
    <p:extLst>
      <p:ext uri="{BB962C8B-B14F-4D97-AF65-F5344CB8AC3E}">
        <p14:creationId xmlns:p14="http://schemas.microsoft.com/office/powerpoint/2010/main" val="69685785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a:t>单击此处编辑母版标题样式</a:t>
            </a:r>
          </a:p>
        </p:txBody>
      </p:sp>
      <p:sp>
        <p:nvSpPr>
          <p:cNvPr id="3" name="内容占位符 2"/>
          <p:cNvSpPr>
            <a:spLocks noGrp="1"/>
          </p:cNvSpPr>
          <p:nvPr>
            <p:ph idx="1"/>
          </p:nvPr>
        </p:nvSpPr>
        <p:spPr/>
        <p:txBody>
          <a:bodyPr/>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
        <p:nvSpPr>
          <p:cNvPr id="4" name="Rectangle 19">
            <a:extLst>
              <a:ext uri="{FF2B5EF4-FFF2-40B4-BE49-F238E27FC236}">
                <a16:creationId xmlns:a16="http://schemas.microsoft.com/office/drawing/2014/main" id="{1AD3B03E-3C32-BD40-A495-AED541B121F7}"/>
              </a:ext>
            </a:extLst>
          </p:cNvPr>
          <p:cNvSpPr>
            <a:spLocks noGrp="1" noChangeArrowheads="1"/>
          </p:cNvSpPr>
          <p:nvPr>
            <p:ph type="ftr" sz="quarter" idx="10"/>
          </p:nvPr>
        </p:nvSpPr>
        <p:spPr>
          <a:xfrm>
            <a:off x="3028950" y="6356351"/>
            <a:ext cx="3086100" cy="365125"/>
          </a:xfrm>
          <a:prstGeom prst="rect">
            <a:avLst/>
          </a:prstGeom>
        </p:spPr>
        <p:txBody>
          <a:bodyPr/>
          <a:lstStyle>
            <a:lvl1pPr>
              <a:defRPr>
                <a:ea typeface="BIZ UDPゴシック" panose="020B0400000000000000" pitchFamily="50" charset="-128"/>
              </a:defRPr>
            </a:lvl1pPr>
          </a:lstStyle>
          <a:p>
            <a:pPr>
              <a:defRPr/>
            </a:pPr>
            <a:endParaRPr lang="en-US" altLang="ja-JP" dirty="0"/>
          </a:p>
        </p:txBody>
      </p:sp>
    </p:spTree>
    <p:extLst>
      <p:ext uri="{BB962C8B-B14F-4D97-AF65-F5344CB8AC3E}">
        <p14:creationId xmlns:p14="http://schemas.microsoft.com/office/powerpoint/2010/main" val="61767842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a:t>单击此处编辑母版标题样式</a:t>
            </a:r>
          </a:p>
        </p:txBody>
      </p:sp>
      <p:sp>
        <p:nvSpPr>
          <p:cNvPr id="3" name="内容占位符 2"/>
          <p:cNvSpPr>
            <a:spLocks noGrp="1"/>
          </p:cNvSpPr>
          <p:nvPr>
            <p:ph idx="1"/>
          </p:nvPr>
        </p:nvSpPr>
        <p:spPr/>
        <p:txBody>
          <a:bodyPr/>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
        <p:nvSpPr>
          <p:cNvPr id="4" name="Rectangle 19">
            <a:extLst>
              <a:ext uri="{FF2B5EF4-FFF2-40B4-BE49-F238E27FC236}">
                <a16:creationId xmlns:a16="http://schemas.microsoft.com/office/drawing/2014/main" id="{4B3A3529-3495-E446-91A9-2262062913BF}"/>
              </a:ext>
            </a:extLst>
          </p:cNvPr>
          <p:cNvSpPr>
            <a:spLocks noGrp="1" noChangeArrowheads="1"/>
          </p:cNvSpPr>
          <p:nvPr>
            <p:ph type="ftr" sz="quarter" idx="10"/>
          </p:nvPr>
        </p:nvSpPr>
        <p:spPr>
          <a:xfrm>
            <a:off x="3028950" y="6356351"/>
            <a:ext cx="3086100" cy="365125"/>
          </a:xfrm>
          <a:prstGeom prst="rect">
            <a:avLst/>
          </a:prstGeom>
        </p:spPr>
        <p:txBody>
          <a:bodyPr/>
          <a:lstStyle>
            <a:lvl1pPr>
              <a:defRPr>
                <a:ea typeface="BIZ UDPゴシック" panose="020B0400000000000000" pitchFamily="50" charset="-128"/>
              </a:defRPr>
            </a:lvl1pPr>
          </a:lstStyle>
          <a:p>
            <a:pPr>
              <a:defRPr/>
            </a:pPr>
            <a:endParaRPr lang="en-US" altLang="ja-JP" dirty="0"/>
          </a:p>
        </p:txBody>
      </p:sp>
    </p:spTree>
    <p:extLst>
      <p:ext uri="{BB962C8B-B14F-4D97-AF65-F5344CB8AC3E}">
        <p14:creationId xmlns:p14="http://schemas.microsoft.com/office/powerpoint/2010/main" val="22153180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a:xfrm>
            <a:off x="628650" y="6356351"/>
            <a:ext cx="2057400" cy="365125"/>
          </a:xfrm>
          <a:prstGeom prst="rect">
            <a:avLst/>
          </a:prstGeom>
        </p:spPr>
        <p:txBody>
          <a:bodyPr/>
          <a:lstStyle/>
          <a:p>
            <a:endParaRPr kumimoji="1" lang="ja-JP" altLang="en-US"/>
          </a:p>
        </p:txBody>
      </p:sp>
      <p:sp>
        <p:nvSpPr>
          <p:cNvPr id="5" name="フッター プレースホルダー 4"/>
          <p:cNvSpPr>
            <a:spLocks noGrp="1"/>
          </p:cNvSpPr>
          <p:nvPr>
            <p:ph type="ftr" sz="quarter" idx="11"/>
          </p:nvPr>
        </p:nvSpPr>
        <p:spPr>
          <a:xfrm>
            <a:off x="3028950" y="6356351"/>
            <a:ext cx="3086100" cy="365125"/>
          </a:xfrm>
          <a:prstGeom prst="rect">
            <a:avLst/>
          </a:prstGeom>
        </p:spPr>
        <p:txBody>
          <a:bodyPr/>
          <a:lstStyle/>
          <a:p>
            <a:pPr>
              <a:defRPr/>
            </a:pPr>
            <a:endParaRPr lang="en-US" altLang="ja-JP" dirty="0">
              <a:ea typeface="BIZ UDPゴシック" panose="020B0400000000000000" pitchFamily="50" charset="-128"/>
            </a:endParaRPr>
          </a:p>
        </p:txBody>
      </p:sp>
      <p:sp>
        <p:nvSpPr>
          <p:cNvPr id="6" name="スライド番号プレースホルダー 5"/>
          <p:cNvSpPr>
            <a:spLocks noGrp="1"/>
          </p:cNvSpPr>
          <p:nvPr>
            <p:ph type="sldNum" sz="quarter" idx="12"/>
          </p:nvPr>
        </p:nvSpPr>
        <p:spPr>
          <a:xfrm>
            <a:off x="6457950" y="6356351"/>
            <a:ext cx="2057400" cy="365125"/>
          </a:xfrm>
          <a:prstGeom prst="rect">
            <a:avLst/>
          </a:prstGeom>
        </p:spPr>
        <p:txBody>
          <a:bodyPr/>
          <a:lstStyle/>
          <a:p>
            <a:fld id="{7D13D62D-5873-4BFA-B8C7-DD639043DD21}" type="slidenum">
              <a:rPr kumimoji="1" lang="ja-JP" altLang="en-US" smtClean="0"/>
              <a:t>‹#›</a:t>
            </a:fld>
            <a:endParaRPr kumimoji="1" lang="ja-JP" altLang="en-US"/>
          </a:p>
        </p:txBody>
      </p:sp>
    </p:spTree>
    <p:extLst>
      <p:ext uri="{BB962C8B-B14F-4D97-AF65-F5344CB8AC3E}">
        <p14:creationId xmlns:p14="http://schemas.microsoft.com/office/powerpoint/2010/main" val="16265332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23888" y="1709739"/>
            <a:ext cx="7886700" cy="2852737"/>
          </a:xfrm>
        </p:spPr>
        <p:txBody>
          <a:bodyPr anchor="b"/>
          <a:lstStyle>
            <a:lvl1pPr>
              <a:defRPr sz="45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a:xfrm>
            <a:off x="628650" y="6356351"/>
            <a:ext cx="2057400" cy="365125"/>
          </a:xfrm>
          <a:prstGeom prst="rect">
            <a:avLst/>
          </a:prstGeom>
        </p:spPr>
        <p:txBody>
          <a:bodyPr/>
          <a:lstStyle/>
          <a:p>
            <a:endParaRPr kumimoji="1" lang="ja-JP" altLang="en-US"/>
          </a:p>
        </p:txBody>
      </p:sp>
      <p:sp>
        <p:nvSpPr>
          <p:cNvPr id="5" name="フッター プレースホルダー 4"/>
          <p:cNvSpPr>
            <a:spLocks noGrp="1"/>
          </p:cNvSpPr>
          <p:nvPr>
            <p:ph type="ftr" sz="quarter" idx="11"/>
          </p:nvPr>
        </p:nvSpPr>
        <p:spPr>
          <a:xfrm>
            <a:off x="3028950" y="6356351"/>
            <a:ext cx="3086100" cy="365125"/>
          </a:xfrm>
          <a:prstGeom prst="rect">
            <a:avLst/>
          </a:prstGeom>
        </p:spPr>
        <p:txBody>
          <a:bodyPr/>
          <a:lstStyle/>
          <a:p>
            <a:pPr>
              <a:defRPr/>
            </a:pPr>
            <a:endParaRPr lang="en-US" altLang="ja-JP" dirty="0">
              <a:ea typeface="BIZ UDPゴシック" panose="020B0400000000000000" pitchFamily="50" charset="-128"/>
            </a:endParaRPr>
          </a:p>
        </p:txBody>
      </p:sp>
      <p:sp>
        <p:nvSpPr>
          <p:cNvPr id="6" name="スライド番号プレースホルダー 5"/>
          <p:cNvSpPr>
            <a:spLocks noGrp="1"/>
          </p:cNvSpPr>
          <p:nvPr>
            <p:ph type="sldNum" sz="quarter" idx="12"/>
          </p:nvPr>
        </p:nvSpPr>
        <p:spPr>
          <a:xfrm>
            <a:off x="6457950" y="6356351"/>
            <a:ext cx="2057400" cy="365125"/>
          </a:xfrm>
          <a:prstGeom prst="rect">
            <a:avLst/>
          </a:prstGeom>
        </p:spPr>
        <p:txBody>
          <a:bodyPr/>
          <a:lstStyle/>
          <a:p>
            <a:fld id="{7D13D62D-5873-4BFA-B8C7-DD639043DD21}" type="slidenum">
              <a:rPr kumimoji="1" lang="ja-JP" altLang="en-US" smtClean="0"/>
              <a:t>‹#›</a:t>
            </a:fld>
            <a:endParaRPr kumimoji="1" lang="ja-JP" altLang="en-US"/>
          </a:p>
        </p:txBody>
      </p:sp>
    </p:spTree>
    <p:extLst>
      <p:ext uri="{BB962C8B-B14F-4D97-AF65-F5344CB8AC3E}">
        <p14:creationId xmlns:p14="http://schemas.microsoft.com/office/powerpoint/2010/main" val="13988845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628650" y="1825625"/>
            <a:ext cx="38862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29150" y="1825625"/>
            <a:ext cx="38862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a:xfrm>
            <a:off x="628650" y="6356351"/>
            <a:ext cx="2057400" cy="365125"/>
          </a:xfrm>
          <a:prstGeom prst="rect">
            <a:avLst/>
          </a:prstGeom>
        </p:spPr>
        <p:txBody>
          <a:bodyPr/>
          <a:lstStyle/>
          <a:p>
            <a:endParaRPr kumimoji="1" lang="ja-JP" altLang="en-US"/>
          </a:p>
        </p:txBody>
      </p:sp>
      <p:sp>
        <p:nvSpPr>
          <p:cNvPr id="6" name="フッター プレースホルダー 5"/>
          <p:cNvSpPr>
            <a:spLocks noGrp="1"/>
          </p:cNvSpPr>
          <p:nvPr>
            <p:ph type="ftr" sz="quarter" idx="11"/>
          </p:nvPr>
        </p:nvSpPr>
        <p:spPr>
          <a:xfrm>
            <a:off x="3028950" y="6356351"/>
            <a:ext cx="3086100" cy="365125"/>
          </a:xfrm>
          <a:prstGeom prst="rect">
            <a:avLst/>
          </a:prstGeom>
        </p:spPr>
        <p:txBody>
          <a:bodyPr/>
          <a:lstStyle/>
          <a:p>
            <a:pPr>
              <a:defRPr/>
            </a:pPr>
            <a:endParaRPr lang="en-US" altLang="ja-JP" dirty="0">
              <a:ea typeface="BIZ UDPゴシック" panose="020B0400000000000000" pitchFamily="50" charset="-128"/>
            </a:endParaRPr>
          </a:p>
        </p:txBody>
      </p:sp>
      <p:sp>
        <p:nvSpPr>
          <p:cNvPr id="7" name="スライド番号プレースホルダー 6"/>
          <p:cNvSpPr>
            <a:spLocks noGrp="1"/>
          </p:cNvSpPr>
          <p:nvPr>
            <p:ph type="sldNum" sz="quarter" idx="12"/>
          </p:nvPr>
        </p:nvSpPr>
        <p:spPr>
          <a:xfrm>
            <a:off x="6457950" y="6356351"/>
            <a:ext cx="2057400" cy="365125"/>
          </a:xfrm>
          <a:prstGeom prst="rect">
            <a:avLst/>
          </a:prstGeom>
        </p:spPr>
        <p:txBody>
          <a:bodyPr/>
          <a:lstStyle/>
          <a:p>
            <a:fld id="{7D13D62D-5873-4BFA-B8C7-DD639043DD21}" type="slidenum">
              <a:rPr kumimoji="1" lang="ja-JP" altLang="en-US" smtClean="0"/>
              <a:t>‹#›</a:t>
            </a:fld>
            <a:endParaRPr kumimoji="1" lang="ja-JP" altLang="en-US"/>
          </a:p>
        </p:txBody>
      </p:sp>
    </p:spTree>
    <p:extLst>
      <p:ext uri="{BB962C8B-B14F-4D97-AF65-F5344CB8AC3E}">
        <p14:creationId xmlns:p14="http://schemas.microsoft.com/office/powerpoint/2010/main" val="35921973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365126"/>
            <a:ext cx="78867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629842" y="2505075"/>
            <a:ext cx="3868340"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29150" y="2505075"/>
            <a:ext cx="3887391"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a:xfrm>
            <a:off x="628650" y="6356351"/>
            <a:ext cx="2057400" cy="365125"/>
          </a:xfrm>
          <a:prstGeom prst="rect">
            <a:avLst/>
          </a:prstGeom>
        </p:spPr>
        <p:txBody>
          <a:bodyPr/>
          <a:lstStyle/>
          <a:p>
            <a:endParaRPr kumimoji="1" lang="ja-JP" altLang="en-US"/>
          </a:p>
        </p:txBody>
      </p:sp>
      <p:sp>
        <p:nvSpPr>
          <p:cNvPr id="8" name="フッター プレースホルダー 7"/>
          <p:cNvSpPr>
            <a:spLocks noGrp="1"/>
          </p:cNvSpPr>
          <p:nvPr>
            <p:ph type="ftr" sz="quarter" idx="11"/>
          </p:nvPr>
        </p:nvSpPr>
        <p:spPr>
          <a:xfrm>
            <a:off x="3028950" y="6356351"/>
            <a:ext cx="3086100" cy="365125"/>
          </a:xfrm>
          <a:prstGeom prst="rect">
            <a:avLst/>
          </a:prstGeom>
        </p:spPr>
        <p:txBody>
          <a:bodyPr/>
          <a:lstStyle/>
          <a:p>
            <a:pPr>
              <a:defRPr/>
            </a:pPr>
            <a:endParaRPr lang="en-US" altLang="ja-JP" dirty="0">
              <a:ea typeface="BIZ UDPゴシック" panose="020B0400000000000000" pitchFamily="50" charset="-128"/>
            </a:endParaRPr>
          </a:p>
        </p:txBody>
      </p:sp>
      <p:sp>
        <p:nvSpPr>
          <p:cNvPr id="9" name="スライド番号プレースホルダー 8"/>
          <p:cNvSpPr>
            <a:spLocks noGrp="1"/>
          </p:cNvSpPr>
          <p:nvPr>
            <p:ph type="sldNum" sz="quarter" idx="12"/>
          </p:nvPr>
        </p:nvSpPr>
        <p:spPr>
          <a:xfrm>
            <a:off x="6457950" y="6356351"/>
            <a:ext cx="2057400" cy="365125"/>
          </a:xfrm>
          <a:prstGeom prst="rect">
            <a:avLst/>
          </a:prstGeom>
        </p:spPr>
        <p:txBody>
          <a:bodyPr/>
          <a:lstStyle/>
          <a:p>
            <a:fld id="{7D13D62D-5873-4BFA-B8C7-DD639043DD21}" type="slidenum">
              <a:rPr kumimoji="1" lang="ja-JP" altLang="en-US" smtClean="0"/>
              <a:t>‹#›</a:t>
            </a:fld>
            <a:endParaRPr kumimoji="1" lang="ja-JP" altLang="en-US"/>
          </a:p>
        </p:txBody>
      </p:sp>
    </p:spTree>
    <p:extLst>
      <p:ext uri="{BB962C8B-B14F-4D97-AF65-F5344CB8AC3E}">
        <p14:creationId xmlns:p14="http://schemas.microsoft.com/office/powerpoint/2010/main" val="1501763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a:xfrm>
            <a:off x="628650" y="6356351"/>
            <a:ext cx="2057400" cy="365125"/>
          </a:xfrm>
          <a:prstGeom prst="rect">
            <a:avLst/>
          </a:prstGeom>
        </p:spPr>
        <p:txBody>
          <a:bodyPr/>
          <a:lstStyle/>
          <a:p>
            <a:endParaRPr kumimoji="1" lang="ja-JP" altLang="en-US"/>
          </a:p>
        </p:txBody>
      </p:sp>
      <p:sp>
        <p:nvSpPr>
          <p:cNvPr id="4" name="フッター プレースホルダー 3"/>
          <p:cNvSpPr>
            <a:spLocks noGrp="1"/>
          </p:cNvSpPr>
          <p:nvPr>
            <p:ph type="ftr" sz="quarter" idx="11"/>
          </p:nvPr>
        </p:nvSpPr>
        <p:spPr>
          <a:xfrm>
            <a:off x="3028950" y="6356351"/>
            <a:ext cx="3086100" cy="365125"/>
          </a:xfrm>
          <a:prstGeom prst="rect">
            <a:avLst/>
          </a:prstGeom>
        </p:spPr>
        <p:txBody>
          <a:bodyPr/>
          <a:lstStyle/>
          <a:p>
            <a:pPr>
              <a:defRPr/>
            </a:pPr>
            <a:endParaRPr lang="en-US" altLang="ja-JP" dirty="0">
              <a:ea typeface="BIZ UDPゴシック" panose="020B0400000000000000" pitchFamily="50" charset="-128"/>
            </a:endParaRPr>
          </a:p>
        </p:txBody>
      </p:sp>
      <p:sp>
        <p:nvSpPr>
          <p:cNvPr id="5" name="スライド番号プレースホルダー 4"/>
          <p:cNvSpPr>
            <a:spLocks noGrp="1"/>
          </p:cNvSpPr>
          <p:nvPr>
            <p:ph type="sldNum" sz="quarter" idx="12"/>
          </p:nvPr>
        </p:nvSpPr>
        <p:spPr>
          <a:xfrm>
            <a:off x="6457950" y="6356351"/>
            <a:ext cx="2057400" cy="365125"/>
          </a:xfrm>
          <a:prstGeom prst="rect">
            <a:avLst/>
          </a:prstGeom>
        </p:spPr>
        <p:txBody>
          <a:bodyPr/>
          <a:lstStyle/>
          <a:p>
            <a:fld id="{7D13D62D-5873-4BFA-B8C7-DD639043DD21}" type="slidenum">
              <a:rPr kumimoji="1" lang="ja-JP" altLang="en-US" smtClean="0"/>
              <a:t>‹#›</a:t>
            </a:fld>
            <a:endParaRPr kumimoji="1" lang="ja-JP" altLang="en-US"/>
          </a:p>
        </p:txBody>
      </p:sp>
    </p:spTree>
    <p:extLst>
      <p:ext uri="{BB962C8B-B14F-4D97-AF65-F5344CB8AC3E}">
        <p14:creationId xmlns:p14="http://schemas.microsoft.com/office/powerpoint/2010/main" val="18403898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a:xfrm>
            <a:off x="628650" y="6356351"/>
            <a:ext cx="2057400" cy="365125"/>
          </a:xfrm>
          <a:prstGeom prst="rect">
            <a:avLst/>
          </a:prstGeom>
        </p:spPr>
        <p:txBody>
          <a:bodyPr/>
          <a:lstStyle/>
          <a:p>
            <a:endParaRPr kumimoji="1" lang="ja-JP" altLang="en-US"/>
          </a:p>
        </p:txBody>
      </p:sp>
      <p:sp>
        <p:nvSpPr>
          <p:cNvPr id="3" name="フッター プレースホルダー 2"/>
          <p:cNvSpPr>
            <a:spLocks noGrp="1"/>
          </p:cNvSpPr>
          <p:nvPr>
            <p:ph type="ftr" sz="quarter" idx="11"/>
          </p:nvPr>
        </p:nvSpPr>
        <p:spPr>
          <a:xfrm>
            <a:off x="3028950" y="6356351"/>
            <a:ext cx="3086100" cy="365125"/>
          </a:xfrm>
          <a:prstGeom prst="rect">
            <a:avLst/>
          </a:prstGeom>
        </p:spPr>
        <p:txBody>
          <a:bodyPr/>
          <a:lstStyle/>
          <a:p>
            <a:pPr>
              <a:defRPr/>
            </a:pPr>
            <a:endParaRPr lang="en-US" altLang="ja-JP" dirty="0">
              <a:ea typeface="BIZ UDPゴシック" panose="020B0400000000000000" pitchFamily="50" charset="-128"/>
            </a:endParaRPr>
          </a:p>
        </p:txBody>
      </p:sp>
      <p:sp>
        <p:nvSpPr>
          <p:cNvPr id="4" name="スライド番号プレースホルダー 3"/>
          <p:cNvSpPr>
            <a:spLocks noGrp="1"/>
          </p:cNvSpPr>
          <p:nvPr>
            <p:ph type="sldNum" sz="quarter" idx="12"/>
          </p:nvPr>
        </p:nvSpPr>
        <p:spPr>
          <a:xfrm>
            <a:off x="6457950" y="6356351"/>
            <a:ext cx="2057400" cy="365125"/>
          </a:xfrm>
          <a:prstGeom prst="rect">
            <a:avLst/>
          </a:prstGeom>
        </p:spPr>
        <p:txBody>
          <a:bodyPr/>
          <a:lstStyle/>
          <a:p>
            <a:fld id="{7D13D62D-5873-4BFA-B8C7-DD639043DD21}" type="slidenum">
              <a:rPr kumimoji="1" lang="ja-JP" altLang="en-US" smtClean="0"/>
              <a:t>‹#›</a:t>
            </a:fld>
            <a:endParaRPr kumimoji="1" lang="ja-JP" altLang="en-US"/>
          </a:p>
        </p:txBody>
      </p:sp>
    </p:spTree>
    <p:extLst>
      <p:ext uri="{BB962C8B-B14F-4D97-AF65-F5344CB8AC3E}">
        <p14:creationId xmlns:p14="http://schemas.microsoft.com/office/powerpoint/2010/main" val="4084794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457200"/>
            <a:ext cx="2949178" cy="1600200"/>
          </a:xfrm>
        </p:spPr>
        <p:txBody>
          <a:bodyPr anchor="b"/>
          <a:lstStyle>
            <a:lvl1pPr>
              <a:defRPr sz="2400"/>
            </a:lvl1pPr>
          </a:lstStyle>
          <a:p>
            <a:r>
              <a:rPr kumimoji="1" lang="ja-JP" altLang="en-US"/>
              <a:t>マスター タイトルの書式設定</a:t>
            </a:r>
          </a:p>
        </p:txBody>
      </p:sp>
      <p:sp>
        <p:nvSpPr>
          <p:cNvPr id="3" name="コンテンツ プレースホルダー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a:xfrm>
            <a:off x="628650" y="6356351"/>
            <a:ext cx="2057400" cy="365125"/>
          </a:xfrm>
          <a:prstGeom prst="rect">
            <a:avLst/>
          </a:prstGeom>
        </p:spPr>
        <p:txBody>
          <a:bodyPr/>
          <a:lstStyle/>
          <a:p>
            <a:endParaRPr kumimoji="1" lang="ja-JP" altLang="en-US"/>
          </a:p>
        </p:txBody>
      </p:sp>
      <p:sp>
        <p:nvSpPr>
          <p:cNvPr id="6" name="フッター プレースホルダー 5"/>
          <p:cNvSpPr>
            <a:spLocks noGrp="1"/>
          </p:cNvSpPr>
          <p:nvPr>
            <p:ph type="ftr" sz="quarter" idx="11"/>
          </p:nvPr>
        </p:nvSpPr>
        <p:spPr>
          <a:xfrm>
            <a:off x="3028950" y="6356351"/>
            <a:ext cx="3086100" cy="365125"/>
          </a:xfrm>
          <a:prstGeom prst="rect">
            <a:avLst/>
          </a:prstGeom>
        </p:spPr>
        <p:txBody>
          <a:bodyPr/>
          <a:lstStyle/>
          <a:p>
            <a:pPr>
              <a:defRPr/>
            </a:pPr>
            <a:endParaRPr lang="en-US" altLang="ja-JP" dirty="0">
              <a:ea typeface="BIZ UDPゴシック" panose="020B0400000000000000" pitchFamily="50" charset="-128"/>
            </a:endParaRPr>
          </a:p>
        </p:txBody>
      </p:sp>
      <p:sp>
        <p:nvSpPr>
          <p:cNvPr id="7" name="スライド番号プレースホルダー 6"/>
          <p:cNvSpPr>
            <a:spLocks noGrp="1"/>
          </p:cNvSpPr>
          <p:nvPr>
            <p:ph type="sldNum" sz="quarter" idx="12"/>
          </p:nvPr>
        </p:nvSpPr>
        <p:spPr>
          <a:xfrm>
            <a:off x="6457950" y="6356351"/>
            <a:ext cx="2057400" cy="365125"/>
          </a:xfrm>
          <a:prstGeom prst="rect">
            <a:avLst/>
          </a:prstGeom>
        </p:spPr>
        <p:txBody>
          <a:bodyPr/>
          <a:lstStyle/>
          <a:p>
            <a:fld id="{7D13D62D-5873-4BFA-B8C7-DD639043DD21}" type="slidenum">
              <a:rPr kumimoji="1" lang="ja-JP" altLang="en-US" smtClean="0"/>
              <a:t>‹#›</a:t>
            </a:fld>
            <a:endParaRPr kumimoji="1" lang="ja-JP" altLang="en-US"/>
          </a:p>
        </p:txBody>
      </p:sp>
    </p:spTree>
    <p:extLst>
      <p:ext uri="{BB962C8B-B14F-4D97-AF65-F5344CB8AC3E}">
        <p14:creationId xmlns:p14="http://schemas.microsoft.com/office/powerpoint/2010/main" val="1693105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457200"/>
            <a:ext cx="2949178" cy="1600200"/>
          </a:xfrm>
        </p:spPr>
        <p:txBody>
          <a:bodyPr anchor="b"/>
          <a:lstStyle>
            <a:lvl1pPr>
              <a:defRPr sz="2400"/>
            </a:lvl1pPr>
          </a:lstStyle>
          <a:p>
            <a:r>
              <a:rPr kumimoji="1" lang="ja-JP" altLang="en-US"/>
              <a:t>マスター タイトルの書式設定</a:t>
            </a:r>
          </a:p>
        </p:txBody>
      </p:sp>
      <p:sp>
        <p:nvSpPr>
          <p:cNvPr id="3" name="図プレースホルダー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kumimoji="1" lang="ja-JP" altLang="en-US"/>
          </a:p>
        </p:txBody>
      </p:sp>
      <p:sp>
        <p:nvSpPr>
          <p:cNvPr id="4" name="テキスト プレースホルダー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a:xfrm>
            <a:off x="628650" y="6356351"/>
            <a:ext cx="2057400" cy="365125"/>
          </a:xfrm>
          <a:prstGeom prst="rect">
            <a:avLst/>
          </a:prstGeom>
        </p:spPr>
        <p:txBody>
          <a:bodyPr/>
          <a:lstStyle/>
          <a:p>
            <a:endParaRPr kumimoji="1" lang="ja-JP" altLang="en-US"/>
          </a:p>
        </p:txBody>
      </p:sp>
      <p:sp>
        <p:nvSpPr>
          <p:cNvPr id="6" name="フッター プレースホルダー 5"/>
          <p:cNvSpPr>
            <a:spLocks noGrp="1"/>
          </p:cNvSpPr>
          <p:nvPr>
            <p:ph type="ftr" sz="quarter" idx="11"/>
          </p:nvPr>
        </p:nvSpPr>
        <p:spPr>
          <a:xfrm>
            <a:off x="3028950" y="6356351"/>
            <a:ext cx="3086100" cy="365125"/>
          </a:xfrm>
          <a:prstGeom prst="rect">
            <a:avLst/>
          </a:prstGeom>
        </p:spPr>
        <p:txBody>
          <a:bodyPr/>
          <a:lstStyle/>
          <a:p>
            <a:pPr>
              <a:defRPr/>
            </a:pPr>
            <a:endParaRPr lang="en-US" altLang="ja-JP" dirty="0">
              <a:ea typeface="BIZ UDPゴシック" panose="020B0400000000000000" pitchFamily="50" charset="-128"/>
            </a:endParaRPr>
          </a:p>
        </p:txBody>
      </p:sp>
      <p:sp>
        <p:nvSpPr>
          <p:cNvPr id="7" name="スライド番号プレースホルダー 6"/>
          <p:cNvSpPr>
            <a:spLocks noGrp="1"/>
          </p:cNvSpPr>
          <p:nvPr>
            <p:ph type="sldNum" sz="quarter" idx="12"/>
          </p:nvPr>
        </p:nvSpPr>
        <p:spPr>
          <a:xfrm>
            <a:off x="6457950" y="6356351"/>
            <a:ext cx="2057400" cy="365125"/>
          </a:xfrm>
          <a:prstGeom prst="rect">
            <a:avLst/>
          </a:prstGeom>
        </p:spPr>
        <p:txBody>
          <a:bodyPr/>
          <a:lstStyle/>
          <a:p>
            <a:fld id="{7D13D62D-5873-4BFA-B8C7-DD639043DD21}" type="slidenum">
              <a:rPr kumimoji="1" lang="ja-JP" altLang="en-US" smtClean="0"/>
              <a:t>‹#›</a:t>
            </a:fld>
            <a:endParaRPr kumimoji="1" lang="ja-JP" altLang="en-US"/>
          </a:p>
        </p:txBody>
      </p:sp>
    </p:spTree>
    <p:extLst>
      <p:ext uri="{BB962C8B-B14F-4D97-AF65-F5344CB8AC3E}">
        <p14:creationId xmlns:p14="http://schemas.microsoft.com/office/powerpoint/2010/main" val="19817911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12" name="Slide Number Placeholder 5"/>
          <p:cNvSpPr txBox="1">
            <a:spLocks/>
          </p:cNvSpPr>
          <p:nvPr userDrawn="1"/>
        </p:nvSpPr>
        <p:spPr>
          <a:xfrm>
            <a:off x="6955099" y="6356350"/>
            <a:ext cx="20574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r" defTabSz="457200" rtl="0" eaLnBrk="1" fontAlgn="auto" latinLnBrk="0" hangingPunct="1">
              <a:lnSpc>
                <a:spcPct val="100000"/>
              </a:lnSpc>
              <a:spcBef>
                <a:spcPts val="0"/>
              </a:spcBef>
              <a:spcAft>
                <a:spcPts val="0"/>
              </a:spcAft>
              <a:buClrTx/>
              <a:buSzTx/>
              <a:buFontTx/>
              <a:buNone/>
              <a:tabLst/>
              <a:defRPr/>
            </a:pPr>
            <a:fld id="{E7D4452B-26E9-4C9F-ABB2-FD64CED57217}" type="slidenum">
              <a:rPr kumimoji="1" lang="ja-JP" altLang="en-US" sz="1200" b="0" i="0" u="none" strike="noStrike" kern="1200" cap="none" spc="0" normalizeH="0" baseline="0" noProof="0" smtClean="0">
                <a:ln>
                  <a:noFill/>
                </a:ln>
                <a:solidFill>
                  <a:prstClr val="black">
                    <a:tint val="75000"/>
                  </a:prstClr>
                </a:solidFill>
                <a:effectLst/>
                <a:uLnTx/>
                <a:uFillTx/>
                <a:latin typeface="Segoe UI"/>
                <a:ea typeface="BIZ UDPゴシック"/>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1" lang="ja-JP" altLang="en-US" sz="1200" b="0" i="0" u="none" strike="noStrike" kern="1200" cap="none" spc="0" normalizeH="0" baseline="0" noProof="0">
              <a:ln>
                <a:noFill/>
              </a:ln>
              <a:solidFill>
                <a:prstClr val="black">
                  <a:tint val="75000"/>
                </a:prstClr>
              </a:solidFill>
              <a:effectLst/>
              <a:uLnTx/>
              <a:uFillTx/>
              <a:latin typeface="Segoe UI"/>
              <a:ea typeface="BIZ UDPゴシック"/>
              <a:cs typeface="+mn-cs"/>
            </a:endParaRPr>
          </a:p>
        </p:txBody>
      </p:sp>
    </p:spTree>
    <p:extLst>
      <p:ext uri="{BB962C8B-B14F-4D97-AF65-F5344CB8AC3E}">
        <p14:creationId xmlns:p14="http://schemas.microsoft.com/office/powerpoint/2010/main" val="4114402425"/>
      </p:ext>
    </p:extLst>
  </p:cSld>
  <p:clrMap bg1="lt1" tx1="dk1" bg2="lt2" tx2="dk2" accent1="accent1" accent2="accent2" accent3="accent3" accent4="accent4" accent5="accent5" accent6="accent6" hlink="hlink" folHlink="folHlink"/>
  <p:sldLayoutIdLst>
    <p:sldLayoutId id="2147484058" r:id="rId1"/>
    <p:sldLayoutId id="2147484059" r:id="rId2"/>
    <p:sldLayoutId id="2147484060" r:id="rId3"/>
    <p:sldLayoutId id="2147484061" r:id="rId4"/>
    <p:sldLayoutId id="2147484062" r:id="rId5"/>
    <p:sldLayoutId id="2147484063" r:id="rId6"/>
    <p:sldLayoutId id="2147484064" r:id="rId7"/>
    <p:sldLayoutId id="2147484065" r:id="rId8"/>
    <p:sldLayoutId id="2147484066" r:id="rId9"/>
    <p:sldLayoutId id="2147484067" r:id="rId10"/>
    <p:sldLayoutId id="2147484068" r:id="rId11"/>
    <p:sldLayoutId id="2147484069" r:id="rId12"/>
    <p:sldLayoutId id="2147484036" r:id="rId13"/>
  </p:sldLayoutIdLst>
  <p:hf hdr="0" ftr="0" dt="0"/>
  <p:txStyles>
    <p:titleStyle>
      <a:lvl1pPr algn="l" defTabSz="6858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8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24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60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6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ja-JP"/>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mext.go.jp/b_menu/houdou/26/08/__icsFiles/afieldfile/2014/08/26/1351568_02_1.pdf" TargetMode="External"/><Relationship Id="rId2" Type="http://schemas.openxmlformats.org/officeDocument/2006/relationships/notesSlide" Target="../notesSlides/notesSlide10.xml"/><Relationship Id="rId1" Type="http://schemas.openxmlformats.org/officeDocument/2006/relationships/slideLayout" Target="../slideLayouts/slideLayout12.xml"/><Relationship Id="rId4" Type="http://schemas.openxmlformats.org/officeDocument/2006/relationships/hyperlink" Target="http://www.scj.go.jp/ja/info/kohyo/pdf/kohyo-23-k150306.pdf"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12.xml"/><Relationship Id="rId6" Type="http://schemas.openxmlformats.org/officeDocument/2006/relationships/hyperlink" Target="https://www.kyushu-u.ac.jp/f/1461/guideline.pdf" TargetMode="External"/><Relationship Id="rId5" Type="http://schemas.openxmlformats.org/officeDocument/2006/relationships/hyperlink" Target="https://rds.dx.kyushu-u.ac.jp/wp-content/uploads/2023/04/KU_DataPolicy_commentary.pdf" TargetMode="External"/><Relationship Id="rId4" Type="http://schemas.openxmlformats.org/officeDocument/2006/relationships/hyperlink" Target="https://rds.dx.kyushu-u.ac.jp/wp-content/uploads/2023/04/KU_DataPolicy.pdf" TargetMode="Externa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5.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hyperlink" Target="https://jpcoar.repo.nii.ac.jp/records/34" TargetMode="External"/><Relationship Id="rId2" Type="http://schemas.openxmlformats.org/officeDocument/2006/relationships/notesSlide" Target="../notesSlides/notesSlide3.xml"/><Relationship Id="rId1" Type="http://schemas.openxmlformats.org/officeDocument/2006/relationships/slideLayout" Target="../slideLayouts/slideLayout12.xml"/><Relationship Id="rId6" Type="http://schemas.openxmlformats.org/officeDocument/2006/relationships/hyperlink" Target="https://jpcoar.repo.nii.ac.jp/record/372/files/NISO_Primer_RDM_jp.pdf" TargetMode="External"/><Relationship Id="rId5" Type="http://schemas.openxmlformats.org/officeDocument/2006/relationships/hyperlink" Target="https://www.nii.ac.jp/service/jmooc/rdm/" TargetMode="External"/><Relationship Id="rId4" Type="http://schemas.openxmlformats.org/officeDocument/2006/relationships/hyperlink" Target="https://jpcoar.repo.nii.ac.jp/records/294"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researchdata.ox.ac.uk/home/introduction-to-rdm/"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hyperlink" Target="http://www8.cao.go.jp/cstp/kihonkeikaku/5honbun.pdf" TargetMode="External"/><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hyperlink" Target="http://www8.cao.go.jp/cstp/kihonkeikaku/5honbun.pdf" TargetMode="External"/><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角丸四角形 8"/>
          <p:cNvSpPr/>
          <p:nvPr/>
        </p:nvSpPr>
        <p:spPr>
          <a:xfrm>
            <a:off x="297495" y="1678089"/>
            <a:ext cx="8477002" cy="2759024"/>
          </a:xfrm>
          <a:prstGeom prst="roundRect">
            <a:avLst>
              <a:gd name="adj" fmla="val 7831"/>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651" name="Rectangle 5">
            <a:extLst>
              <a:ext uri="{FF2B5EF4-FFF2-40B4-BE49-F238E27FC236}">
                <a16:creationId xmlns:a16="http://schemas.microsoft.com/office/drawing/2014/main" id="{2B4306AB-1959-D142-AC63-93AC613F0EDD}"/>
              </a:ext>
            </a:extLst>
          </p:cNvPr>
          <p:cNvSpPr>
            <a:spLocks noChangeArrowheads="1"/>
          </p:cNvSpPr>
          <p:nvPr/>
        </p:nvSpPr>
        <p:spPr bwMode="auto">
          <a:xfrm>
            <a:off x="2627313" y="5976938"/>
            <a:ext cx="6245225"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6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2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hangingPunct="1">
              <a:buFontTx/>
              <a:buNone/>
            </a:pPr>
            <a:endParaRPr lang="ja-JP" altLang="en-US" sz="1400" dirty="0">
              <a:ea typeface="BIZ UDPゴシック" panose="020B0400000000000000" pitchFamily="50" charset="-128"/>
            </a:endParaRPr>
          </a:p>
        </p:txBody>
      </p:sp>
      <p:sp>
        <p:nvSpPr>
          <p:cNvPr id="2" name="タイトル 1"/>
          <p:cNvSpPr>
            <a:spLocks noGrp="1"/>
          </p:cNvSpPr>
          <p:nvPr>
            <p:ph type="ctrTitle"/>
          </p:nvPr>
        </p:nvSpPr>
        <p:spPr>
          <a:xfrm>
            <a:off x="1086166" y="1863801"/>
            <a:ext cx="5760640" cy="2387600"/>
          </a:xfrm>
        </p:spPr>
        <p:txBody>
          <a:bodyPr anchor="ctr" anchorCtr="0">
            <a:normAutofit/>
          </a:bodyPr>
          <a:lstStyle/>
          <a:p>
            <a:pPr algn="l">
              <a:lnSpc>
                <a:spcPct val="100000"/>
              </a:lnSpc>
            </a:pPr>
            <a:r>
              <a:rPr lang="ja-JP" altLang="en-US" sz="5000" b="1" dirty="0">
                <a:solidFill>
                  <a:schemeClr val="bg1"/>
                </a:solidFill>
                <a:ea typeface="BIZ UDPゴシック" panose="020B0400000000000000" pitchFamily="50" charset="-128"/>
                <a:sym typeface="MS PGothic" panose="020B0600070205080204" pitchFamily="34" charset="-128"/>
              </a:rPr>
              <a:t>はじめよう、</a:t>
            </a:r>
            <a:r>
              <a:rPr lang="en-US" altLang="ja-JP" sz="5000" b="1" dirty="0">
                <a:solidFill>
                  <a:schemeClr val="bg1"/>
                </a:solidFill>
                <a:ea typeface="BIZ UDPゴシック" panose="020B0400000000000000" pitchFamily="50" charset="-128"/>
                <a:sym typeface="MS PGothic" panose="020B0600070205080204" pitchFamily="34" charset="-128"/>
              </a:rPr>
              <a:t/>
            </a:r>
            <a:br>
              <a:rPr lang="en-US" altLang="ja-JP" sz="5000" b="1" dirty="0">
                <a:solidFill>
                  <a:schemeClr val="bg1"/>
                </a:solidFill>
                <a:ea typeface="BIZ UDPゴシック" panose="020B0400000000000000" pitchFamily="50" charset="-128"/>
                <a:sym typeface="MS PGothic" panose="020B0600070205080204" pitchFamily="34" charset="-128"/>
              </a:rPr>
            </a:br>
            <a:r>
              <a:rPr lang="ja-JP" altLang="en-US" sz="5000" b="1" dirty="0">
                <a:solidFill>
                  <a:schemeClr val="bg1"/>
                </a:solidFill>
                <a:ea typeface="BIZ UDPゴシック" panose="020B0400000000000000" pitchFamily="50" charset="-128"/>
                <a:sym typeface="MS PGothic" panose="020B0600070205080204" pitchFamily="34" charset="-128"/>
              </a:rPr>
              <a:t>研究データ管理</a:t>
            </a:r>
            <a:endParaRPr kumimoji="1" lang="ja-JP" altLang="en-US" sz="5000" b="1" dirty="0">
              <a:solidFill>
                <a:schemeClr val="bg1"/>
              </a:solidFill>
            </a:endParaRPr>
          </a:p>
        </p:txBody>
      </p:sp>
      <p:sp>
        <p:nvSpPr>
          <p:cNvPr id="3" name="サブタイトル 2"/>
          <p:cNvSpPr>
            <a:spLocks noGrp="1"/>
          </p:cNvSpPr>
          <p:nvPr>
            <p:ph type="subTitle" idx="1"/>
          </p:nvPr>
        </p:nvSpPr>
        <p:spPr>
          <a:xfrm>
            <a:off x="1106996" y="5517204"/>
            <a:ext cx="6858000" cy="1300468"/>
          </a:xfrm>
        </p:spPr>
        <p:txBody>
          <a:bodyPr>
            <a:normAutofit/>
          </a:bodyPr>
          <a:lstStyle/>
          <a:p>
            <a:pPr>
              <a:spcBef>
                <a:spcPct val="20000"/>
              </a:spcBef>
            </a:pPr>
            <a:r>
              <a:rPr lang="ja-JP" altLang="en-US" dirty="0">
                <a:ea typeface="BIZ UDPゴシック" panose="020B0400000000000000" pitchFamily="50" charset="-128"/>
              </a:rPr>
              <a:t>九州大学データ駆動イノベーション</a:t>
            </a:r>
            <a:r>
              <a:rPr lang="ja-JP" altLang="en-US" dirty="0" smtClean="0">
                <a:ea typeface="BIZ UDPゴシック" panose="020B0400000000000000" pitchFamily="50" charset="-128"/>
              </a:rPr>
              <a:t>本部 研究</a:t>
            </a:r>
            <a:r>
              <a:rPr lang="ja-JP" altLang="en-US" dirty="0">
                <a:ea typeface="BIZ UDPゴシック" panose="020B0400000000000000" pitchFamily="50" charset="-128"/>
              </a:rPr>
              <a:t>データ管理支援</a:t>
            </a:r>
            <a:r>
              <a:rPr lang="ja-JP" altLang="en-US" dirty="0" smtClean="0">
                <a:ea typeface="BIZ UDPゴシック" panose="020B0400000000000000" pitchFamily="50" charset="-128"/>
              </a:rPr>
              <a:t>部門</a:t>
            </a:r>
            <a:endParaRPr lang="en-US" altLang="ja-JP" dirty="0" smtClean="0">
              <a:ea typeface="BIZ UDPゴシック" panose="020B0400000000000000" pitchFamily="50" charset="-128"/>
            </a:endParaRPr>
          </a:p>
          <a:p>
            <a:pPr>
              <a:spcBef>
                <a:spcPct val="20000"/>
              </a:spcBef>
            </a:pPr>
            <a:r>
              <a:rPr lang="ja-JP" altLang="en-US" dirty="0">
                <a:ea typeface="BIZ UDPゴシック" panose="020B0400000000000000" pitchFamily="50" charset="-128"/>
              </a:rPr>
              <a:t>九州</a:t>
            </a:r>
            <a:r>
              <a:rPr lang="ja-JP" altLang="en-US" dirty="0" smtClean="0">
                <a:ea typeface="BIZ UDPゴシック" panose="020B0400000000000000" pitchFamily="50" charset="-128"/>
              </a:rPr>
              <a:t>大学</a:t>
            </a:r>
            <a:r>
              <a:rPr lang="ja-JP" altLang="en-US" dirty="0">
                <a:ea typeface="BIZ UDPゴシック" panose="020B0400000000000000" pitchFamily="50" charset="-128"/>
              </a:rPr>
              <a:t>附属</a:t>
            </a:r>
            <a:r>
              <a:rPr lang="ja-JP" altLang="en-US" dirty="0" smtClean="0">
                <a:ea typeface="BIZ UDPゴシック" panose="020B0400000000000000" pitchFamily="50" charset="-128"/>
              </a:rPr>
              <a:t>図書館 図書館</a:t>
            </a:r>
            <a:r>
              <a:rPr lang="en-US" altLang="ja-JP" dirty="0" smtClean="0">
                <a:ea typeface="BIZ UDPゴシック" panose="020B0400000000000000" pitchFamily="50" charset="-128"/>
              </a:rPr>
              <a:t>DX</a:t>
            </a:r>
            <a:r>
              <a:rPr lang="ja-JP" altLang="en-US" dirty="0" smtClean="0">
                <a:ea typeface="BIZ UDPゴシック" panose="020B0400000000000000" pitchFamily="50" charset="-128"/>
              </a:rPr>
              <a:t>支援室</a:t>
            </a:r>
            <a:endParaRPr lang="ja-JP" altLang="en-US" dirty="0">
              <a:ea typeface="BIZ UDPゴシック" panose="020B0400000000000000" pitchFamily="50" charset="-128"/>
            </a:endParaRPr>
          </a:p>
          <a:p>
            <a:pPr>
              <a:spcBef>
                <a:spcPct val="20000"/>
              </a:spcBef>
            </a:pPr>
            <a:r>
              <a:rPr lang="en-US" altLang="ja-JP" dirty="0">
                <a:ea typeface="BIZ UDPゴシック" panose="020B0400000000000000" pitchFamily="50" charset="-128"/>
              </a:rPr>
              <a:t>2023</a:t>
            </a:r>
            <a:r>
              <a:rPr lang="ja-JP" altLang="en-US" dirty="0" smtClean="0">
                <a:ea typeface="BIZ UDPゴシック" panose="020B0400000000000000" pitchFamily="50" charset="-128"/>
              </a:rPr>
              <a:t>年</a:t>
            </a:r>
            <a:r>
              <a:rPr lang="en-US" altLang="ja-JP" dirty="0" smtClean="0">
                <a:ea typeface="BIZ UDPゴシック" panose="020B0400000000000000" pitchFamily="50" charset="-128"/>
              </a:rPr>
              <a:t>8</a:t>
            </a:r>
            <a:r>
              <a:rPr lang="ja-JP" altLang="en-US" dirty="0" smtClean="0">
                <a:ea typeface="BIZ UDPゴシック" panose="020B0400000000000000" pitchFamily="50" charset="-128"/>
              </a:rPr>
              <a:t>月</a:t>
            </a:r>
            <a:endParaRPr lang="ja-JP" altLang="en-US" dirty="0">
              <a:ea typeface="BIZ UDPゴシック" panose="020B0400000000000000" pitchFamily="50" charset="-128"/>
            </a:endParaRPr>
          </a:p>
        </p:txBody>
      </p:sp>
      <p:pic>
        <p:nvPicPr>
          <p:cNvPr id="10" name="図 9"/>
          <p:cNvPicPr>
            <a:picLocks noChangeAspect="1"/>
          </p:cNvPicPr>
          <p:nvPr/>
        </p:nvPicPr>
        <p:blipFill rotWithShape="1">
          <a:blip r:embed="rId3" cstate="print">
            <a:extLst>
              <a:ext uri="{28A0092B-C50C-407E-A947-70E740481C1C}">
                <a14:useLocalDpi xmlns:a14="http://schemas.microsoft.com/office/drawing/2010/main" val="0"/>
              </a:ext>
            </a:extLst>
          </a:blip>
          <a:srcRect b="42313"/>
          <a:stretch/>
        </p:blipFill>
        <p:spPr>
          <a:xfrm>
            <a:off x="6971249" y="2085165"/>
            <a:ext cx="1114776" cy="2351947"/>
          </a:xfrm>
          <a:prstGeom prst="rect">
            <a:avLst/>
          </a:prstGeom>
        </p:spPr>
      </p:pic>
    </p:spTree>
    <p:extLst>
      <p:ext uri="{BB962C8B-B14F-4D97-AF65-F5344CB8AC3E}">
        <p14:creationId xmlns:p14="http://schemas.microsoft.com/office/powerpoint/2010/main" val="171741822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标题 1">
            <a:extLst>
              <a:ext uri="{FF2B5EF4-FFF2-40B4-BE49-F238E27FC236}">
                <a16:creationId xmlns:a16="http://schemas.microsoft.com/office/drawing/2014/main" id="{5E211E47-EF9F-2A4D-B5EC-877F05E18065}"/>
              </a:ext>
            </a:extLst>
          </p:cNvPr>
          <p:cNvSpPr>
            <a:spLocks noGrp="1" noChangeArrowheads="1"/>
          </p:cNvSpPr>
          <p:nvPr>
            <p:ph type="title"/>
          </p:nvPr>
        </p:nvSpPr>
        <p:spPr>
          <a:xfrm>
            <a:off x="628650" y="476672"/>
            <a:ext cx="7886700" cy="1325563"/>
          </a:xfrm>
        </p:spPr>
        <p:txBody>
          <a:bodyPr/>
          <a:lstStyle/>
          <a:p>
            <a:r>
              <a:rPr lang="ja-JP" altLang="en-US" b="1" dirty="0"/>
              <a:t>研究不正対策</a:t>
            </a:r>
            <a:endParaRPr kumimoji="1" lang="zh-CN" altLang="en-US" b="1" dirty="0"/>
          </a:p>
        </p:txBody>
      </p:sp>
      <p:sp>
        <p:nvSpPr>
          <p:cNvPr id="3" name="内容占位符 2">
            <a:extLst>
              <a:ext uri="{FF2B5EF4-FFF2-40B4-BE49-F238E27FC236}">
                <a16:creationId xmlns:a16="http://schemas.microsoft.com/office/drawing/2014/main" id="{26621791-D09E-DB45-B1FC-FFE92B5068A7}"/>
              </a:ext>
            </a:extLst>
          </p:cNvPr>
          <p:cNvSpPr>
            <a:spLocks noGrp="1"/>
          </p:cNvSpPr>
          <p:nvPr>
            <p:ph idx="1"/>
          </p:nvPr>
        </p:nvSpPr>
        <p:spPr>
          <a:xfrm>
            <a:off x="533400" y="1751393"/>
            <a:ext cx="8359080" cy="4125879"/>
          </a:xfrm>
        </p:spPr>
        <p:txBody>
          <a:bodyPr/>
          <a:lstStyle/>
          <a:p>
            <a:pPr>
              <a:lnSpc>
                <a:spcPct val="120000"/>
              </a:lnSpc>
              <a:defRPr/>
            </a:pPr>
            <a:r>
              <a:rPr kumimoji="1" lang="ja-JP" altLang="en-US" sz="2000" dirty="0"/>
              <a:t>研究データ管理による</a:t>
            </a:r>
            <a:r>
              <a:rPr kumimoji="1" lang="zh-CN" altLang="en-US" sz="2000" dirty="0"/>
              <a:t>研究不正</a:t>
            </a:r>
            <a:r>
              <a:rPr kumimoji="1" lang="ja-JP" altLang="en-US" sz="2000" dirty="0"/>
              <a:t>防止への期待</a:t>
            </a:r>
            <a:endParaRPr lang="en-US" altLang="zh-CN" sz="2000" dirty="0"/>
          </a:p>
          <a:p>
            <a:pPr lvl="1" eaLnBrk="1" hangingPunct="1">
              <a:lnSpc>
                <a:spcPct val="120000"/>
              </a:lnSpc>
              <a:buFont typeface="Segoe UI" panose="020B0502040204020203" pitchFamily="34" charset="0"/>
              <a:buChar char="-"/>
              <a:defRPr/>
            </a:pPr>
            <a:r>
              <a:rPr kumimoji="1" lang="en-US" altLang="ja-JP" sz="1600" dirty="0"/>
              <a:t>『</a:t>
            </a:r>
            <a:r>
              <a:rPr kumimoji="1" lang="ja-JP" altLang="en-US" sz="1600" dirty="0"/>
              <a:t>研究活動における不正行為への対応等に関するガイドライン</a:t>
            </a:r>
            <a:r>
              <a:rPr kumimoji="1" lang="en-US" altLang="ja-JP" sz="1600" dirty="0"/>
              <a:t>』(</a:t>
            </a:r>
            <a:r>
              <a:rPr kumimoji="1" lang="ja-JP" altLang="en-US" sz="1600" dirty="0"/>
              <a:t>文部科学省</a:t>
            </a:r>
            <a:r>
              <a:rPr kumimoji="1" lang="en-US" altLang="ja-JP" sz="1600" dirty="0"/>
              <a:t>)*1</a:t>
            </a:r>
            <a:endParaRPr kumimoji="1" lang="en-US" altLang="ja-JP" sz="2000" dirty="0"/>
          </a:p>
          <a:p>
            <a:pPr marL="457200" lvl="1" indent="0" eaLnBrk="1" hangingPunct="1">
              <a:lnSpc>
                <a:spcPct val="120000"/>
              </a:lnSpc>
              <a:buNone/>
              <a:defRPr/>
            </a:pPr>
            <a:r>
              <a:rPr kumimoji="1" lang="en-US" altLang="ja-JP" sz="1400" dirty="0"/>
              <a:t> p8</a:t>
            </a:r>
            <a:r>
              <a:rPr kumimoji="1" lang="ja-JP" altLang="en-US" sz="1400" dirty="0"/>
              <a:t>「このことから、研究機関において、</a:t>
            </a:r>
            <a:r>
              <a:rPr kumimoji="1" lang="ja-JP" altLang="en-US" sz="1400" dirty="0">
                <a:solidFill>
                  <a:srgbClr val="C00000"/>
                </a:solidFill>
              </a:rPr>
              <a:t>研究者に対して一定期間研究データを保存し、必要な場合に開示することを義務付ける</a:t>
            </a:r>
            <a:r>
              <a:rPr kumimoji="1" lang="ja-JP" altLang="en-US" sz="1400" dirty="0"/>
              <a:t>旨の規程を設け、その適切かつ実効的な運用を行うことが必要である。」</a:t>
            </a:r>
            <a:endParaRPr kumimoji="1" lang="en-US" altLang="ja-JP" sz="1400" dirty="0"/>
          </a:p>
          <a:p>
            <a:pPr lvl="1" eaLnBrk="1" hangingPunct="1">
              <a:lnSpc>
                <a:spcPct val="120000"/>
              </a:lnSpc>
              <a:buFontTx/>
              <a:buChar char="–"/>
              <a:defRPr/>
            </a:pPr>
            <a:r>
              <a:rPr kumimoji="1" lang="en-US" altLang="ja-JP" sz="1600" dirty="0"/>
              <a:t>『</a:t>
            </a:r>
            <a:r>
              <a:rPr kumimoji="1" lang="ja-JP" altLang="en-US" sz="1600" dirty="0"/>
              <a:t>科学研究における健全性の向上について</a:t>
            </a:r>
            <a:r>
              <a:rPr kumimoji="1" lang="en-US" altLang="ja-JP" sz="1600" dirty="0"/>
              <a:t>』(</a:t>
            </a:r>
            <a:r>
              <a:rPr kumimoji="1" lang="ja-JP" altLang="en-US" sz="1600" dirty="0"/>
              <a:t>日本学術会議</a:t>
            </a:r>
            <a:r>
              <a:rPr kumimoji="1" lang="en-US" altLang="ja-JP" sz="1600" dirty="0"/>
              <a:t>)*2</a:t>
            </a:r>
            <a:endParaRPr kumimoji="1" lang="en-US" altLang="ja-JP" sz="2000" dirty="0"/>
          </a:p>
          <a:p>
            <a:pPr marL="457200" lvl="1" indent="0" algn="just">
              <a:lnSpc>
                <a:spcPct val="120000"/>
              </a:lnSpc>
              <a:buFontTx/>
              <a:buNone/>
              <a:defRPr/>
            </a:pPr>
            <a:r>
              <a:rPr lang="en-US" altLang="ja-JP" sz="1400" dirty="0"/>
              <a:t> p8</a:t>
            </a:r>
            <a:r>
              <a:rPr lang="ja-JP" altLang="en-US" sz="1400" dirty="0"/>
              <a:t>「</a:t>
            </a:r>
            <a:r>
              <a:rPr lang="ja-JP" altLang="en-US" sz="1400" dirty="0">
                <a:solidFill>
                  <a:srgbClr val="C00000"/>
                </a:solidFill>
              </a:rPr>
              <a:t>資料（文書、数値データ、画像など）の保存期間は、原則として、当該論文等の発表後</a:t>
            </a:r>
            <a:r>
              <a:rPr lang="en-US" altLang="ja-JP" sz="1400" dirty="0">
                <a:solidFill>
                  <a:srgbClr val="C00000"/>
                </a:solidFill>
              </a:rPr>
              <a:t>10</a:t>
            </a:r>
            <a:r>
              <a:rPr lang="ja-JP" altLang="en-US" sz="1400" dirty="0">
                <a:solidFill>
                  <a:srgbClr val="C00000"/>
                </a:solidFill>
              </a:rPr>
              <a:t>年間とする。</a:t>
            </a:r>
            <a:r>
              <a:rPr lang="ja-JP" altLang="en-US" sz="1400" dirty="0"/>
              <a:t>電子化データについては、メタデータの整理・管理と適切なバックアップの作成により再利用可能な形で保存する。」</a:t>
            </a:r>
            <a:endParaRPr lang="en-US" altLang="ja-JP" sz="1400" dirty="0"/>
          </a:p>
        </p:txBody>
      </p:sp>
      <p:sp>
        <p:nvSpPr>
          <p:cNvPr id="6" name="页脚占位符 4">
            <a:extLst>
              <a:ext uri="{FF2B5EF4-FFF2-40B4-BE49-F238E27FC236}">
                <a16:creationId xmlns:a16="http://schemas.microsoft.com/office/drawing/2014/main" id="{73ABFF70-79C5-064F-957D-E3C91AB483B1}"/>
              </a:ext>
            </a:extLst>
          </p:cNvPr>
          <p:cNvSpPr>
            <a:spLocks noGrp="1" noChangeArrowheads="1"/>
          </p:cNvSpPr>
          <p:nvPr/>
        </p:nvSpPr>
        <p:spPr bwMode="auto">
          <a:xfrm>
            <a:off x="2987824" y="5874029"/>
            <a:ext cx="5904656" cy="2219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latinLnBrk="1" hangingPunct="1"/>
            <a:r>
              <a:rPr lang="en-US" altLang="ja-JP" sz="1000" dirty="0">
                <a:ea typeface="BIZ UDPゴシック" panose="020B0400000000000000" pitchFamily="50" charset="-128"/>
              </a:rPr>
              <a:t>*1 </a:t>
            </a:r>
            <a:r>
              <a:rPr lang="en-US" altLang="ja-JP" sz="1000" dirty="0">
                <a:ea typeface="BIZ UDPゴシック" panose="020B0400000000000000" pitchFamily="50" charset="-128"/>
                <a:hlinkClick r:id="rId3"/>
              </a:rPr>
              <a:t>http://www.mext.go.jp/b_menu/houdou/26/08/__icsFiles/afieldfile/2014/08/26/1351568_02_1.pdf</a:t>
            </a:r>
            <a:endParaRPr lang="en-US" altLang="ja-JP" sz="1000" dirty="0">
              <a:ea typeface="BIZ UDPゴシック" panose="020B0400000000000000" pitchFamily="50" charset="-128"/>
            </a:endParaRPr>
          </a:p>
          <a:p>
            <a:pPr eaLnBrk="1" latinLnBrk="1" hangingPunct="1"/>
            <a:endParaRPr lang="en-US" altLang="ja-JP" sz="1000" dirty="0">
              <a:ea typeface="BIZ UDPゴシック" panose="020B0400000000000000" pitchFamily="50" charset="-128"/>
            </a:endParaRPr>
          </a:p>
        </p:txBody>
      </p:sp>
      <p:sp>
        <p:nvSpPr>
          <p:cNvPr id="7" name="页脚占位符 4">
            <a:extLst>
              <a:ext uri="{FF2B5EF4-FFF2-40B4-BE49-F238E27FC236}">
                <a16:creationId xmlns:a16="http://schemas.microsoft.com/office/drawing/2014/main" id="{2FB7A956-50FE-0443-8051-61BAB572492E}"/>
              </a:ext>
            </a:extLst>
          </p:cNvPr>
          <p:cNvSpPr>
            <a:spLocks noGrp="1" noChangeArrowheads="1"/>
          </p:cNvSpPr>
          <p:nvPr/>
        </p:nvSpPr>
        <p:spPr bwMode="auto">
          <a:xfrm>
            <a:off x="2987824" y="6096001"/>
            <a:ext cx="5596932" cy="380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ja-JP" sz="1000" dirty="0">
                <a:ea typeface="BIZ UDPゴシック" panose="020B0400000000000000" pitchFamily="50" charset="-128"/>
              </a:rPr>
              <a:t>*2 </a:t>
            </a:r>
            <a:r>
              <a:rPr lang="en-US" altLang="ja-JP" sz="1000" dirty="0">
                <a:ea typeface="BIZ UDPゴシック" panose="020B0400000000000000" pitchFamily="50" charset="-128"/>
                <a:hlinkClick r:id="rId4"/>
              </a:rPr>
              <a:t>http://www.scj.go.jp/ja/info/kohyo/pdf/kohyo-23-k150306.pdf</a:t>
            </a:r>
            <a:endParaRPr lang="en-US" altLang="ja-JP" sz="1000" dirty="0">
              <a:solidFill>
                <a:srgbClr val="323232"/>
              </a:solidFill>
              <a:ea typeface="BIZ UDPゴシック" panose="020B0400000000000000" pitchFamily="50" charset="-128"/>
            </a:endParaRPr>
          </a:p>
          <a:p>
            <a:endParaRPr lang="en-US" altLang="ja-JP" sz="1000" dirty="0">
              <a:ea typeface="BIZ UDPゴシック" panose="020B0400000000000000" pitchFamily="50" charset="-128"/>
            </a:endParaRPr>
          </a:p>
        </p:txBody>
      </p:sp>
      <p:sp>
        <p:nvSpPr>
          <p:cNvPr id="9" name="角丸四角形 8"/>
          <p:cNvSpPr/>
          <p:nvPr/>
        </p:nvSpPr>
        <p:spPr>
          <a:xfrm>
            <a:off x="628650" y="4537970"/>
            <a:ext cx="8119814" cy="955060"/>
          </a:xfrm>
          <a:prstGeom prst="roundRect">
            <a:avLst>
              <a:gd name="adj" fmla="val 20159"/>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0" name="文本框 6">
            <a:extLst>
              <a:ext uri="{FF2B5EF4-FFF2-40B4-BE49-F238E27FC236}">
                <a16:creationId xmlns:a16="http://schemas.microsoft.com/office/drawing/2014/main" id="{D3F5A110-2FCD-814A-9861-628B110A27DD}"/>
              </a:ext>
            </a:extLst>
          </p:cNvPr>
          <p:cNvSpPr txBox="1"/>
          <p:nvPr/>
        </p:nvSpPr>
        <p:spPr>
          <a:xfrm>
            <a:off x="766514" y="4661557"/>
            <a:ext cx="7981950" cy="707886"/>
          </a:xfrm>
          <a:prstGeom prst="rect">
            <a:avLst/>
          </a:prstGeom>
          <a:noFill/>
        </p:spPr>
        <p:txBody>
          <a:bodyPr wrap="square" rtlCol="0">
            <a:spAutoFit/>
          </a:bodyPr>
          <a:lstStyle/>
          <a:p>
            <a:r>
              <a:rPr lang="ja-JP" altLang="en-US" sz="2000" b="1" kern="0" dirty="0">
                <a:solidFill>
                  <a:schemeClr val="bg1"/>
                </a:solidFill>
                <a:ea typeface="BIZ UDPゴシック" panose="020B0400000000000000" pitchFamily="50" charset="-128"/>
              </a:rPr>
              <a:t>大学や研究機関は必要に応じてデータを開示できるよう、日頃から</a:t>
            </a:r>
            <a:br>
              <a:rPr lang="ja-JP" altLang="en-US" sz="2000" b="1" kern="0" dirty="0">
                <a:solidFill>
                  <a:schemeClr val="bg1"/>
                </a:solidFill>
                <a:ea typeface="BIZ UDPゴシック" panose="020B0400000000000000" pitchFamily="50" charset="-128"/>
              </a:rPr>
            </a:br>
            <a:r>
              <a:rPr lang="ja-JP" altLang="en-US" sz="2000" b="1" kern="0" dirty="0">
                <a:solidFill>
                  <a:schemeClr val="bg1"/>
                </a:solidFill>
                <a:ea typeface="BIZ UDPゴシック" panose="020B0400000000000000" pitchFamily="50" charset="-128"/>
              </a:rPr>
              <a:t>データを管理し、保存しておくことが求められるようになっています。</a:t>
            </a:r>
          </a:p>
        </p:txBody>
      </p:sp>
      <p:sp>
        <p:nvSpPr>
          <p:cNvPr id="11" name="页脚占位符 4"/>
          <p:cNvSpPr txBox="1">
            <a:spLocks noChangeArrowheads="1"/>
          </p:cNvSpPr>
          <p:nvPr/>
        </p:nvSpPr>
        <p:spPr>
          <a:xfrm>
            <a:off x="928688" y="6537325"/>
            <a:ext cx="3700462" cy="223838"/>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ja-JP"/>
            </a:defPPr>
            <a:lvl1pPr marL="0" algn="l" defTabSz="914400" rtl="0" eaLnBrk="1" latinLnBrk="0" hangingPunct="1">
              <a:defRPr kumimoji="1" sz="1800" kern="1200">
                <a:solidFill>
                  <a:schemeClr val="tx1"/>
                </a:solidFill>
                <a:latin typeface="+mn-lt"/>
                <a:ea typeface="BIZ UDPゴシック" panose="020B0400000000000000" pitchFamily="50" charset="-128"/>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ja-JP" altLang="en-US" sz="1200" dirty="0" smtClean="0">
                <a:solidFill>
                  <a:schemeClr val="bg1">
                    <a:lumMod val="75000"/>
                  </a:schemeClr>
                </a:solidFill>
              </a:rPr>
              <a:t>「</a:t>
            </a:r>
            <a:r>
              <a:rPr lang="en-US" altLang="ja-JP" sz="1200" dirty="0" smtClean="0">
                <a:solidFill>
                  <a:schemeClr val="bg1">
                    <a:lumMod val="75000"/>
                  </a:schemeClr>
                </a:solidFill>
              </a:rPr>
              <a:t>RDM</a:t>
            </a:r>
            <a:r>
              <a:rPr lang="ja-JP" altLang="en-US" sz="1200" dirty="0" smtClean="0">
                <a:solidFill>
                  <a:schemeClr val="bg1">
                    <a:lumMod val="75000"/>
                  </a:schemeClr>
                </a:solidFill>
              </a:rPr>
              <a:t>トレーニングツール」</a:t>
            </a:r>
            <a:r>
              <a:rPr lang="en-US" altLang="ja-JP" sz="1200" dirty="0">
                <a:solidFill>
                  <a:schemeClr val="bg1">
                    <a:lumMod val="75000"/>
                  </a:schemeClr>
                </a:solidFill>
              </a:rPr>
              <a:t>1</a:t>
            </a:r>
            <a:r>
              <a:rPr lang="ja-JP" altLang="en-US" sz="1200" dirty="0">
                <a:solidFill>
                  <a:schemeClr val="bg1">
                    <a:lumMod val="75000"/>
                  </a:schemeClr>
                </a:solidFill>
              </a:rPr>
              <a:t>章</a:t>
            </a:r>
            <a:r>
              <a:rPr lang="en-US" altLang="ja-JP" sz="1200" dirty="0">
                <a:solidFill>
                  <a:schemeClr val="bg1">
                    <a:lumMod val="75000"/>
                  </a:schemeClr>
                </a:solidFill>
              </a:rPr>
              <a:t>_6</a:t>
            </a:r>
          </a:p>
        </p:txBody>
      </p:sp>
      <p:sp>
        <p:nvSpPr>
          <p:cNvPr id="14" name="テキスト ボックス 13"/>
          <p:cNvSpPr txBox="1"/>
          <p:nvPr/>
        </p:nvSpPr>
        <p:spPr>
          <a:xfrm>
            <a:off x="89646" y="44624"/>
            <a:ext cx="4281941" cy="369332"/>
          </a:xfrm>
          <a:prstGeom prst="rect">
            <a:avLst/>
          </a:prstGeom>
          <a:noFill/>
        </p:spPr>
        <p:txBody>
          <a:bodyPr wrap="none" rtlCol="0">
            <a:spAutoFit/>
          </a:bodyPr>
          <a:lstStyle/>
          <a:p>
            <a:r>
              <a:rPr kumimoji="1" lang="en-US" altLang="ja-JP" dirty="0">
                <a:solidFill>
                  <a:schemeClr val="accent1">
                    <a:lumMod val="50000"/>
                  </a:schemeClr>
                </a:solidFill>
                <a:latin typeface="BIZ UDPゴシック" panose="020B0400000000000000" pitchFamily="50" charset="-128"/>
                <a:ea typeface="BIZ UDPゴシック" panose="020B0400000000000000" pitchFamily="50" charset="-128"/>
              </a:rPr>
              <a:t>1.2 </a:t>
            </a:r>
            <a:r>
              <a:rPr kumimoji="1" lang="ja-JP" altLang="en-US" dirty="0">
                <a:solidFill>
                  <a:schemeClr val="accent1">
                    <a:lumMod val="50000"/>
                  </a:schemeClr>
                </a:solidFill>
                <a:latin typeface="BIZ UDPゴシック" panose="020B0400000000000000" pitchFamily="50" charset="-128"/>
                <a:ea typeface="BIZ UDPゴシック" panose="020B0400000000000000" pitchFamily="50" charset="-128"/>
              </a:rPr>
              <a:t>研究データ管理</a:t>
            </a:r>
            <a:r>
              <a:rPr lang="ja-JP" altLang="en-US" dirty="0">
                <a:solidFill>
                  <a:schemeClr val="accent1">
                    <a:lumMod val="50000"/>
                  </a:schemeClr>
                </a:solidFill>
                <a:latin typeface="BIZ UDPゴシック" panose="020B0400000000000000" pitchFamily="50" charset="-128"/>
                <a:ea typeface="BIZ UDPゴシック" panose="020B0400000000000000" pitchFamily="50" charset="-128"/>
              </a:rPr>
              <a:t>に関する社会的背景</a:t>
            </a:r>
            <a:endParaRPr kumimoji="1" lang="en-US" altLang="ja-JP" dirty="0">
              <a:solidFill>
                <a:schemeClr val="accent1">
                  <a:lumMod val="50000"/>
                </a:schemeClr>
              </a:solidFill>
              <a:latin typeface="BIZ UDPゴシック" panose="020B0400000000000000" pitchFamily="50" charset="-128"/>
              <a:ea typeface="BIZ UDPゴシック" panose="020B0400000000000000" pitchFamily="50" charset="-128"/>
            </a:endParaRPr>
          </a:p>
        </p:txBody>
      </p:sp>
      <p:cxnSp>
        <p:nvCxnSpPr>
          <p:cNvPr id="15" name="直線コネクタ 14"/>
          <p:cNvCxnSpPr/>
          <p:nvPr/>
        </p:nvCxnSpPr>
        <p:spPr>
          <a:xfrm>
            <a:off x="0" y="476672"/>
            <a:ext cx="9144000" cy="0"/>
          </a:xfrm>
          <a:prstGeom prst="line">
            <a:avLst/>
          </a:prstGeom>
          <a:ln>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2C647FC5-3A7E-184B-9BF4-1090C07FAB6C}"/>
              </a:ext>
            </a:extLst>
          </p:cNvPr>
          <p:cNvSpPr>
            <a:spLocks noGrp="1"/>
          </p:cNvSpPr>
          <p:nvPr>
            <p:ph type="title"/>
          </p:nvPr>
        </p:nvSpPr>
        <p:spPr>
          <a:xfrm>
            <a:off x="457200" y="910208"/>
            <a:ext cx="7715200" cy="381000"/>
          </a:xfrm>
        </p:spPr>
        <p:txBody>
          <a:bodyPr>
            <a:noAutofit/>
          </a:bodyPr>
          <a:lstStyle/>
          <a:p>
            <a:r>
              <a:rPr lang="ja-JP" altLang="en-US" b="1" dirty="0"/>
              <a:t>研究データに関するポリシー</a:t>
            </a:r>
            <a:endParaRPr kumimoji="1" lang="zh-CN" altLang="en-US" b="1" dirty="0"/>
          </a:p>
        </p:txBody>
      </p:sp>
      <p:sp>
        <p:nvSpPr>
          <p:cNvPr id="12" name="Rectangle 3"/>
          <p:cNvSpPr>
            <a:spLocks noGrp="1" noChangeArrowheads="1"/>
          </p:cNvSpPr>
          <p:nvPr/>
        </p:nvSpPr>
        <p:spPr bwMode="auto">
          <a:xfrm>
            <a:off x="457200" y="2842039"/>
            <a:ext cx="7794798" cy="3899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kumimoji="1" sz="2600">
                <a:solidFill>
                  <a:schemeClr val="tx1"/>
                </a:solidFill>
                <a:latin typeface="+mn-lt"/>
                <a:ea typeface="BIZ UDPゴシック" panose="020B0400000000000000" pitchFamily="50" charset="-128"/>
                <a:cs typeface="BIZ UDPゴシック" panose="020B0400000000000000" pitchFamily="50" charset="-128"/>
              </a:defRPr>
            </a:lvl1pPr>
            <a:lvl2pPr marL="742950" indent="-285750" algn="l" rtl="0" eaLnBrk="0" fontAlgn="base" hangingPunct="0">
              <a:spcBef>
                <a:spcPct val="20000"/>
              </a:spcBef>
              <a:spcAft>
                <a:spcPct val="0"/>
              </a:spcAft>
              <a:buChar char="–"/>
              <a:defRPr kumimoji="1" sz="2200">
                <a:solidFill>
                  <a:schemeClr val="tx1"/>
                </a:solidFill>
                <a:latin typeface="+mn-lt"/>
                <a:ea typeface="BIZ UDPゴシック" panose="020B0400000000000000" pitchFamily="50" charset="-128"/>
              </a:defRPr>
            </a:lvl2pPr>
            <a:lvl3pPr marL="1143000" indent="-228600" algn="l" rtl="0" eaLnBrk="0" fontAlgn="base" hangingPunct="0">
              <a:spcBef>
                <a:spcPct val="20000"/>
              </a:spcBef>
              <a:spcAft>
                <a:spcPct val="0"/>
              </a:spcAft>
              <a:buChar char="•"/>
              <a:defRPr kumimoji="1" sz="2000">
                <a:solidFill>
                  <a:schemeClr val="tx1"/>
                </a:solidFill>
                <a:latin typeface="+mn-lt"/>
                <a:ea typeface="BIZ UDPゴシック" panose="020B0400000000000000" pitchFamily="50" charset="-128"/>
              </a:defRPr>
            </a:lvl3pPr>
            <a:lvl4pPr marL="1600200" indent="-228600" algn="l" rtl="0" eaLnBrk="0" fontAlgn="base" hangingPunct="0">
              <a:spcBef>
                <a:spcPct val="20000"/>
              </a:spcBef>
              <a:spcAft>
                <a:spcPct val="0"/>
              </a:spcAft>
              <a:buChar char="–"/>
              <a:defRPr kumimoji="1" sz="2000">
                <a:solidFill>
                  <a:schemeClr val="tx1"/>
                </a:solidFill>
                <a:latin typeface="+mn-lt"/>
                <a:ea typeface="BIZ UDPゴシック" panose="020B0400000000000000" pitchFamily="50" charset="-128"/>
              </a:defRPr>
            </a:lvl4pPr>
            <a:lvl5pPr marL="2057400" indent="-228600" algn="l" rtl="0" eaLnBrk="0" fontAlgn="base" hangingPunct="0">
              <a:spcBef>
                <a:spcPct val="20000"/>
              </a:spcBef>
              <a:spcAft>
                <a:spcPct val="0"/>
              </a:spcAft>
              <a:buChar char="»"/>
              <a:defRPr kumimoji="1" sz="2000">
                <a:solidFill>
                  <a:schemeClr val="tx1"/>
                </a:solidFill>
                <a:latin typeface="+mn-lt"/>
                <a:ea typeface="BIZ UDPゴシック" panose="020B0400000000000000" pitchFamily="50" charset="-128"/>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400050" lvl="2" indent="0">
              <a:buNone/>
            </a:pPr>
            <a:r>
              <a:rPr lang="ja-JP" altLang="en-US" dirty="0"/>
              <a:t>① </a:t>
            </a:r>
            <a:r>
              <a:rPr lang="ja-JP" altLang="en-US" dirty="0">
                <a:solidFill>
                  <a:srgbClr val="C00000"/>
                </a:solidFill>
              </a:rPr>
              <a:t>研究機関</a:t>
            </a:r>
            <a:r>
              <a:rPr lang="ja-JP" altLang="en-US" dirty="0"/>
              <a:t>のポリシー</a:t>
            </a:r>
            <a:endParaRPr lang="en-US" altLang="ja-JP" dirty="0"/>
          </a:p>
          <a:p>
            <a:pPr marL="1143000" lvl="3" indent="-285750">
              <a:buFont typeface="Arial" panose="020B0604020202020204" pitchFamily="34" charset="0"/>
              <a:buChar char="•"/>
            </a:pPr>
            <a:r>
              <a:rPr lang="ja-JP" altLang="en-US" sz="1800" dirty="0"/>
              <a:t>所属する研究機関が研究データの管理・公開や保存に関してポリシーを定めている場合があります</a:t>
            </a:r>
            <a:endParaRPr lang="en-US" altLang="ja-JP" sz="1800" dirty="0"/>
          </a:p>
          <a:p>
            <a:pPr marL="400050" lvl="2" indent="0">
              <a:buNone/>
            </a:pPr>
            <a:r>
              <a:rPr lang="ja-JP" altLang="en-US" dirty="0"/>
              <a:t>② </a:t>
            </a:r>
            <a:r>
              <a:rPr lang="ja-JP" altLang="en-US" dirty="0">
                <a:solidFill>
                  <a:srgbClr val="C00000"/>
                </a:solidFill>
              </a:rPr>
              <a:t>配分機関</a:t>
            </a:r>
            <a:r>
              <a:rPr lang="ja-JP" altLang="en-US" dirty="0"/>
              <a:t>のポリシー</a:t>
            </a:r>
            <a:endParaRPr lang="en-US" altLang="ja-JP" dirty="0"/>
          </a:p>
          <a:p>
            <a:pPr marL="1143000" lvl="3" indent="-285750">
              <a:buFont typeface="Arial" panose="020B0604020202020204" pitchFamily="34" charset="0"/>
              <a:buChar char="•"/>
            </a:pPr>
            <a:r>
              <a:rPr lang="ja-JP" altLang="en-US" sz="1800" dirty="0"/>
              <a:t>政府や研究助成団体から研究資金を配分される場合、資金配分機関が定めるポリシーに沿った研究データ管理が求められます</a:t>
            </a:r>
            <a:endParaRPr lang="en-US" altLang="ja-JP" sz="1800" dirty="0"/>
          </a:p>
          <a:p>
            <a:pPr marL="1143000" lvl="3" indent="-285750">
              <a:buFont typeface="Arial" panose="020B0604020202020204" pitchFamily="34" charset="0"/>
              <a:buChar char="•"/>
            </a:pPr>
            <a:r>
              <a:rPr lang="ja-JP" altLang="en-US" sz="1800" dirty="0"/>
              <a:t>研究開始時に、研究データ管理計画の提出が求められることも</a:t>
            </a:r>
            <a:r>
              <a:rPr lang="en-US" altLang="ja-JP" sz="1800" dirty="0"/>
              <a:t/>
            </a:r>
            <a:br>
              <a:rPr lang="en-US" altLang="ja-JP" sz="1800" dirty="0"/>
            </a:br>
            <a:r>
              <a:rPr lang="ja-JP" altLang="en-US" sz="1800" dirty="0"/>
              <a:t>あります</a:t>
            </a:r>
            <a:endParaRPr lang="en-US" altLang="ja-JP" sz="1800" dirty="0"/>
          </a:p>
          <a:p>
            <a:pPr marL="400050" lvl="2" indent="0">
              <a:buNone/>
            </a:pPr>
            <a:r>
              <a:rPr lang="ja-JP" altLang="en-US" dirty="0"/>
              <a:t>③ </a:t>
            </a:r>
            <a:r>
              <a:rPr lang="ja-JP" altLang="en-US" dirty="0">
                <a:solidFill>
                  <a:srgbClr val="C00000"/>
                </a:solidFill>
              </a:rPr>
              <a:t>学会・出版社</a:t>
            </a:r>
            <a:r>
              <a:rPr lang="ja-JP" altLang="en-US" dirty="0"/>
              <a:t>のポリシー</a:t>
            </a:r>
            <a:endParaRPr lang="en-US" altLang="ja-JP" dirty="0"/>
          </a:p>
          <a:p>
            <a:pPr marL="1143000" lvl="3" indent="-285750">
              <a:spcBef>
                <a:spcPct val="0"/>
              </a:spcBef>
              <a:buFont typeface="Arial" panose="020B0604020202020204" pitchFamily="34" charset="0"/>
              <a:buChar char="•"/>
            </a:pPr>
            <a:r>
              <a:rPr kumimoji="0" lang="ja-JP" altLang="en-US" sz="1800" dirty="0">
                <a:solidFill>
                  <a:srgbClr val="000000"/>
                </a:solidFill>
                <a:latin typeface="BIZ UDPゴシック" panose="020B0400000000000000" pitchFamily="50" charset="-128"/>
              </a:rPr>
              <a:t>研究成果を学術雑誌に投稿する際には、学会や出版社が定めるデータポリシーに従い、データ公開が求められる場合があります</a:t>
            </a:r>
            <a:endParaRPr lang="en-US" altLang="ja-JP" sz="2400" dirty="0"/>
          </a:p>
        </p:txBody>
      </p:sp>
      <p:sp>
        <p:nvSpPr>
          <p:cNvPr id="7" name="页脚占位符 4"/>
          <p:cNvSpPr txBox="1">
            <a:spLocks noChangeArrowheads="1"/>
          </p:cNvSpPr>
          <p:nvPr/>
        </p:nvSpPr>
        <p:spPr>
          <a:xfrm>
            <a:off x="928688" y="6537325"/>
            <a:ext cx="3700462" cy="223838"/>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ja-JP"/>
            </a:defPPr>
            <a:lvl1pPr marL="0" algn="l" defTabSz="914400" rtl="0" eaLnBrk="1" latinLnBrk="0" hangingPunct="1">
              <a:defRPr kumimoji="1" sz="1800" kern="1200">
                <a:solidFill>
                  <a:schemeClr val="tx1"/>
                </a:solidFill>
                <a:latin typeface="+mn-lt"/>
                <a:ea typeface="BIZ UDPゴシック" panose="020B0400000000000000" pitchFamily="50" charset="-128"/>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ja-JP" altLang="en-US" sz="1200" dirty="0" smtClean="0">
                <a:solidFill>
                  <a:schemeClr val="bg1">
                    <a:lumMod val="75000"/>
                  </a:schemeClr>
                </a:solidFill>
              </a:rPr>
              <a:t>「</a:t>
            </a:r>
            <a:r>
              <a:rPr lang="en-US" altLang="ja-JP" sz="1200" dirty="0" smtClean="0">
                <a:solidFill>
                  <a:schemeClr val="bg1">
                    <a:lumMod val="75000"/>
                  </a:schemeClr>
                </a:solidFill>
              </a:rPr>
              <a:t>RDM</a:t>
            </a:r>
            <a:r>
              <a:rPr lang="ja-JP" altLang="en-US" sz="1200" dirty="0" smtClean="0">
                <a:solidFill>
                  <a:schemeClr val="bg1">
                    <a:lumMod val="75000"/>
                  </a:schemeClr>
                </a:solidFill>
              </a:rPr>
              <a:t>トレーニングツール」</a:t>
            </a:r>
            <a:r>
              <a:rPr lang="en-US" altLang="ja-JP" sz="1200" dirty="0">
                <a:solidFill>
                  <a:schemeClr val="bg1">
                    <a:lumMod val="75000"/>
                  </a:schemeClr>
                </a:solidFill>
              </a:rPr>
              <a:t>1</a:t>
            </a:r>
            <a:r>
              <a:rPr lang="ja-JP" altLang="en-US" sz="1200" dirty="0">
                <a:solidFill>
                  <a:schemeClr val="bg1">
                    <a:lumMod val="75000"/>
                  </a:schemeClr>
                </a:solidFill>
              </a:rPr>
              <a:t>章</a:t>
            </a:r>
            <a:r>
              <a:rPr lang="en-US" altLang="ja-JP" sz="1200" dirty="0">
                <a:solidFill>
                  <a:schemeClr val="bg1">
                    <a:lumMod val="75000"/>
                  </a:schemeClr>
                </a:solidFill>
              </a:rPr>
              <a:t>_12</a:t>
            </a:r>
          </a:p>
        </p:txBody>
      </p:sp>
      <p:sp>
        <p:nvSpPr>
          <p:cNvPr id="10" name="角丸四角形 9"/>
          <p:cNvSpPr/>
          <p:nvPr/>
        </p:nvSpPr>
        <p:spPr>
          <a:xfrm>
            <a:off x="611560" y="1604165"/>
            <a:ext cx="7776864" cy="1080000"/>
          </a:xfrm>
          <a:prstGeom prst="roundRect">
            <a:avLst>
              <a:gd name="adj" fmla="val 13961"/>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1" name="文本框 6">
            <a:extLst>
              <a:ext uri="{FF2B5EF4-FFF2-40B4-BE49-F238E27FC236}">
                <a16:creationId xmlns:a16="http://schemas.microsoft.com/office/drawing/2014/main" id="{D3F5A110-2FCD-814A-9861-628B110A27DD}"/>
              </a:ext>
            </a:extLst>
          </p:cNvPr>
          <p:cNvSpPr txBox="1"/>
          <p:nvPr/>
        </p:nvSpPr>
        <p:spPr>
          <a:xfrm>
            <a:off x="688763" y="1628800"/>
            <a:ext cx="7880774" cy="1015663"/>
          </a:xfrm>
          <a:prstGeom prst="rect">
            <a:avLst/>
          </a:prstGeom>
          <a:noFill/>
        </p:spPr>
        <p:txBody>
          <a:bodyPr wrap="square" rtlCol="0">
            <a:spAutoFit/>
          </a:bodyPr>
          <a:lstStyle/>
          <a:p>
            <a:r>
              <a:rPr lang="ja-JP" altLang="en-US" sz="2000" b="1" kern="0" dirty="0">
                <a:solidFill>
                  <a:schemeClr val="bg1"/>
                </a:solidFill>
                <a:ea typeface="BIZ UDPゴシック" panose="020B0400000000000000" pitchFamily="50" charset="-128"/>
              </a:rPr>
              <a:t>研究データ管理・公開や保存に関して、現在、さまざまなポリシーが</a:t>
            </a:r>
            <a:r>
              <a:rPr lang="en-US" altLang="ja-JP" sz="2000" b="1" kern="0" dirty="0">
                <a:solidFill>
                  <a:schemeClr val="bg1"/>
                </a:solidFill>
                <a:ea typeface="BIZ UDPゴシック" panose="020B0400000000000000" pitchFamily="50" charset="-128"/>
              </a:rPr>
              <a:t/>
            </a:r>
            <a:br>
              <a:rPr lang="en-US" altLang="ja-JP" sz="2000" b="1" kern="0" dirty="0">
                <a:solidFill>
                  <a:schemeClr val="bg1"/>
                </a:solidFill>
                <a:ea typeface="BIZ UDPゴシック" panose="020B0400000000000000" pitchFamily="50" charset="-128"/>
              </a:rPr>
            </a:br>
            <a:r>
              <a:rPr lang="ja-JP" altLang="en-US" sz="2000" b="1" kern="0" dirty="0">
                <a:solidFill>
                  <a:schemeClr val="bg1"/>
                </a:solidFill>
                <a:ea typeface="BIZ UDPゴシック" panose="020B0400000000000000" pitchFamily="50" charset="-128"/>
              </a:rPr>
              <a:t>作成され、それらに従う必要があります。</a:t>
            </a:r>
          </a:p>
          <a:p>
            <a:r>
              <a:rPr lang="ja-JP" altLang="en-US" sz="2000" b="1" kern="0" dirty="0">
                <a:solidFill>
                  <a:schemeClr val="bg1"/>
                </a:solidFill>
                <a:ea typeface="BIZ UDPゴシック" panose="020B0400000000000000" pitchFamily="50" charset="-128"/>
              </a:rPr>
              <a:t>研究の進行に応じて遵守すべきポリシーを随時確認しましょう。</a:t>
            </a:r>
          </a:p>
        </p:txBody>
      </p:sp>
      <p:sp>
        <p:nvSpPr>
          <p:cNvPr id="9" name="テキスト ボックス 8"/>
          <p:cNvSpPr txBox="1"/>
          <p:nvPr/>
        </p:nvSpPr>
        <p:spPr>
          <a:xfrm>
            <a:off x="89646" y="44624"/>
            <a:ext cx="4281941" cy="369332"/>
          </a:xfrm>
          <a:prstGeom prst="rect">
            <a:avLst/>
          </a:prstGeom>
          <a:noFill/>
        </p:spPr>
        <p:txBody>
          <a:bodyPr wrap="none" rtlCol="0">
            <a:spAutoFit/>
          </a:bodyPr>
          <a:lstStyle/>
          <a:p>
            <a:r>
              <a:rPr kumimoji="1" lang="en-US" altLang="ja-JP" dirty="0">
                <a:solidFill>
                  <a:schemeClr val="accent1">
                    <a:lumMod val="50000"/>
                  </a:schemeClr>
                </a:solidFill>
                <a:latin typeface="BIZ UDPゴシック" panose="020B0400000000000000" pitchFamily="50" charset="-128"/>
                <a:ea typeface="BIZ UDPゴシック" panose="020B0400000000000000" pitchFamily="50" charset="-128"/>
              </a:rPr>
              <a:t>1.2 </a:t>
            </a:r>
            <a:r>
              <a:rPr kumimoji="1" lang="ja-JP" altLang="en-US" dirty="0">
                <a:solidFill>
                  <a:schemeClr val="accent1">
                    <a:lumMod val="50000"/>
                  </a:schemeClr>
                </a:solidFill>
                <a:latin typeface="BIZ UDPゴシック" panose="020B0400000000000000" pitchFamily="50" charset="-128"/>
                <a:ea typeface="BIZ UDPゴシック" panose="020B0400000000000000" pitchFamily="50" charset="-128"/>
              </a:rPr>
              <a:t>研究データ管理</a:t>
            </a:r>
            <a:r>
              <a:rPr lang="ja-JP" altLang="en-US" dirty="0">
                <a:solidFill>
                  <a:schemeClr val="accent1">
                    <a:lumMod val="50000"/>
                  </a:schemeClr>
                </a:solidFill>
                <a:latin typeface="BIZ UDPゴシック" panose="020B0400000000000000" pitchFamily="50" charset="-128"/>
                <a:ea typeface="BIZ UDPゴシック" panose="020B0400000000000000" pitchFamily="50" charset="-128"/>
              </a:rPr>
              <a:t>に関する社会的背景</a:t>
            </a:r>
            <a:endParaRPr kumimoji="1" lang="en-US" altLang="ja-JP" dirty="0">
              <a:solidFill>
                <a:schemeClr val="accent1">
                  <a:lumMod val="50000"/>
                </a:schemeClr>
              </a:solidFill>
              <a:latin typeface="BIZ UDPゴシック" panose="020B0400000000000000" pitchFamily="50" charset="-128"/>
              <a:ea typeface="BIZ UDPゴシック" panose="020B0400000000000000" pitchFamily="50" charset="-128"/>
            </a:endParaRPr>
          </a:p>
        </p:txBody>
      </p:sp>
      <p:cxnSp>
        <p:nvCxnSpPr>
          <p:cNvPr id="13" name="直線コネクタ 12"/>
          <p:cNvCxnSpPr/>
          <p:nvPr/>
        </p:nvCxnSpPr>
        <p:spPr>
          <a:xfrm>
            <a:off x="0" y="476672"/>
            <a:ext cx="9144000" cy="0"/>
          </a:xfrm>
          <a:prstGeom prst="line">
            <a:avLst/>
          </a:prstGeom>
          <a:ln>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0162634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Grp="1" noChangeArrowheads="1"/>
          </p:cNvSpPr>
          <p:nvPr>
            <p:ph type="title"/>
          </p:nvPr>
        </p:nvSpPr>
        <p:spPr>
          <a:xfrm>
            <a:off x="457200" y="837183"/>
            <a:ext cx="7643192" cy="454025"/>
          </a:xfrm>
        </p:spPr>
        <p:txBody>
          <a:bodyPr>
            <a:noAutofit/>
          </a:bodyPr>
          <a:lstStyle/>
          <a:p>
            <a:pPr eaLnBrk="1" hangingPunct="1">
              <a:defRPr/>
            </a:pPr>
            <a:r>
              <a:rPr lang="ja-JP" altLang="en-US" b="1" dirty="0">
                <a:latin typeface="BIZ UDPゴシック" panose="020B0400000000000000" pitchFamily="50" charset="-128"/>
              </a:rPr>
              <a:t>九州大学のポリシー等</a:t>
            </a:r>
            <a:endParaRPr lang="en-US" altLang="ja-JP" b="1" dirty="0"/>
          </a:p>
        </p:txBody>
      </p:sp>
      <p:pic>
        <p:nvPicPr>
          <p:cNvPr id="10" name="図 1" descr="kyudai_logo.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90546" y="44624"/>
            <a:ext cx="1619691" cy="4001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角丸四角形 10"/>
          <p:cNvSpPr/>
          <p:nvPr/>
        </p:nvSpPr>
        <p:spPr>
          <a:xfrm>
            <a:off x="683568" y="1662104"/>
            <a:ext cx="7056784" cy="594769"/>
          </a:xfrm>
          <a:prstGeom prst="roundRect">
            <a:avLst>
              <a:gd name="adj" fmla="val 21658"/>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2" name="文本框 6">
            <a:extLst>
              <a:ext uri="{FF2B5EF4-FFF2-40B4-BE49-F238E27FC236}">
                <a16:creationId xmlns:a16="http://schemas.microsoft.com/office/drawing/2014/main" id="{D3F5A110-2FCD-814A-9861-628B110A27DD}"/>
              </a:ext>
            </a:extLst>
          </p:cNvPr>
          <p:cNvSpPr txBox="1"/>
          <p:nvPr/>
        </p:nvSpPr>
        <p:spPr>
          <a:xfrm>
            <a:off x="759520" y="1752817"/>
            <a:ext cx="7124848" cy="400110"/>
          </a:xfrm>
          <a:prstGeom prst="rect">
            <a:avLst/>
          </a:prstGeom>
          <a:noFill/>
        </p:spPr>
        <p:txBody>
          <a:bodyPr wrap="square" rtlCol="0">
            <a:spAutoFit/>
          </a:bodyPr>
          <a:lstStyle/>
          <a:p>
            <a:r>
              <a:rPr lang="ja-JP" altLang="en-US" sz="2000" b="1" kern="0" dirty="0">
                <a:solidFill>
                  <a:schemeClr val="bg1"/>
                </a:solidFill>
                <a:ea typeface="BIZ UDPゴシック" panose="020B0400000000000000" pitchFamily="50" charset="-128"/>
              </a:rPr>
              <a:t>九州大学では、以下のポリシー・ガイドラインを定めています。</a:t>
            </a:r>
          </a:p>
        </p:txBody>
      </p:sp>
      <p:sp>
        <p:nvSpPr>
          <p:cNvPr id="13" name="コンテンツ プレースホルダー 2"/>
          <p:cNvSpPr>
            <a:spLocks noGrp="1"/>
          </p:cNvSpPr>
          <p:nvPr>
            <p:ph idx="1"/>
          </p:nvPr>
        </p:nvSpPr>
        <p:spPr>
          <a:xfrm>
            <a:off x="658202" y="2653208"/>
            <a:ext cx="8882350" cy="4232176"/>
          </a:xfrm>
        </p:spPr>
        <p:txBody>
          <a:bodyPr/>
          <a:lstStyle/>
          <a:p>
            <a:r>
              <a:rPr lang="ja-JP" altLang="en-US" sz="2400" dirty="0">
                <a:solidFill>
                  <a:srgbClr val="C00000"/>
                </a:solidFill>
              </a:rPr>
              <a:t>九州大学研究データ管理・公開ポリシー，同解説</a:t>
            </a:r>
            <a:r>
              <a:rPr lang="en-US" altLang="ja-JP" sz="2400" dirty="0">
                <a:solidFill>
                  <a:srgbClr val="C00000"/>
                </a:solidFill>
              </a:rPr>
              <a:t/>
            </a:r>
            <a:br>
              <a:rPr lang="en-US" altLang="ja-JP" sz="2400" dirty="0">
                <a:solidFill>
                  <a:srgbClr val="C00000"/>
                </a:solidFill>
              </a:rPr>
            </a:br>
            <a:r>
              <a:rPr lang="ja-JP" altLang="en-US" sz="1400" dirty="0">
                <a:latin typeface="BIZ UDPゴシック" panose="020B0400000000000000" pitchFamily="50" charset="-128"/>
              </a:rPr>
              <a:t>（令和</a:t>
            </a:r>
            <a:r>
              <a:rPr lang="en-US" altLang="ja-JP" sz="1400" dirty="0">
                <a:latin typeface="BIZ UDPゴシック" panose="020B0400000000000000" pitchFamily="50" charset="-128"/>
              </a:rPr>
              <a:t>5</a:t>
            </a:r>
            <a:r>
              <a:rPr lang="ja-JP" altLang="en-US" sz="1400" dirty="0">
                <a:latin typeface="BIZ UDPゴシック" panose="020B0400000000000000" pitchFamily="50" charset="-128"/>
              </a:rPr>
              <a:t>年</a:t>
            </a:r>
            <a:r>
              <a:rPr lang="en-US" altLang="ja-JP" sz="1400" dirty="0">
                <a:latin typeface="BIZ UDPゴシック" panose="020B0400000000000000" pitchFamily="50" charset="-128"/>
              </a:rPr>
              <a:t>3</a:t>
            </a:r>
            <a:r>
              <a:rPr lang="ja-JP" altLang="en-US" sz="1400" dirty="0">
                <a:latin typeface="BIZ UDPゴシック" panose="020B0400000000000000" pitchFamily="50" charset="-128"/>
              </a:rPr>
              <a:t>月</a:t>
            </a:r>
            <a:r>
              <a:rPr lang="en-US" altLang="ja-JP" sz="1400" dirty="0">
                <a:latin typeface="BIZ UDPゴシック" panose="020B0400000000000000" pitchFamily="50" charset="-128"/>
              </a:rPr>
              <a:t>16</a:t>
            </a:r>
            <a:r>
              <a:rPr lang="ja-JP" altLang="en-US" sz="1400" dirty="0">
                <a:latin typeface="BIZ UDPゴシック" panose="020B0400000000000000" pitchFamily="50" charset="-128"/>
              </a:rPr>
              <a:t>日 教育研究評議会 決定）</a:t>
            </a:r>
            <a:endParaRPr lang="en-US" altLang="ja-JP" sz="1400" dirty="0">
              <a:latin typeface="BIZ UDPゴシック" panose="020B0400000000000000" pitchFamily="50" charset="-128"/>
            </a:endParaRPr>
          </a:p>
          <a:p>
            <a:endParaRPr lang="en-US" altLang="ja-JP" sz="800" dirty="0">
              <a:latin typeface="BIZ UDPゴシック" panose="020B0400000000000000" pitchFamily="50" charset="-128"/>
            </a:endParaRPr>
          </a:p>
          <a:p>
            <a:pPr lvl="1">
              <a:buFont typeface="Segoe UI" panose="020B0502040204020203" pitchFamily="34" charset="0"/>
              <a:buChar char="-"/>
            </a:pPr>
            <a:r>
              <a:rPr lang="ja-JP" altLang="en-US" sz="2000" dirty="0">
                <a:solidFill>
                  <a:srgbClr val="C00000"/>
                </a:solidFill>
              </a:rPr>
              <a:t>ポリシー</a:t>
            </a:r>
            <a:r>
              <a:rPr lang="ja-JP" altLang="en-US" sz="2000" dirty="0"/>
              <a:t> </a:t>
            </a:r>
            <a:r>
              <a:rPr lang="en-US" altLang="ja-JP" sz="1200" dirty="0">
                <a:hlinkClick r:id="rId4"/>
              </a:rPr>
              <a:t>https://rds.dx.kyushu-u.ac.jp/wp-content/uploads/2023/04/KU_DataPolicy.pdf</a:t>
            </a:r>
            <a:endParaRPr lang="en-US" altLang="ja-JP" sz="1200" dirty="0"/>
          </a:p>
          <a:p>
            <a:pPr lvl="1">
              <a:buFont typeface="Segoe UI" panose="020B0502040204020203" pitchFamily="34" charset="0"/>
              <a:buChar char="-"/>
            </a:pPr>
            <a:r>
              <a:rPr lang="ja-JP" altLang="en-US" sz="2000" dirty="0">
                <a:solidFill>
                  <a:srgbClr val="C00000"/>
                </a:solidFill>
              </a:rPr>
              <a:t>解説</a:t>
            </a:r>
            <a:r>
              <a:rPr lang="ja-JP" altLang="en-US" sz="2000" dirty="0"/>
              <a:t> </a:t>
            </a:r>
            <a:r>
              <a:rPr lang="en-US" altLang="ja-JP" sz="1200" dirty="0">
                <a:cs typeface="Arial" panose="020B0604020202020204" pitchFamily="34" charset="0"/>
                <a:hlinkClick r:id="rId5"/>
              </a:rPr>
              <a:t>https://rds.dx.kyushu-u.ac.jp/wp-content/uploads/2023/04/KU_DataPolicy_commentary.pdf</a:t>
            </a:r>
            <a:r>
              <a:rPr lang="en-US" altLang="ja-JP" sz="1200" dirty="0"/>
              <a:t/>
            </a:r>
            <a:br>
              <a:rPr lang="en-US" altLang="ja-JP" sz="1200" dirty="0"/>
            </a:br>
            <a:endParaRPr lang="en-US" altLang="ja-JP" sz="400" dirty="0"/>
          </a:p>
          <a:p>
            <a:endParaRPr lang="en-US" altLang="ja-JP" sz="1000" dirty="0">
              <a:solidFill>
                <a:srgbClr val="C00000"/>
              </a:solidFill>
            </a:endParaRPr>
          </a:p>
          <a:p>
            <a:r>
              <a:rPr lang="ja-JP" altLang="en-US" sz="2400" dirty="0">
                <a:solidFill>
                  <a:srgbClr val="C00000"/>
                </a:solidFill>
              </a:rPr>
              <a:t>研究データの保存等に関するガイドライン </a:t>
            </a:r>
            <a:r>
              <a:rPr lang="en-US" altLang="ja-JP" dirty="0"/>
              <a:t/>
            </a:r>
            <a:br>
              <a:rPr lang="en-US" altLang="ja-JP" dirty="0"/>
            </a:br>
            <a:r>
              <a:rPr lang="ja-JP" altLang="en-US" sz="1400" dirty="0"/>
              <a:t>（実施：平成２７年８月１８日）</a:t>
            </a:r>
            <a:r>
              <a:rPr lang="en-US" altLang="ja-JP" sz="1400" dirty="0"/>
              <a:t/>
            </a:r>
            <a:br>
              <a:rPr lang="en-US" altLang="ja-JP" sz="1400" dirty="0"/>
            </a:br>
            <a:r>
              <a:rPr lang="en-US" altLang="ja-JP" sz="2000" dirty="0"/>
              <a:t/>
            </a:r>
            <a:br>
              <a:rPr lang="en-US" altLang="ja-JP" sz="2000" dirty="0"/>
            </a:br>
            <a:r>
              <a:rPr lang="en-US" altLang="ja-JP" sz="1400" dirty="0">
                <a:hlinkClick r:id="rId6"/>
              </a:rPr>
              <a:t>https://www.kyushu-u.ac.jp/f/1461/guideline.pdf</a:t>
            </a:r>
            <a:endParaRPr lang="en-US" altLang="ja-JP" sz="1400" dirty="0"/>
          </a:p>
        </p:txBody>
      </p:sp>
      <p:sp>
        <p:nvSpPr>
          <p:cNvPr id="9" name="テキスト ボックス 8"/>
          <p:cNvSpPr txBox="1"/>
          <p:nvPr/>
        </p:nvSpPr>
        <p:spPr>
          <a:xfrm>
            <a:off x="89646" y="44624"/>
            <a:ext cx="4281941" cy="369332"/>
          </a:xfrm>
          <a:prstGeom prst="rect">
            <a:avLst/>
          </a:prstGeom>
          <a:noFill/>
        </p:spPr>
        <p:txBody>
          <a:bodyPr wrap="none" rtlCol="0">
            <a:spAutoFit/>
          </a:bodyPr>
          <a:lstStyle/>
          <a:p>
            <a:r>
              <a:rPr kumimoji="1" lang="en-US" altLang="ja-JP" dirty="0">
                <a:solidFill>
                  <a:schemeClr val="accent1">
                    <a:lumMod val="50000"/>
                  </a:schemeClr>
                </a:solidFill>
                <a:latin typeface="BIZ UDPゴシック" panose="020B0400000000000000" pitchFamily="50" charset="-128"/>
                <a:ea typeface="BIZ UDPゴシック" panose="020B0400000000000000" pitchFamily="50" charset="-128"/>
              </a:rPr>
              <a:t>1.2 </a:t>
            </a:r>
            <a:r>
              <a:rPr kumimoji="1" lang="ja-JP" altLang="en-US" dirty="0">
                <a:solidFill>
                  <a:schemeClr val="accent1">
                    <a:lumMod val="50000"/>
                  </a:schemeClr>
                </a:solidFill>
                <a:latin typeface="BIZ UDPゴシック" panose="020B0400000000000000" pitchFamily="50" charset="-128"/>
                <a:ea typeface="BIZ UDPゴシック" panose="020B0400000000000000" pitchFamily="50" charset="-128"/>
              </a:rPr>
              <a:t>研究データ管理</a:t>
            </a:r>
            <a:r>
              <a:rPr lang="ja-JP" altLang="en-US" dirty="0">
                <a:solidFill>
                  <a:schemeClr val="accent1">
                    <a:lumMod val="50000"/>
                  </a:schemeClr>
                </a:solidFill>
                <a:latin typeface="BIZ UDPゴシック" panose="020B0400000000000000" pitchFamily="50" charset="-128"/>
                <a:ea typeface="BIZ UDPゴシック" panose="020B0400000000000000" pitchFamily="50" charset="-128"/>
              </a:rPr>
              <a:t>に関する社会的背景</a:t>
            </a:r>
            <a:endParaRPr kumimoji="1" lang="en-US" altLang="ja-JP" dirty="0">
              <a:solidFill>
                <a:schemeClr val="accent1">
                  <a:lumMod val="50000"/>
                </a:schemeClr>
              </a:solidFill>
              <a:latin typeface="BIZ UDPゴシック" panose="020B0400000000000000" pitchFamily="50" charset="-128"/>
              <a:ea typeface="BIZ UDPゴシック" panose="020B0400000000000000" pitchFamily="50" charset="-128"/>
            </a:endParaRPr>
          </a:p>
        </p:txBody>
      </p:sp>
      <p:cxnSp>
        <p:nvCxnSpPr>
          <p:cNvPr id="15" name="直線コネクタ 14"/>
          <p:cNvCxnSpPr/>
          <p:nvPr/>
        </p:nvCxnSpPr>
        <p:spPr>
          <a:xfrm>
            <a:off x="0" y="476672"/>
            <a:ext cx="9144000" cy="0"/>
          </a:xfrm>
          <a:prstGeom prst="line">
            <a:avLst/>
          </a:prstGeom>
          <a:ln>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6" name="直線コネクタ 15"/>
          <p:cNvCxnSpPr/>
          <p:nvPr/>
        </p:nvCxnSpPr>
        <p:spPr>
          <a:xfrm>
            <a:off x="7092280" y="0"/>
            <a:ext cx="0" cy="476672"/>
          </a:xfrm>
          <a:prstGeom prst="line">
            <a:avLst/>
          </a:prstGeom>
          <a:ln>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9637453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标题 1">
            <a:extLst>
              <a:ext uri="{FF2B5EF4-FFF2-40B4-BE49-F238E27FC236}">
                <a16:creationId xmlns:a16="http://schemas.microsoft.com/office/drawing/2014/main" id="{224F4D4F-8969-FC4A-85CB-2D2D27229D99}"/>
              </a:ext>
            </a:extLst>
          </p:cNvPr>
          <p:cNvSpPr>
            <a:spLocks noGrp="1" noChangeArrowheads="1"/>
          </p:cNvSpPr>
          <p:nvPr>
            <p:ph type="title"/>
          </p:nvPr>
        </p:nvSpPr>
        <p:spPr>
          <a:xfrm>
            <a:off x="457200" y="724123"/>
            <a:ext cx="5867400" cy="760661"/>
          </a:xfrm>
        </p:spPr>
        <p:txBody>
          <a:bodyPr>
            <a:noAutofit/>
          </a:bodyPr>
          <a:lstStyle/>
          <a:p>
            <a:r>
              <a:rPr lang="ja-JP" altLang="en-US" b="1" dirty="0"/>
              <a:t>研究データの定義</a:t>
            </a:r>
            <a:endParaRPr kumimoji="1" lang="zh-CN" altLang="en-US" b="1" dirty="0"/>
          </a:p>
        </p:txBody>
      </p:sp>
      <p:sp>
        <p:nvSpPr>
          <p:cNvPr id="3" name="内容占位符 2">
            <a:extLst>
              <a:ext uri="{FF2B5EF4-FFF2-40B4-BE49-F238E27FC236}">
                <a16:creationId xmlns:a16="http://schemas.microsoft.com/office/drawing/2014/main" id="{2817A02D-DC31-4C42-A202-697BEDA1CC68}"/>
              </a:ext>
            </a:extLst>
          </p:cNvPr>
          <p:cNvSpPr>
            <a:spLocks noGrp="1"/>
          </p:cNvSpPr>
          <p:nvPr>
            <p:ph idx="1"/>
          </p:nvPr>
        </p:nvSpPr>
        <p:spPr>
          <a:xfrm>
            <a:off x="533400" y="1744216"/>
            <a:ext cx="8153400" cy="4565104"/>
          </a:xfrm>
        </p:spPr>
        <p:txBody>
          <a:bodyPr>
            <a:noAutofit/>
          </a:bodyPr>
          <a:lstStyle/>
          <a:p>
            <a:pPr>
              <a:lnSpc>
                <a:spcPct val="120000"/>
              </a:lnSpc>
              <a:defRPr/>
            </a:pPr>
            <a:r>
              <a:rPr kumimoji="1" lang="ja-JP" altLang="en-US" sz="2000" b="1" dirty="0">
                <a:solidFill>
                  <a:srgbClr val="C00000"/>
                </a:solidFill>
              </a:rPr>
              <a:t>研究データ</a:t>
            </a:r>
            <a:r>
              <a:rPr kumimoji="1" lang="ja-JP" altLang="en-US" sz="2000" dirty="0"/>
              <a:t>とは</a:t>
            </a:r>
            <a:endParaRPr lang="en-US" altLang="zh-CN" sz="2000" dirty="0">
              <a:latin typeface="BIZ UDPゴシック" panose="020B0400000000000000" pitchFamily="50" charset="-128"/>
            </a:endParaRPr>
          </a:p>
          <a:p>
            <a:pPr lvl="1" eaLnBrk="1" hangingPunct="1">
              <a:lnSpc>
                <a:spcPct val="120000"/>
              </a:lnSpc>
              <a:buFont typeface="Segoe UI" panose="020B0502040204020203" pitchFamily="34" charset="0"/>
              <a:buChar char="-"/>
              <a:defRPr/>
            </a:pPr>
            <a:r>
              <a:rPr kumimoji="1" lang="ja-JP" altLang="en-US" sz="1800" dirty="0"/>
              <a:t>研究の過程で、あるいは研究の結果として収集・生成される情報</a:t>
            </a:r>
            <a:endParaRPr kumimoji="1" lang="en-US" altLang="ja-JP" sz="1800" dirty="0"/>
          </a:p>
          <a:p>
            <a:pPr lvl="1" eaLnBrk="1" hangingPunct="1">
              <a:lnSpc>
                <a:spcPct val="120000"/>
              </a:lnSpc>
              <a:buFont typeface="Segoe UI" panose="020B0502040204020203" pitchFamily="34" charset="0"/>
              <a:buChar char="-"/>
              <a:defRPr/>
            </a:pPr>
            <a:r>
              <a:rPr kumimoji="1" lang="ja-JP" altLang="en-US" sz="1800" dirty="0"/>
              <a:t>仮説を検証するために</a:t>
            </a:r>
            <a:r>
              <a:rPr kumimoji="1" lang="zh-CN" altLang="en-US" sz="1800" dirty="0"/>
              <a:t>使用するもの</a:t>
            </a:r>
            <a:r>
              <a:rPr kumimoji="1" lang="ja-JP" altLang="en-US" sz="1800" dirty="0" err="1"/>
              <a:t>、</a:t>
            </a:r>
            <a:r>
              <a:rPr kumimoji="1" lang="ja-JP" altLang="en-US" sz="1800" dirty="0"/>
              <a:t>結論を導くための根拠</a:t>
            </a:r>
            <a:endParaRPr kumimoji="1" lang="en-US" altLang="ja-JP" sz="1800" dirty="0"/>
          </a:p>
          <a:p>
            <a:pPr lvl="1" eaLnBrk="1" hangingPunct="1">
              <a:lnSpc>
                <a:spcPct val="120000"/>
              </a:lnSpc>
              <a:buFont typeface="Segoe UI" panose="020B0502040204020203" pitchFamily="34" charset="0"/>
              <a:buChar char="-"/>
              <a:defRPr/>
            </a:pPr>
            <a:r>
              <a:rPr kumimoji="1" lang="ja-JP" altLang="en-US" sz="1800" dirty="0"/>
              <a:t>研究結果が正しいかどうか確認するために使用される</a:t>
            </a:r>
            <a:r>
              <a:rPr kumimoji="1" lang="zh-CN" altLang="en-US" sz="1800" dirty="0"/>
              <a:t>記録</a:t>
            </a:r>
            <a:endParaRPr kumimoji="1" lang="en-US" altLang="ja-JP" sz="1800" dirty="0"/>
          </a:p>
          <a:p>
            <a:pPr algn="just">
              <a:defRPr/>
            </a:pPr>
            <a:endParaRPr lang="en-US" altLang="ja-JP" sz="2000" dirty="0">
              <a:latin typeface="BIZ UDPゴシック" panose="020B0400000000000000" pitchFamily="50" charset="-128"/>
            </a:endParaRPr>
          </a:p>
          <a:p>
            <a:pPr>
              <a:lnSpc>
                <a:spcPct val="120000"/>
              </a:lnSpc>
              <a:defRPr/>
            </a:pPr>
            <a:r>
              <a:rPr kumimoji="1" lang="ja-JP" altLang="en-US" sz="2000" dirty="0">
                <a:solidFill>
                  <a:srgbClr val="C00000"/>
                </a:solidFill>
              </a:rPr>
              <a:t>電子的データ</a:t>
            </a:r>
            <a:r>
              <a:rPr kumimoji="1" lang="ja-JP" altLang="en-US" sz="2000" dirty="0"/>
              <a:t>だけでなく、</a:t>
            </a:r>
            <a:r>
              <a:rPr kumimoji="1" lang="ja-JP" altLang="en-US" sz="2000" dirty="0">
                <a:solidFill>
                  <a:srgbClr val="C00000"/>
                </a:solidFill>
              </a:rPr>
              <a:t>紙ベースの情報</a:t>
            </a:r>
            <a:r>
              <a:rPr kumimoji="1" lang="ja-JP" altLang="en-US" sz="2000" dirty="0"/>
              <a:t>や現物（合成した物質、</a:t>
            </a:r>
            <a:r>
              <a:rPr kumimoji="1" lang="en-US" altLang="ja-JP" sz="2000" dirty="0"/>
              <a:t/>
            </a:r>
            <a:br>
              <a:rPr kumimoji="1" lang="en-US" altLang="ja-JP" sz="2000" dirty="0"/>
            </a:br>
            <a:r>
              <a:rPr kumimoji="1" lang="ja-JP" altLang="en-US" sz="2000" dirty="0"/>
              <a:t>発掘調査の出土品など）も研究データといえる</a:t>
            </a:r>
            <a:r>
              <a:rPr kumimoji="1" lang="en-US" altLang="ja-JP" sz="2000" dirty="0"/>
              <a:t/>
            </a:r>
            <a:br>
              <a:rPr kumimoji="1" lang="en-US" altLang="ja-JP" sz="2000" dirty="0"/>
            </a:br>
            <a:r>
              <a:rPr kumimoji="1" lang="en-US" altLang="ja-JP" sz="2000" kern="1200" dirty="0">
                <a:solidFill>
                  <a:schemeClr val="accent1">
                    <a:lumMod val="50000"/>
                  </a:schemeClr>
                </a:solidFill>
                <a:latin typeface="BIZ UDPゴシック" panose="020B0400000000000000" pitchFamily="50" charset="-128"/>
                <a:cs typeface="+mn-cs"/>
              </a:rPr>
              <a:t>※</a:t>
            </a:r>
            <a:r>
              <a:rPr kumimoji="1" lang="ja-JP" altLang="en-US" sz="2000" kern="1200" dirty="0">
                <a:solidFill>
                  <a:schemeClr val="accent1">
                    <a:lumMod val="50000"/>
                  </a:schemeClr>
                </a:solidFill>
                <a:latin typeface="BIZ UDPゴシック" panose="020B0400000000000000" pitchFamily="50" charset="-128"/>
                <a:cs typeface="+mn-cs"/>
              </a:rPr>
              <a:t>本教材では、主に電子的データの管理について説明します</a:t>
            </a:r>
          </a:p>
          <a:p>
            <a:pPr>
              <a:lnSpc>
                <a:spcPct val="120000"/>
              </a:lnSpc>
              <a:defRPr/>
            </a:pPr>
            <a:endParaRPr lang="en-US" altLang="ja-JP" sz="2000" dirty="0">
              <a:latin typeface="BIZ UDPゴシック" panose="020B0400000000000000" pitchFamily="50" charset="-128"/>
            </a:endParaRPr>
          </a:p>
          <a:p>
            <a:pPr>
              <a:lnSpc>
                <a:spcPct val="120000"/>
              </a:lnSpc>
              <a:defRPr/>
            </a:pPr>
            <a:r>
              <a:rPr kumimoji="1" lang="ja-JP" altLang="en-US" sz="2000" dirty="0"/>
              <a:t>研究データの形式は、テキストや</a:t>
            </a:r>
            <a:r>
              <a:rPr kumimoji="1" lang="en-US" altLang="ja-JP" sz="2000" dirty="0"/>
              <a:t>3D</a:t>
            </a:r>
            <a:r>
              <a:rPr kumimoji="1" lang="ja-JP" altLang="en-US" sz="2000" dirty="0"/>
              <a:t>モデルなど様々</a:t>
            </a:r>
            <a:r>
              <a:rPr kumimoji="1" lang="en-US" altLang="ja-JP" sz="2000" dirty="0"/>
              <a:t/>
            </a:r>
            <a:br>
              <a:rPr kumimoji="1" lang="en-US" altLang="ja-JP" sz="2000" dirty="0"/>
            </a:br>
            <a:r>
              <a:rPr kumimoji="1" lang="ja-JP" altLang="en-US" sz="2000" dirty="0"/>
              <a:t>記録されるものも研究ノートや写真、音声テープなど多岐にわたる</a:t>
            </a:r>
            <a:endParaRPr lang="en-US" altLang="ja-JP" sz="1600" baseline="30000" dirty="0">
              <a:latin typeface="BIZ UDPゴシック" panose="020B0400000000000000" pitchFamily="50" charset="-128"/>
            </a:endParaRPr>
          </a:p>
          <a:p>
            <a:pPr marL="0" indent="0">
              <a:buNone/>
              <a:defRPr/>
            </a:pPr>
            <a:endParaRPr kumimoji="1" lang="zh-CN" altLang="en-US" dirty="0"/>
          </a:p>
        </p:txBody>
      </p:sp>
      <p:sp>
        <p:nvSpPr>
          <p:cNvPr id="6" name="页脚占位符 4"/>
          <p:cNvSpPr txBox="1">
            <a:spLocks noChangeArrowheads="1"/>
          </p:cNvSpPr>
          <p:nvPr/>
        </p:nvSpPr>
        <p:spPr>
          <a:xfrm>
            <a:off x="928688" y="6537325"/>
            <a:ext cx="3700462" cy="223838"/>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ja-JP"/>
            </a:defPPr>
            <a:lvl1pPr marL="0" algn="l" defTabSz="914400" rtl="0" eaLnBrk="1" latinLnBrk="0" hangingPunct="1">
              <a:defRPr kumimoji="1" sz="1800" kern="1200">
                <a:solidFill>
                  <a:schemeClr val="tx1"/>
                </a:solidFill>
                <a:latin typeface="+mn-lt"/>
                <a:ea typeface="BIZ UDPゴシック" panose="020B0400000000000000" pitchFamily="50" charset="-128"/>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ja-JP" altLang="en-US" sz="1200" dirty="0" smtClean="0">
                <a:solidFill>
                  <a:schemeClr val="bg1">
                    <a:lumMod val="75000"/>
                  </a:schemeClr>
                </a:solidFill>
              </a:rPr>
              <a:t>「</a:t>
            </a:r>
            <a:r>
              <a:rPr lang="en-US" altLang="ja-JP" sz="1200" dirty="0" smtClean="0">
                <a:solidFill>
                  <a:schemeClr val="bg1">
                    <a:lumMod val="75000"/>
                  </a:schemeClr>
                </a:solidFill>
              </a:rPr>
              <a:t>RDM</a:t>
            </a:r>
            <a:r>
              <a:rPr lang="ja-JP" altLang="en-US" sz="1200" dirty="0" smtClean="0">
                <a:solidFill>
                  <a:schemeClr val="bg1">
                    <a:lumMod val="75000"/>
                  </a:schemeClr>
                </a:solidFill>
              </a:rPr>
              <a:t>トレーニングツール」</a:t>
            </a:r>
            <a:r>
              <a:rPr lang="en-US" altLang="ja-JP" sz="1200" dirty="0">
                <a:solidFill>
                  <a:schemeClr val="bg1">
                    <a:lumMod val="75000"/>
                  </a:schemeClr>
                </a:solidFill>
              </a:rPr>
              <a:t>1</a:t>
            </a:r>
            <a:r>
              <a:rPr lang="ja-JP" altLang="en-US" sz="1200" dirty="0">
                <a:solidFill>
                  <a:schemeClr val="bg1">
                    <a:lumMod val="75000"/>
                  </a:schemeClr>
                </a:solidFill>
              </a:rPr>
              <a:t>章</a:t>
            </a:r>
            <a:r>
              <a:rPr lang="en-US" altLang="ja-JP" sz="1200" dirty="0">
                <a:solidFill>
                  <a:schemeClr val="bg1">
                    <a:lumMod val="75000"/>
                  </a:schemeClr>
                </a:solidFill>
              </a:rPr>
              <a:t>_9</a:t>
            </a:r>
          </a:p>
        </p:txBody>
      </p:sp>
      <p:sp>
        <p:nvSpPr>
          <p:cNvPr id="7" name="テキスト ボックス 6"/>
          <p:cNvSpPr txBox="1"/>
          <p:nvPr/>
        </p:nvSpPr>
        <p:spPr>
          <a:xfrm>
            <a:off x="89646" y="44624"/>
            <a:ext cx="2462534" cy="369332"/>
          </a:xfrm>
          <a:prstGeom prst="rect">
            <a:avLst/>
          </a:prstGeom>
          <a:noFill/>
        </p:spPr>
        <p:txBody>
          <a:bodyPr wrap="none" rtlCol="0">
            <a:spAutoFit/>
          </a:bodyPr>
          <a:lstStyle/>
          <a:p>
            <a:r>
              <a:rPr kumimoji="1" lang="en-US" altLang="ja-JP" dirty="0">
                <a:solidFill>
                  <a:schemeClr val="accent1">
                    <a:lumMod val="50000"/>
                  </a:schemeClr>
                </a:solidFill>
                <a:latin typeface="BIZ UDPゴシック" panose="020B0400000000000000" pitchFamily="50" charset="-128"/>
                <a:ea typeface="BIZ UDPゴシック" panose="020B0400000000000000" pitchFamily="50" charset="-128"/>
              </a:rPr>
              <a:t>1.3 </a:t>
            </a:r>
            <a:r>
              <a:rPr kumimoji="1" lang="ja-JP" altLang="en-US" dirty="0">
                <a:solidFill>
                  <a:schemeClr val="accent1">
                    <a:lumMod val="50000"/>
                  </a:schemeClr>
                </a:solidFill>
                <a:latin typeface="BIZ UDPゴシック" panose="020B0400000000000000" pitchFamily="50" charset="-128"/>
                <a:ea typeface="BIZ UDPゴシック" panose="020B0400000000000000" pitchFamily="50" charset="-128"/>
              </a:rPr>
              <a:t>研究データの定義</a:t>
            </a:r>
            <a:endParaRPr kumimoji="1" lang="en-US" altLang="ja-JP" dirty="0">
              <a:solidFill>
                <a:schemeClr val="accent1">
                  <a:lumMod val="50000"/>
                </a:schemeClr>
              </a:solidFill>
              <a:latin typeface="BIZ UDPゴシック" panose="020B0400000000000000" pitchFamily="50" charset="-128"/>
              <a:ea typeface="BIZ UDPゴシック" panose="020B0400000000000000" pitchFamily="50" charset="-128"/>
            </a:endParaRPr>
          </a:p>
        </p:txBody>
      </p:sp>
      <p:cxnSp>
        <p:nvCxnSpPr>
          <p:cNvPr id="9" name="直線コネクタ 8"/>
          <p:cNvCxnSpPr/>
          <p:nvPr/>
        </p:nvCxnSpPr>
        <p:spPr>
          <a:xfrm>
            <a:off x="0" y="476672"/>
            <a:ext cx="9144000" cy="0"/>
          </a:xfrm>
          <a:prstGeom prst="line">
            <a:avLst/>
          </a:prstGeom>
          <a:ln>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3">
            <a:extLst>
              <a:ext uri="{FF2B5EF4-FFF2-40B4-BE49-F238E27FC236}">
                <a16:creationId xmlns:a16="http://schemas.microsoft.com/office/drawing/2014/main" id="{751A67FA-CE9A-154D-9EB7-5A56DED99DF7}"/>
              </a:ext>
            </a:extLst>
          </p:cNvPr>
          <p:cNvSpPr>
            <a:spLocks noGrp="1" noChangeArrowheads="1"/>
          </p:cNvSpPr>
          <p:nvPr>
            <p:ph idx="1"/>
          </p:nvPr>
        </p:nvSpPr>
        <p:spPr>
          <a:xfrm>
            <a:off x="552450" y="2230200"/>
            <a:ext cx="8153400" cy="4034224"/>
          </a:xfrm>
        </p:spPr>
        <p:txBody>
          <a:bodyPr numCol="2">
            <a:noAutofit/>
          </a:bodyPr>
          <a:lstStyle/>
          <a:p>
            <a:pPr>
              <a:lnSpc>
                <a:spcPct val="150000"/>
              </a:lnSpc>
            </a:pPr>
            <a:r>
              <a:rPr lang="ja-JP" altLang="en-US" sz="1600" dirty="0"/>
              <a:t>文書ファイル、スプレッドシート</a:t>
            </a:r>
            <a:endParaRPr lang="en-US" altLang="ja-JP" sz="1600" dirty="0"/>
          </a:p>
          <a:p>
            <a:pPr>
              <a:lnSpc>
                <a:spcPct val="150000"/>
              </a:lnSpc>
            </a:pPr>
            <a:r>
              <a:rPr lang="ja-JP" altLang="en-US" sz="1600" dirty="0"/>
              <a:t>アンケート、転写物、コードブック</a:t>
            </a:r>
            <a:endParaRPr lang="en-US" altLang="ja-JP" sz="1600" dirty="0"/>
          </a:p>
          <a:p>
            <a:pPr>
              <a:lnSpc>
                <a:spcPct val="150000"/>
              </a:lnSpc>
            </a:pPr>
            <a:r>
              <a:rPr lang="ja-JP" altLang="en-US" sz="1600" dirty="0"/>
              <a:t>写真、フィルム</a:t>
            </a:r>
            <a:endParaRPr lang="en-US" altLang="ja-JP" sz="1600" dirty="0"/>
          </a:p>
          <a:p>
            <a:pPr>
              <a:lnSpc>
                <a:spcPct val="150000"/>
              </a:lnSpc>
            </a:pPr>
            <a:r>
              <a:rPr kumimoji="1" lang="ja-JP" altLang="en-US" sz="1600" dirty="0"/>
              <a:t>スライド、人工物、標本、サンプル</a:t>
            </a:r>
            <a:endParaRPr kumimoji="1" lang="en-US" altLang="ja-JP" sz="1600" dirty="0"/>
          </a:p>
          <a:p>
            <a:pPr>
              <a:lnSpc>
                <a:spcPct val="150000"/>
              </a:lnSpc>
            </a:pPr>
            <a:r>
              <a:rPr lang="ja-JP" altLang="en-US" sz="1600" dirty="0"/>
              <a:t>統計的なデータファイル</a:t>
            </a:r>
            <a:endParaRPr lang="en-US" altLang="ja-JP" sz="1600" dirty="0"/>
          </a:p>
          <a:p>
            <a:pPr>
              <a:lnSpc>
                <a:spcPct val="150000"/>
              </a:lnSpc>
            </a:pPr>
            <a:r>
              <a:rPr lang="ja-JP" altLang="en-US" sz="1600" dirty="0"/>
              <a:t>モデル、アルゴリズム、スクリプト</a:t>
            </a:r>
            <a:endParaRPr lang="en-US" altLang="ja-JP" sz="1600" dirty="0"/>
          </a:p>
          <a:p>
            <a:pPr>
              <a:lnSpc>
                <a:spcPct val="150000"/>
              </a:lnSpc>
            </a:pPr>
            <a:r>
              <a:rPr lang="ja-JP" altLang="en-US" sz="1600" dirty="0"/>
              <a:t>方法論、ワークフロー</a:t>
            </a:r>
            <a:endParaRPr lang="en-US" altLang="ja-JP" sz="1600" dirty="0"/>
          </a:p>
          <a:p>
            <a:pPr>
              <a:lnSpc>
                <a:spcPct val="150000"/>
              </a:lnSpc>
            </a:pPr>
            <a:r>
              <a:rPr lang="ja-JP" altLang="en-US" sz="1600" dirty="0"/>
              <a:t>実験ノート、フィールドノート</a:t>
            </a:r>
            <a:r>
              <a:rPr lang="en-US" altLang="ja-JP" sz="1600" dirty="0"/>
              <a:t/>
            </a:r>
            <a:br>
              <a:rPr lang="en-US" altLang="ja-JP" sz="1600" dirty="0"/>
            </a:br>
            <a:r>
              <a:rPr lang="ja-JP" altLang="en-US" sz="1600" dirty="0"/>
              <a:t>（野外調査の記録）、日誌</a:t>
            </a:r>
            <a:endParaRPr lang="en-US" altLang="ja-JP" sz="1600" dirty="0"/>
          </a:p>
          <a:p>
            <a:pPr marL="0" indent="0">
              <a:lnSpc>
                <a:spcPct val="150000"/>
              </a:lnSpc>
              <a:buNone/>
            </a:pPr>
            <a:endParaRPr lang="en-US" altLang="ja-JP" sz="1600" dirty="0"/>
          </a:p>
          <a:p>
            <a:pPr>
              <a:lnSpc>
                <a:spcPct val="150000"/>
              </a:lnSpc>
            </a:pPr>
            <a:endParaRPr lang="en-US" altLang="ja-JP" sz="1600" dirty="0"/>
          </a:p>
          <a:p>
            <a:pPr>
              <a:lnSpc>
                <a:spcPct val="150000"/>
              </a:lnSpc>
            </a:pPr>
            <a:endParaRPr lang="en-US" altLang="ja-JP" sz="1600" dirty="0"/>
          </a:p>
          <a:p>
            <a:pPr>
              <a:lnSpc>
                <a:spcPct val="150000"/>
              </a:lnSpc>
            </a:pPr>
            <a:r>
              <a:rPr lang="ja-JP" altLang="en-US" sz="1600" dirty="0"/>
              <a:t>音声テープ、ビデオテープ</a:t>
            </a:r>
            <a:endParaRPr lang="en-US" altLang="ja-JP" sz="1600" dirty="0"/>
          </a:p>
          <a:p>
            <a:pPr>
              <a:lnSpc>
                <a:spcPct val="150000"/>
              </a:lnSpc>
            </a:pPr>
            <a:r>
              <a:rPr lang="ja-JP" altLang="en-US" sz="1600" dirty="0"/>
              <a:t>試験・検査への反応、応答</a:t>
            </a:r>
            <a:endParaRPr lang="en-US" altLang="ja-JP" sz="1600" dirty="0"/>
          </a:p>
          <a:p>
            <a:pPr>
              <a:lnSpc>
                <a:spcPct val="150000"/>
              </a:lnSpc>
            </a:pPr>
            <a:r>
              <a:rPr kumimoji="1" lang="ja-JP" altLang="en-US" sz="1600" dirty="0"/>
              <a:t>研究の過程で獲得され、生成された</a:t>
            </a:r>
            <a:r>
              <a:rPr kumimoji="1" lang="en-US" altLang="ja-JP" sz="1600" dirty="0"/>
              <a:t/>
            </a:r>
            <a:br>
              <a:rPr kumimoji="1" lang="en-US" altLang="ja-JP" sz="1600" dirty="0"/>
            </a:br>
            <a:r>
              <a:rPr kumimoji="1" lang="ja-JP" altLang="en-US" sz="1600" dirty="0"/>
              <a:t>デジタル資料のコレクション</a:t>
            </a:r>
            <a:endParaRPr kumimoji="1" lang="en-US" altLang="ja-JP" sz="1600" dirty="0"/>
          </a:p>
          <a:p>
            <a:pPr>
              <a:lnSpc>
                <a:spcPct val="150000"/>
              </a:lnSpc>
            </a:pPr>
            <a:r>
              <a:rPr lang="ja-JP" altLang="en-US" sz="1600" dirty="0"/>
              <a:t>データベースのコンテンツ</a:t>
            </a:r>
            <a:r>
              <a:rPr lang="en-US" altLang="ja-JP" sz="1600" dirty="0"/>
              <a:t/>
            </a:r>
            <a:br>
              <a:rPr lang="en-US" altLang="ja-JP" sz="1600" dirty="0"/>
            </a:br>
            <a:r>
              <a:rPr lang="ja-JP" altLang="en-US" sz="1600" dirty="0"/>
              <a:t>（ビデオ、音声、テキスト、画像）</a:t>
            </a:r>
            <a:endParaRPr lang="en-US" altLang="ja-JP" sz="1600" dirty="0"/>
          </a:p>
          <a:p>
            <a:pPr>
              <a:lnSpc>
                <a:spcPct val="150000"/>
              </a:lnSpc>
            </a:pPr>
            <a:r>
              <a:rPr lang="ja-JP" altLang="en-US" sz="1600" dirty="0"/>
              <a:t>アプリケーションソフト</a:t>
            </a:r>
            <a:endParaRPr lang="en-US" altLang="ja-JP" sz="1600" dirty="0"/>
          </a:p>
          <a:p>
            <a:pPr>
              <a:lnSpc>
                <a:spcPct val="150000"/>
              </a:lnSpc>
            </a:pPr>
            <a:r>
              <a:rPr lang="ja-JP" altLang="en-US" sz="1600" dirty="0"/>
              <a:t>標準的な操作手順</a:t>
            </a:r>
            <a:endParaRPr lang="en-US" altLang="ja-JP" sz="1600" dirty="0"/>
          </a:p>
          <a:p>
            <a:pPr>
              <a:lnSpc>
                <a:spcPct val="150000"/>
              </a:lnSpc>
            </a:pPr>
            <a:endParaRPr lang="en-US" altLang="ja-JP" sz="1600" dirty="0"/>
          </a:p>
          <a:p>
            <a:pPr>
              <a:lnSpc>
                <a:spcPct val="150000"/>
              </a:lnSpc>
            </a:pPr>
            <a:endParaRPr lang="en-US" altLang="ja-JP" sz="1600" dirty="0"/>
          </a:p>
          <a:p>
            <a:pPr>
              <a:lnSpc>
                <a:spcPct val="150000"/>
              </a:lnSpc>
            </a:pPr>
            <a:endParaRPr lang="en-US" altLang="ja-JP" sz="1600" dirty="0"/>
          </a:p>
          <a:p>
            <a:pPr>
              <a:lnSpc>
                <a:spcPct val="150000"/>
              </a:lnSpc>
            </a:pPr>
            <a:endParaRPr lang="ja-JP" altLang="en-US" sz="1600" dirty="0"/>
          </a:p>
        </p:txBody>
      </p:sp>
      <p:sp>
        <p:nvSpPr>
          <p:cNvPr id="5" name="标题 1">
            <a:extLst>
              <a:ext uri="{FF2B5EF4-FFF2-40B4-BE49-F238E27FC236}">
                <a16:creationId xmlns:a16="http://schemas.microsoft.com/office/drawing/2014/main" id="{03A43DFF-D454-074A-85C1-1B2B4F030266}"/>
              </a:ext>
            </a:extLst>
          </p:cNvPr>
          <p:cNvSpPr txBox="1">
            <a:spLocks noChangeArrowheads="1"/>
          </p:cNvSpPr>
          <p:nvPr/>
        </p:nvSpPr>
        <p:spPr bwMode="auto">
          <a:xfrm>
            <a:off x="457200" y="908720"/>
            <a:ext cx="7643192"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3200">
                <a:solidFill>
                  <a:schemeClr val="tx1"/>
                </a:solidFill>
                <a:latin typeface="+mj-lt"/>
                <a:ea typeface="MS PGothic" panose="020B0600070205080204" pitchFamily="34" charset="-128"/>
                <a:cs typeface="MS PGothic" panose="020B0600070205080204" pitchFamily="50" charset="-128"/>
              </a:defRPr>
            </a:lvl1pPr>
            <a:lvl2pPr algn="l" rtl="0" eaLnBrk="0" fontAlgn="base" hangingPunct="0">
              <a:spcBef>
                <a:spcPct val="0"/>
              </a:spcBef>
              <a:spcAft>
                <a:spcPct val="0"/>
              </a:spcAft>
              <a:defRPr sz="3200">
                <a:solidFill>
                  <a:schemeClr val="tx1"/>
                </a:solidFill>
                <a:latin typeface="Arial" panose="020B0604020202020204" pitchFamily="34" charset="0"/>
                <a:ea typeface="MS PGothic" panose="020B0600070205080204" pitchFamily="50" charset="-128"/>
                <a:cs typeface="MS PGothic" panose="020B0600070205080204" pitchFamily="50" charset="-128"/>
              </a:defRPr>
            </a:lvl2pPr>
            <a:lvl3pPr algn="l" rtl="0" eaLnBrk="0" fontAlgn="base" hangingPunct="0">
              <a:spcBef>
                <a:spcPct val="0"/>
              </a:spcBef>
              <a:spcAft>
                <a:spcPct val="0"/>
              </a:spcAft>
              <a:defRPr sz="3200">
                <a:solidFill>
                  <a:schemeClr val="tx1"/>
                </a:solidFill>
                <a:latin typeface="Arial" panose="020B0604020202020204" pitchFamily="34" charset="0"/>
                <a:ea typeface="MS PGothic" panose="020B0600070205080204" pitchFamily="50" charset="-128"/>
                <a:cs typeface="MS PGothic" panose="020B0600070205080204" pitchFamily="50" charset="-128"/>
              </a:defRPr>
            </a:lvl3pPr>
            <a:lvl4pPr algn="l" rtl="0" eaLnBrk="0" fontAlgn="base" hangingPunct="0">
              <a:spcBef>
                <a:spcPct val="0"/>
              </a:spcBef>
              <a:spcAft>
                <a:spcPct val="0"/>
              </a:spcAft>
              <a:defRPr sz="3200">
                <a:solidFill>
                  <a:schemeClr val="tx1"/>
                </a:solidFill>
                <a:latin typeface="Arial" panose="020B0604020202020204" pitchFamily="34" charset="0"/>
                <a:ea typeface="MS PGothic" panose="020B0600070205080204" pitchFamily="50" charset="-128"/>
                <a:cs typeface="MS PGothic" panose="020B0600070205080204" pitchFamily="50" charset="-128"/>
              </a:defRPr>
            </a:lvl4pPr>
            <a:lvl5pPr algn="l" rtl="0" eaLnBrk="0" fontAlgn="base" hangingPunct="0">
              <a:spcBef>
                <a:spcPct val="0"/>
              </a:spcBef>
              <a:spcAft>
                <a:spcPct val="0"/>
              </a:spcAft>
              <a:defRPr sz="3200">
                <a:solidFill>
                  <a:schemeClr val="tx1"/>
                </a:solidFill>
                <a:latin typeface="Arial" panose="020B0604020202020204" pitchFamily="34" charset="0"/>
                <a:ea typeface="MS PGothic" panose="020B0600070205080204" pitchFamily="50" charset="-128"/>
                <a:cs typeface="MS PGothic" panose="020B0600070205080204" pitchFamily="50" charset="-128"/>
              </a:defRPr>
            </a:lvl5pPr>
            <a:lvl6pPr marL="457200" algn="l" rtl="0" fontAlgn="base">
              <a:spcBef>
                <a:spcPct val="0"/>
              </a:spcBef>
              <a:spcAft>
                <a:spcPct val="0"/>
              </a:spcAft>
              <a:defRPr kumimoji="1" sz="3200">
                <a:solidFill>
                  <a:schemeClr val="tx1"/>
                </a:solidFill>
                <a:latin typeface="Arial" panose="020B0604020202020204" pitchFamily="34" charset="0"/>
                <a:ea typeface="MS PGothic" panose="020B0600070205080204" pitchFamily="50" charset="-128"/>
              </a:defRPr>
            </a:lvl6pPr>
            <a:lvl7pPr marL="914400" algn="l" rtl="0" fontAlgn="base">
              <a:spcBef>
                <a:spcPct val="0"/>
              </a:spcBef>
              <a:spcAft>
                <a:spcPct val="0"/>
              </a:spcAft>
              <a:defRPr kumimoji="1" sz="3200">
                <a:solidFill>
                  <a:schemeClr val="tx1"/>
                </a:solidFill>
                <a:latin typeface="Arial" panose="020B0604020202020204" pitchFamily="34" charset="0"/>
                <a:ea typeface="MS PGothic" panose="020B0600070205080204" pitchFamily="50" charset="-128"/>
              </a:defRPr>
            </a:lvl7pPr>
            <a:lvl8pPr marL="1371600" algn="l" rtl="0" fontAlgn="base">
              <a:spcBef>
                <a:spcPct val="0"/>
              </a:spcBef>
              <a:spcAft>
                <a:spcPct val="0"/>
              </a:spcAft>
              <a:defRPr kumimoji="1" sz="3200">
                <a:solidFill>
                  <a:schemeClr val="tx1"/>
                </a:solidFill>
                <a:latin typeface="Arial" panose="020B0604020202020204" pitchFamily="34" charset="0"/>
                <a:ea typeface="MS PGothic" panose="020B0600070205080204" pitchFamily="50" charset="-128"/>
              </a:defRPr>
            </a:lvl8pPr>
            <a:lvl9pPr marL="1828800" algn="l" rtl="0" fontAlgn="base">
              <a:spcBef>
                <a:spcPct val="0"/>
              </a:spcBef>
              <a:spcAft>
                <a:spcPct val="0"/>
              </a:spcAft>
              <a:defRPr kumimoji="1" sz="3200">
                <a:solidFill>
                  <a:schemeClr val="tx1"/>
                </a:solidFill>
                <a:latin typeface="Arial" panose="020B0604020202020204" pitchFamily="34" charset="0"/>
                <a:ea typeface="MS PGothic" panose="020B0600070205080204" pitchFamily="50" charset="-128"/>
              </a:defRPr>
            </a:lvl9pPr>
          </a:lstStyle>
          <a:p>
            <a:r>
              <a:rPr lang="ja-JP" altLang="en-US" sz="4400" b="1" dirty="0">
                <a:ea typeface="BIZ UDPゴシック" panose="020B0400000000000000" pitchFamily="50" charset="-128"/>
              </a:rPr>
              <a:t>研究データを構成するもの</a:t>
            </a:r>
            <a:endParaRPr kumimoji="1" lang="zh-CN" altLang="en-US" sz="4400" b="1" kern="0" dirty="0">
              <a:ea typeface="BIZ UDPゴシック" panose="020B0400000000000000" pitchFamily="50" charset="-128"/>
            </a:endParaRPr>
          </a:p>
        </p:txBody>
      </p:sp>
      <p:sp>
        <p:nvSpPr>
          <p:cNvPr id="7" name="页脚占位符 4"/>
          <p:cNvSpPr txBox="1">
            <a:spLocks noChangeArrowheads="1"/>
          </p:cNvSpPr>
          <p:nvPr/>
        </p:nvSpPr>
        <p:spPr>
          <a:xfrm>
            <a:off x="928688" y="6537325"/>
            <a:ext cx="3700462" cy="223838"/>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ja-JP"/>
            </a:defPPr>
            <a:lvl1pPr marL="0" algn="l" defTabSz="914400" rtl="0" eaLnBrk="1" latinLnBrk="0" hangingPunct="1">
              <a:defRPr kumimoji="1" sz="1800" kern="1200">
                <a:solidFill>
                  <a:schemeClr val="tx1"/>
                </a:solidFill>
                <a:latin typeface="+mn-lt"/>
                <a:ea typeface="BIZ UDPゴシック" panose="020B0400000000000000" pitchFamily="50" charset="-128"/>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ja-JP" altLang="en-US" sz="1200" dirty="0" smtClean="0">
                <a:solidFill>
                  <a:schemeClr val="bg1">
                    <a:lumMod val="75000"/>
                  </a:schemeClr>
                </a:solidFill>
              </a:rPr>
              <a:t>「</a:t>
            </a:r>
            <a:r>
              <a:rPr lang="en-US" altLang="ja-JP" sz="1200" dirty="0" smtClean="0">
                <a:solidFill>
                  <a:schemeClr val="bg1">
                    <a:lumMod val="75000"/>
                  </a:schemeClr>
                </a:solidFill>
              </a:rPr>
              <a:t>RDM</a:t>
            </a:r>
            <a:r>
              <a:rPr lang="ja-JP" altLang="en-US" sz="1200" dirty="0" smtClean="0">
                <a:solidFill>
                  <a:schemeClr val="bg1">
                    <a:lumMod val="75000"/>
                  </a:schemeClr>
                </a:solidFill>
              </a:rPr>
              <a:t>トレーニングツール」</a:t>
            </a:r>
            <a:r>
              <a:rPr lang="en-US" altLang="ja-JP" sz="1200" dirty="0">
                <a:solidFill>
                  <a:schemeClr val="bg1">
                    <a:lumMod val="75000"/>
                  </a:schemeClr>
                </a:solidFill>
              </a:rPr>
              <a:t>1</a:t>
            </a:r>
            <a:r>
              <a:rPr lang="ja-JP" altLang="en-US" sz="1200" dirty="0">
                <a:solidFill>
                  <a:schemeClr val="bg1">
                    <a:lumMod val="75000"/>
                  </a:schemeClr>
                </a:solidFill>
              </a:rPr>
              <a:t>章</a:t>
            </a:r>
            <a:r>
              <a:rPr lang="en-US" altLang="ja-JP" sz="1200" dirty="0">
                <a:solidFill>
                  <a:schemeClr val="bg1">
                    <a:lumMod val="75000"/>
                  </a:schemeClr>
                </a:solidFill>
              </a:rPr>
              <a:t>_10</a:t>
            </a:r>
          </a:p>
        </p:txBody>
      </p:sp>
      <p:sp>
        <p:nvSpPr>
          <p:cNvPr id="8" name="角丸四角形 7"/>
          <p:cNvSpPr/>
          <p:nvPr/>
        </p:nvSpPr>
        <p:spPr>
          <a:xfrm>
            <a:off x="552450" y="1555450"/>
            <a:ext cx="7115894" cy="594769"/>
          </a:xfrm>
          <a:prstGeom prst="roundRect">
            <a:avLst>
              <a:gd name="adj" fmla="val 21658"/>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9" name="文本框 6">
            <a:extLst>
              <a:ext uri="{FF2B5EF4-FFF2-40B4-BE49-F238E27FC236}">
                <a16:creationId xmlns:a16="http://schemas.microsoft.com/office/drawing/2014/main" id="{D3F5A110-2FCD-814A-9861-628B110A27DD}"/>
              </a:ext>
            </a:extLst>
          </p:cNvPr>
          <p:cNvSpPr txBox="1"/>
          <p:nvPr/>
        </p:nvSpPr>
        <p:spPr>
          <a:xfrm>
            <a:off x="628402" y="1646163"/>
            <a:ext cx="6967934" cy="400110"/>
          </a:xfrm>
          <a:prstGeom prst="rect">
            <a:avLst/>
          </a:prstGeom>
          <a:noFill/>
        </p:spPr>
        <p:txBody>
          <a:bodyPr wrap="square" rtlCol="0">
            <a:spAutoFit/>
          </a:bodyPr>
          <a:lstStyle/>
          <a:p>
            <a:r>
              <a:rPr lang="ja-JP" altLang="en-US" sz="2000" b="1" kern="0" dirty="0">
                <a:solidFill>
                  <a:schemeClr val="bg1"/>
                </a:solidFill>
                <a:ea typeface="BIZ UDPゴシック" panose="020B0400000000000000" pitchFamily="50" charset="-128"/>
              </a:rPr>
              <a:t>研究データは、下記のように様々なもので構成されています。</a:t>
            </a:r>
          </a:p>
        </p:txBody>
      </p:sp>
      <p:sp>
        <p:nvSpPr>
          <p:cNvPr id="12" name="テキスト ボックス 11"/>
          <p:cNvSpPr txBox="1"/>
          <p:nvPr/>
        </p:nvSpPr>
        <p:spPr>
          <a:xfrm>
            <a:off x="89646" y="44624"/>
            <a:ext cx="2462534" cy="369332"/>
          </a:xfrm>
          <a:prstGeom prst="rect">
            <a:avLst/>
          </a:prstGeom>
          <a:noFill/>
        </p:spPr>
        <p:txBody>
          <a:bodyPr wrap="none" rtlCol="0">
            <a:spAutoFit/>
          </a:bodyPr>
          <a:lstStyle/>
          <a:p>
            <a:r>
              <a:rPr kumimoji="1" lang="en-US" altLang="ja-JP" dirty="0">
                <a:solidFill>
                  <a:schemeClr val="accent1">
                    <a:lumMod val="50000"/>
                  </a:schemeClr>
                </a:solidFill>
                <a:latin typeface="BIZ UDPゴシック" panose="020B0400000000000000" pitchFamily="50" charset="-128"/>
                <a:ea typeface="BIZ UDPゴシック" panose="020B0400000000000000" pitchFamily="50" charset="-128"/>
              </a:rPr>
              <a:t>1.3 </a:t>
            </a:r>
            <a:r>
              <a:rPr kumimoji="1" lang="ja-JP" altLang="en-US" dirty="0">
                <a:solidFill>
                  <a:schemeClr val="accent1">
                    <a:lumMod val="50000"/>
                  </a:schemeClr>
                </a:solidFill>
                <a:latin typeface="BIZ UDPゴシック" panose="020B0400000000000000" pitchFamily="50" charset="-128"/>
                <a:ea typeface="BIZ UDPゴシック" panose="020B0400000000000000" pitchFamily="50" charset="-128"/>
              </a:rPr>
              <a:t>研究データの定義</a:t>
            </a:r>
            <a:endParaRPr kumimoji="1" lang="en-US" altLang="ja-JP" dirty="0">
              <a:solidFill>
                <a:schemeClr val="accent1">
                  <a:lumMod val="50000"/>
                </a:schemeClr>
              </a:solidFill>
              <a:latin typeface="BIZ UDPゴシック" panose="020B0400000000000000" pitchFamily="50" charset="-128"/>
              <a:ea typeface="BIZ UDPゴシック" panose="020B0400000000000000" pitchFamily="50" charset="-128"/>
            </a:endParaRPr>
          </a:p>
        </p:txBody>
      </p:sp>
      <p:cxnSp>
        <p:nvCxnSpPr>
          <p:cNvPr id="13" name="直線コネクタ 12"/>
          <p:cNvCxnSpPr/>
          <p:nvPr/>
        </p:nvCxnSpPr>
        <p:spPr>
          <a:xfrm>
            <a:off x="0" y="476672"/>
            <a:ext cx="9144000" cy="0"/>
          </a:xfrm>
          <a:prstGeom prst="line">
            <a:avLst/>
          </a:prstGeom>
          <a:ln>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図 2"/>
          <p:cNvPicPr>
            <a:picLocks noChangeAspect="1"/>
          </p:cNvPicPr>
          <p:nvPr/>
        </p:nvPicPr>
        <p:blipFill rotWithShape="1">
          <a:blip r:embed="rId3">
            <a:extLst>
              <a:ext uri="{28A0092B-C50C-407E-A947-70E740481C1C}">
                <a14:useLocalDpi xmlns:a14="http://schemas.microsoft.com/office/drawing/2010/main" val="0"/>
              </a:ext>
            </a:extLst>
          </a:blip>
          <a:srcRect t="3086" b="5186"/>
          <a:stretch/>
        </p:blipFill>
        <p:spPr>
          <a:xfrm>
            <a:off x="2329584" y="2378663"/>
            <a:ext cx="4599132" cy="4218689"/>
          </a:xfrm>
          <a:prstGeom prst="rect">
            <a:avLst/>
          </a:prstGeom>
        </p:spPr>
      </p:pic>
      <p:sp>
        <p:nvSpPr>
          <p:cNvPr id="50178" name="Rectangle 2">
            <a:extLst>
              <a:ext uri="{FF2B5EF4-FFF2-40B4-BE49-F238E27FC236}">
                <a16:creationId xmlns:a16="http://schemas.microsoft.com/office/drawing/2014/main" id="{1E3274C8-CBC1-6841-AF39-80B305CF5623}"/>
              </a:ext>
            </a:extLst>
          </p:cNvPr>
          <p:cNvSpPr>
            <a:spLocks noGrp="1" noChangeArrowheads="1"/>
          </p:cNvSpPr>
          <p:nvPr>
            <p:ph type="title"/>
          </p:nvPr>
        </p:nvSpPr>
        <p:spPr>
          <a:xfrm>
            <a:off x="457200" y="791136"/>
            <a:ext cx="7571184" cy="544041"/>
          </a:xfrm>
        </p:spPr>
        <p:txBody>
          <a:bodyPr>
            <a:noAutofit/>
          </a:bodyPr>
          <a:lstStyle/>
          <a:p>
            <a:pPr eaLnBrk="1" hangingPunct="1"/>
            <a:r>
              <a:rPr lang="ja-JP" altLang="en-US" b="1" dirty="0"/>
              <a:t>研究データのライフサイクル</a:t>
            </a:r>
          </a:p>
        </p:txBody>
      </p:sp>
      <p:sp>
        <p:nvSpPr>
          <p:cNvPr id="12" name="页脚占位符 4"/>
          <p:cNvSpPr txBox="1">
            <a:spLocks noChangeArrowheads="1"/>
          </p:cNvSpPr>
          <p:nvPr/>
        </p:nvSpPr>
        <p:spPr>
          <a:xfrm>
            <a:off x="928688" y="6537325"/>
            <a:ext cx="3700462" cy="223838"/>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ja-JP"/>
            </a:defPPr>
            <a:lvl1pPr marL="0" algn="l" defTabSz="914400" rtl="0" eaLnBrk="1" latinLnBrk="0" hangingPunct="1">
              <a:defRPr kumimoji="1" sz="1800" kern="1200">
                <a:solidFill>
                  <a:schemeClr val="tx1"/>
                </a:solidFill>
                <a:latin typeface="+mn-lt"/>
                <a:ea typeface="BIZ UDPゴシック" panose="020B0400000000000000" pitchFamily="50" charset="-128"/>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ja-JP" altLang="en-US" sz="1200" dirty="0" smtClean="0">
                <a:solidFill>
                  <a:schemeClr val="bg1">
                    <a:lumMod val="75000"/>
                  </a:schemeClr>
                </a:solidFill>
              </a:rPr>
              <a:t>「</a:t>
            </a:r>
            <a:r>
              <a:rPr lang="en-US" altLang="ja-JP" sz="1200" dirty="0" smtClean="0">
                <a:solidFill>
                  <a:schemeClr val="bg1">
                    <a:lumMod val="75000"/>
                  </a:schemeClr>
                </a:solidFill>
              </a:rPr>
              <a:t>RDM</a:t>
            </a:r>
            <a:r>
              <a:rPr lang="ja-JP" altLang="en-US" sz="1200" dirty="0" smtClean="0">
                <a:solidFill>
                  <a:schemeClr val="bg1">
                    <a:lumMod val="75000"/>
                  </a:schemeClr>
                </a:solidFill>
              </a:rPr>
              <a:t>トレーニングツール」</a:t>
            </a:r>
            <a:r>
              <a:rPr lang="en-US" altLang="ja-JP" sz="1200" dirty="0">
                <a:solidFill>
                  <a:schemeClr val="bg1">
                    <a:lumMod val="75000"/>
                  </a:schemeClr>
                </a:solidFill>
              </a:rPr>
              <a:t>1</a:t>
            </a:r>
            <a:r>
              <a:rPr lang="ja-JP" altLang="en-US" sz="1200" dirty="0">
                <a:solidFill>
                  <a:schemeClr val="bg1">
                    <a:lumMod val="75000"/>
                  </a:schemeClr>
                </a:solidFill>
              </a:rPr>
              <a:t>章</a:t>
            </a:r>
            <a:r>
              <a:rPr lang="en-US" altLang="ja-JP" sz="1200" dirty="0">
                <a:solidFill>
                  <a:schemeClr val="bg1">
                    <a:lumMod val="75000"/>
                  </a:schemeClr>
                </a:solidFill>
              </a:rPr>
              <a:t>_12</a:t>
            </a:r>
          </a:p>
        </p:txBody>
      </p:sp>
      <p:sp>
        <p:nvSpPr>
          <p:cNvPr id="13" name="角丸四角形 12"/>
          <p:cNvSpPr/>
          <p:nvPr/>
        </p:nvSpPr>
        <p:spPr>
          <a:xfrm>
            <a:off x="520377" y="1507984"/>
            <a:ext cx="8003232" cy="792000"/>
          </a:xfrm>
          <a:prstGeom prst="roundRect">
            <a:avLst>
              <a:gd name="adj" fmla="val 21658"/>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4" name="文本框 6">
            <a:extLst>
              <a:ext uri="{FF2B5EF4-FFF2-40B4-BE49-F238E27FC236}">
                <a16:creationId xmlns:a16="http://schemas.microsoft.com/office/drawing/2014/main" id="{D3F5A110-2FCD-814A-9861-628B110A27DD}"/>
              </a:ext>
            </a:extLst>
          </p:cNvPr>
          <p:cNvSpPr txBox="1"/>
          <p:nvPr/>
        </p:nvSpPr>
        <p:spPr>
          <a:xfrm>
            <a:off x="631616" y="1580818"/>
            <a:ext cx="7780754" cy="646331"/>
          </a:xfrm>
          <a:prstGeom prst="rect">
            <a:avLst/>
          </a:prstGeom>
          <a:noFill/>
        </p:spPr>
        <p:txBody>
          <a:bodyPr wrap="square" rtlCol="0">
            <a:spAutoFit/>
          </a:bodyPr>
          <a:lstStyle/>
          <a:p>
            <a:r>
              <a:rPr lang="ja-JP" altLang="en-US" b="1" kern="0" dirty="0">
                <a:solidFill>
                  <a:schemeClr val="bg1"/>
                </a:solidFill>
                <a:ea typeface="BIZ UDPゴシック" panose="020B0400000000000000" pitchFamily="50" charset="-128"/>
              </a:rPr>
              <a:t>研究データ管理は、研究活動のすべてのプロセスに関連します。</a:t>
            </a:r>
          </a:p>
          <a:p>
            <a:r>
              <a:rPr lang="ja-JP" altLang="en-US" b="1" kern="0" dirty="0">
                <a:solidFill>
                  <a:schemeClr val="bg1"/>
                </a:solidFill>
                <a:ea typeface="BIZ UDPゴシック" panose="020B0400000000000000" pitchFamily="50" charset="-128"/>
              </a:rPr>
              <a:t>本教材では、研究プロセスに応じた研究データ管理の注意点を説明します。</a:t>
            </a:r>
          </a:p>
        </p:txBody>
      </p:sp>
      <p:sp>
        <p:nvSpPr>
          <p:cNvPr id="15" name="テキスト ボックス 14"/>
          <p:cNvSpPr txBox="1"/>
          <p:nvPr/>
        </p:nvSpPr>
        <p:spPr>
          <a:xfrm>
            <a:off x="89646" y="44624"/>
            <a:ext cx="3437159" cy="369332"/>
          </a:xfrm>
          <a:prstGeom prst="rect">
            <a:avLst/>
          </a:prstGeom>
          <a:noFill/>
        </p:spPr>
        <p:txBody>
          <a:bodyPr wrap="none" rtlCol="0">
            <a:spAutoFit/>
          </a:bodyPr>
          <a:lstStyle/>
          <a:p>
            <a:r>
              <a:rPr kumimoji="1" lang="en-US" altLang="ja-JP" dirty="0">
                <a:solidFill>
                  <a:schemeClr val="accent1">
                    <a:lumMod val="50000"/>
                  </a:schemeClr>
                </a:solidFill>
                <a:latin typeface="BIZ UDPゴシック" panose="020B0400000000000000" pitchFamily="50" charset="-128"/>
                <a:ea typeface="BIZ UDPゴシック" panose="020B0400000000000000" pitchFamily="50" charset="-128"/>
              </a:rPr>
              <a:t>1.4 </a:t>
            </a:r>
            <a:r>
              <a:rPr kumimoji="1" lang="ja-JP" altLang="en-US" dirty="0">
                <a:solidFill>
                  <a:schemeClr val="accent1">
                    <a:lumMod val="50000"/>
                  </a:schemeClr>
                </a:solidFill>
                <a:latin typeface="BIZ UDPゴシック" panose="020B0400000000000000" pitchFamily="50" charset="-128"/>
                <a:ea typeface="BIZ UDPゴシック" panose="020B0400000000000000" pitchFamily="50" charset="-128"/>
              </a:rPr>
              <a:t>研究データのライフサイクル</a:t>
            </a:r>
            <a:endParaRPr kumimoji="1" lang="en-US" altLang="ja-JP" dirty="0">
              <a:solidFill>
                <a:schemeClr val="accent1">
                  <a:lumMod val="50000"/>
                </a:schemeClr>
              </a:solidFill>
              <a:latin typeface="BIZ UDPゴシック" panose="020B0400000000000000" pitchFamily="50" charset="-128"/>
              <a:ea typeface="BIZ UDPゴシック" panose="020B0400000000000000" pitchFamily="50" charset="-128"/>
            </a:endParaRPr>
          </a:p>
        </p:txBody>
      </p:sp>
      <p:cxnSp>
        <p:nvCxnSpPr>
          <p:cNvPr id="4" name="直線コネクタ 3"/>
          <p:cNvCxnSpPr/>
          <p:nvPr/>
        </p:nvCxnSpPr>
        <p:spPr>
          <a:xfrm>
            <a:off x="0" y="476672"/>
            <a:ext cx="9144000" cy="0"/>
          </a:xfrm>
          <a:prstGeom prst="line">
            <a:avLst/>
          </a:prstGeom>
          <a:ln>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标题 1">
            <a:extLst>
              <a:ext uri="{FF2B5EF4-FFF2-40B4-BE49-F238E27FC236}">
                <a16:creationId xmlns:a16="http://schemas.microsoft.com/office/drawing/2014/main" id="{A1CD1C57-0F48-C44F-B30A-AA0EE68DBAEC}"/>
              </a:ext>
            </a:extLst>
          </p:cNvPr>
          <p:cNvSpPr>
            <a:spLocks noGrp="1" noChangeArrowheads="1"/>
          </p:cNvSpPr>
          <p:nvPr>
            <p:ph type="title"/>
          </p:nvPr>
        </p:nvSpPr>
        <p:spPr/>
        <p:txBody>
          <a:bodyPr/>
          <a:lstStyle/>
          <a:p>
            <a:r>
              <a:rPr kumimoji="1" lang="zh-CN" altLang="en-US" b="1" dirty="0"/>
              <a:t>この教材について</a:t>
            </a:r>
          </a:p>
        </p:txBody>
      </p:sp>
      <p:sp>
        <p:nvSpPr>
          <p:cNvPr id="28674" name="内容占位符 2">
            <a:extLst>
              <a:ext uri="{FF2B5EF4-FFF2-40B4-BE49-F238E27FC236}">
                <a16:creationId xmlns:a16="http://schemas.microsoft.com/office/drawing/2014/main" id="{AE3E90FC-7A90-7B40-A5E1-EBE755371131}"/>
              </a:ext>
            </a:extLst>
          </p:cNvPr>
          <p:cNvSpPr>
            <a:spLocks noGrp="1" noChangeArrowheads="1"/>
          </p:cNvSpPr>
          <p:nvPr>
            <p:ph idx="1"/>
          </p:nvPr>
        </p:nvSpPr>
        <p:spPr>
          <a:xfrm>
            <a:off x="1473922" y="4797152"/>
            <a:ext cx="7886700" cy="642759"/>
          </a:xfrm>
        </p:spPr>
        <p:txBody>
          <a:bodyPr>
            <a:noAutofit/>
          </a:bodyPr>
          <a:lstStyle/>
          <a:p>
            <a:pPr marL="342900" lvl="1" indent="0" eaLnBrk="1" hangingPunct="1">
              <a:lnSpc>
                <a:spcPct val="100000"/>
              </a:lnSpc>
              <a:buNone/>
              <a:defRPr/>
            </a:pPr>
            <a:r>
              <a:rPr lang="ja-JP" altLang="en-US" sz="2000" dirty="0">
                <a:latin typeface="BIZ UDPゴシック" panose="020B0400000000000000" pitchFamily="50" charset="-128"/>
              </a:rPr>
              <a:t>研究データ管理の基本を理解し、研究データ管理の</a:t>
            </a:r>
            <a:r>
              <a:rPr lang="en-US" altLang="ja-JP" sz="2000" dirty="0">
                <a:latin typeface="BIZ UDPゴシック" panose="020B0400000000000000" pitchFamily="50" charset="-128"/>
              </a:rPr>
              <a:t/>
            </a:r>
            <a:br>
              <a:rPr lang="en-US" altLang="ja-JP" sz="2000" dirty="0">
                <a:latin typeface="BIZ UDPゴシック" panose="020B0400000000000000" pitchFamily="50" charset="-128"/>
              </a:rPr>
            </a:br>
            <a:r>
              <a:rPr lang="ja-JP" altLang="en-US" sz="2000" dirty="0">
                <a:latin typeface="BIZ UDPゴシック" panose="020B0400000000000000" pitchFamily="50" charset="-128"/>
              </a:rPr>
              <a:t>第一歩を踏み出せるようになることを目標とします。</a:t>
            </a:r>
            <a:endParaRPr kumimoji="1" lang="zh-CN" altLang="en-US" sz="2000" dirty="0"/>
          </a:p>
        </p:txBody>
      </p:sp>
      <p:sp>
        <p:nvSpPr>
          <p:cNvPr id="2" name="テキスト ボックス 1"/>
          <p:cNvSpPr txBox="1"/>
          <p:nvPr/>
        </p:nvSpPr>
        <p:spPr>
          <a:xfrm>
            <a:off x="774668" y="1916831"/>
            <a:ext cx="899592" cy="648000"/>
          </a:xfrm>
          <a:prstGeom prst="round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algn="ctr">
              <a:defRPr>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ja-JP" altLang="en-US" sz="2000" b="1" dirty="0"/>
              <a:t>対象</a:t>
            </a:r>
          </a:p>
        </p:txBody>
      </p:sp>
      <p:sp>
        <p:nvSpPr>
          <p:cNvPr id="5" name="テキスト ボックス 4"/>
          <p:cNvSpPr txBox="1"/>
          <p:nvPr/>
        </p:nvSpPr>
        <p:spPr>
          <a:xfrm>
            <a:off x="774668" y="3373665"/>
            <a:ext cx="899592" cy="648000"/>
          </a:xfrm>
          <a:prstGeom prst="round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algn="ctr">
              <a:defRPr sz="2000">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ja-JP" altLang="en-US" b="1" dirty="0"/>
              <a:t>概要</a:t>
            </a:r>
          </a:p>
        </p:txBody>
      </p:sp>
      <p:sp>
        <p:nvSpPr>
          <p:cNvPr id="6" name="テキスト ボックス 5"/>
          <p:cNvSpPr txBox="1"/>
          <p:nvPr/>
        </p:nvSpPr>
        <p:spPr>
          <a:xfrm>
            <a:off x="774668" y="4830499"/>
            <a:ext cx="899592" cy="648000"/>
          </a:xfrm>
          <a:prstGeom prst="round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algn="ctr">
              <a:defRPr sz="2000">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ja-JP" altLang="en-US" b="1" dirty="0"/>
              <a:t>目標</a:t>
            </a:r>
          </a:p>
        </p:txBody>
      </p:sp>
      <p:sp>
        <p:nvSpPr>
          <p:cNvPr id="7" name="内容占位符 2">
            <a:extLst>
              <a:ext uri="{FF2B5EF4-FFF2-40B4-BE49-F238E27FC236}">
                <a16:creationId xmlns:a16="http://schemas.microsoft.com/office/drawing/2014/main" id="{AE3E90FC-7A90-7B40-A5E1-EBE755371131}"/>
              </a:ext>
            </a:extLst>
          </p:cNvPr>
          <p:cNvSpPr txBox="1">
            <a:spLocks noChangeArrowheads="1"/>
          </p:cNvSpPr>
          <p:nvPr/>
        </p:nvSpPr>
        <p:spPr>
          <a:xfrm>
            <a:off x="1473922" y="3215596"/>
            <a:ext cx="7416824" cy="1005492"/>
          </a:xfrm>
          <a:prstGeom prst="rect">
            <a:avLst/>
          </a:prstGeom>
        </p:spPr>
        <p:txBody>
          <a:bodyPr vert="horz" lIns="91440" tIns="45720" rIns="91440" bIns="45720" rtlCol="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kumimoji="1" sz="28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24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60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6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a:lstStyle>
          <a:p>
            <a:pPr marL="342900" lvl="1" indent="0">
              <a:lnSpc>
                <a:spcPct val="100000"/>
              </a:lnSpc>
              <a:buNone/>
              <a:defRPr/>
            </a:pPr>
            <a:r>
              <a:rPr lang="ja-JP" altLang="en-US" sz="2000" dirty="0">
                <a:solidFill>
                  <a:srgbClr val="C00000"/>
                </a:solidFill>
                <a:latin typeface="BIZ UDPゴシック" panose="020B0400000000000000" pitchFamily="50" charset="-128"/>
              </a:rPr>
              <a:t>研究データ管理の方針決定</a:t>
            </a:r>
            <a:r>
              <a:rPr lang="ja-JP" altLang="en-US" sz="2000" dirty="0">
                <a:latin typeface="BIZ UDPゴシック" panose="020B0400000000000000" pitchFamily="50" charset="-128"/>
              </a:rPr>
              <a:t>、</a:t>
            </a:r>
            <a:r>
              <a:rPr lang="ja-JP" altLang="en-US" sz="2000" dirty="0">
                <a:solidFill>
                  <a:srgbClr val="C00000"/>
                </a:solidFill>
                <a:latin typeface="BIZ UDPゴシック" panose="020B0400000000000000" pitchFamily="50" charset="-128"/>
              </a:rPr>
              <a:t>研究データ整理法</a:t>
            </a:r>
            <a:r>
              <a:rPr lang="ja-JP" altLang="en-US" sz="2000" dirty="0">
                <a:latin typeface="BIZ UDPゴシック" panose="020B0400000000000000" pitchFamily="50" charset="-128"/>
              </a:rPr>
              <a:t>、</a:t>
            </a:r>
            <a:r>
              <a:rPr lang="en-US" altLang="ja-JP" sz="2000" dirty="0">
                <a:solidFill>
                  <a:srgbClr val="C00000"/>
                </a:solidFill>
                <a:latin typeface="BIZ UDPゴシック" panose="020B0400000000000000" pitchFamily="50" charset="-128"/>
              </a:rPr>
              <a:t/>
            </a:r>
            <a:br>
              <a:rPr lang="en-US" altLang="ja-JP" sz="2000" dirty="0">
                <a:solidFill>
                  <a:srgbClr val="C00000"/>
                </a:solidFill>
                <a:latin typeface="BIZ UDPゴシック" panose="020B0400000000000000" pitchFamily="50" charset="-128"/>
              </a:rPr>
            </a:br>
            <a:r>
              <a:rPr lang="ja-JP" altLang="en-US" sz="2000" dirty="0">
                <a:solidFill>
                  <a:srgbClr val="C00000"/>
                </a:solidFill>
                <a:latin typeface="BIZ UDPゴシック" panose="020B0400000000000000" pitchFamily="50" charset="-128"/>
              </a:rPr>
              <a:t>研究データの保存・公開</a:t>
            </a:r>
            <a:r>
              <a:rPr lang="ja-JP" altLang="en-US" sz="2000" dirty="0">
                <a:latin typeface="BIZ UDPゴシック" panose="020B0400000000000000" pitchFamily="50" charset="-128"/>
              </a:rPr>
              <a:t>など、これから研究データ管理を</a:t>
            </a:r>
            <a:r>
              <a:rPr lang="en-US" altLang="ja-JP" sz="2000" dirty="0">
                <a:latin typeface="BIZ UDPゴシック" panose="020B0400000000000000" pitchFamily="50" charset="-128"/>
              </a:rPr>
              <a:t/>
            </a:r>
            <a:br>
              <a:rPr lang="en-US" altLang="ja-JP" sz="2000" dirty="0">
                <a:latin typeface="BIZ UDPゴシック" panose="020B0400000000000000" pitchFamily="50" charset="-128"/>
              </a:rPr>
            </a:br>
            <a:r>
              <a:rPr lang="ja-JP" altLang="en-US" sz="2000" dirty="0">
                <a:latin typeface="BIZ UDPゴシック" panose="020B0400000000000000" pitchFamily="50" charset="-128"/>
              </a:rPr>
              <a:t>始めるために必要な基本知識について説明します。</a:t>
            </a:r>
            <a:endParaRPr lang="zh-CN" altLang="en-US" sz="2000" dirty="0"/>
          </a:p>
        </p:txBody>
      </p:sp>
      <p:sp>
        <p:nvSpPr>
          <p:cNvPr id="8" name="内容占位符 2">
            <a:extLst>
              <a:ext uri="{FF2B5EF4-FFF2-40B4-BE49-F238E27FC236}">
                <a16:creationId xmlns:a16="http://schemas.microsoft.com/office/drawing/2014/main" id="{AE3E90FC-7A90-7B40-A5E1-EBE755371131}"/>
              </a:ext>
            </a:extLst>
          </p:cNvPr>
          <p:cNvSpPr txBox="1">
            <a:spLocks noChangeArrowheads="1"/>
          </p:cNvSpPr>
          <p:nvPr/>
        </p:nvSpPr>
        <p:spPr>
          <a:xfrm>
            <a:off x="1481678" y="1916832"/>
            <a:ext cx="7886700" cy="602841"/>
          </a:xfrm>
          <a:prstGeom prst="rect">
            <a:avLst/>
          </a:prstGeom>
        </p:spPr>
        <p:txBody>
          <a:bodyPr vert="horz" lIns="91440" tIns="45720" rIns="91440" bIns="45720" rtlCol="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kumimoji="1" sz="28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24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60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6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a:lstStyle>
          <a:p>
            <a:pPr lvl="1">
              <a:defRPr/>
            </a:pPr>
            <a:r>
              <a:rPr lang="zh-CN" altLang="en-US" sz="2000" dirty="0">
                <a:latin typeface="BIZ UDPゴシック" panose="020B0400000000000000" pitchFamily="50" charset="-128"/>
              </a:rPr>
              <a:t>研究</a:t>
            </a:r>
            <a:r>
              <a:rPr lang="ja-JP" altLang="en-US" sz="2000" dirty="0">
                <a:latin typeface="BIZ UDPゴシック" panose="020B0400000000000000" pitchFamily="50" charset="-128"/>
              </a:rPr>
              <a:t>データ管理について知りたい大学院生、研究者</a:t>
            </a:r>
            <a:endParaRPr lang="en-US" altLang="zh-CN" sz="2000" dirty="0">
              <a:latin typeface="BIZ UDPゴシック" panose="020B0400000000000000" pitchFamily="50" charset="-128"/>
            </a:endParaRPr>
          </a:p>
          <a:p>
            <a:pPr lvl="1">
              <a:defRPr/>
            </a:pPr>
            <a:r>
              <a:rPr lang="zh-CN" altLang="en-US" sz="2000" dirty="0">
                <a:latin typeface="BIZ UDPゴシック" panose="020B0400000000000000" pitchFamily="50" charset="-128"/>
              </a:rPr>
              <a:t>研究</a:t>
            </a:r>
            <a:r>
              <a:rPr lang="ja-JP" altLang="en-US" sz="2000" dirty="0">
                <a:latin typeface="BIZ UDPゴシック" panose="020B0400000000000000" pitchFamily="50" charset="-128"/>
              </a:rPr>
              <a:t>データ管理をサポートするスタッフ</a:t>
            </a:r>
            <a:endParaRPr lang="zh-CN" altLang="en-US" sz="20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标题 1">
            <a:extLst>
              <a:ext uri="{FF2B5EF4-FFF2-40B4-BE49-F238E27FC236}">
                <a16:creationId xmlns:a16="http://schemas.microsoft.com/office/drawing/2014/main" id="{E227EB1C-A323-E542-9AEC-0274FF179E63}"/>
              </a:ext>
            </a:extLst>
          </p:cNvPr>
          <p:cNvSpPr>
            <a:spLocks noGrp="1" noChangeArrowheads="1"/>
          </p:cNvSpPr>
          <p:nvPr>
            <p:ph type="title"/>
          </p:nvPr>
        </p:nvSpPr>
        <p:spPr>
          <a:xfrm>
            <a:off x="543744" y="752324"/>
            <a:ext cx="5867400" cy="381000"/>
          </a:xfrm>
        </p:spPr>
        <p:txBody>
          <a:bodyPr>
            <a:noAutofit/>
          </a:bodyPr>
          <a:lstStyle/>
          <a:p>
            <a:r>
              <a:rPr kumimoji="1" lang="zh-CN" altLang="en-US" b="1" dirty="0"/>
              <a:t>教材構成</a:t>
            </a:r>
          </a:p>
        </p:txBody>
      </p:sp>
      <p:sp>
        <p:nvSpPr>
          <p:cNvPr id="30722" name="内容占位符 2">
            <a:extLst>
              <a:ext uri="{FF2B5EF4-FFF2-40B4-BE49-F238E27FC236}">
                <a16:creationId xmlns:a16="http://schemas.microsoft.com/office/drawing/2014/main" id="{0530916A-6191-BA4D-8B66-E1F639BDAE0A}"/>
              </a:ext>
            </a:extLst>
          </p:cNvPr>
          <p:cNvSpPr>
            <a:spLocks noGrp="1" noChangeArrowheads="1"/>
          </p:cNvSpPr>
          <p:nvPr>
            <p:ph idx="1"/>
          </p:nvPr>
        </p:nvSpPr>
        <p:spPr>
          <a:xfrm>
            <a:off x="621904" y="4149080"/>
            <a:ext cx="7848872" cy="2736304"/>
          </a:xfrm>
        </p:spPr>
        <p:txBody>
          <a:bodyPr/>
          <a:lstStyle/>
          <a:p>
            <a:pPr marL="0" indent="0">
              <a:buNone/>
              <a:defRPr/>
            </a:pPr>
            <a:r>
              <a:rPr lang="ja-JP" altLang="en-US" sz="1400" dirty="0" smtClean="0"/>
              <a:t>この教材</a:t>
            </a:r>
            <a:r>
              <a:rPr lang="zh-CN" altLang="en-US" sz="1400" dirty="0" smtClean="0"/>
              <a:t>は</a:t>
            </a:r>
            <a:r>
              <a:rPr lang="zh-CN" altLang="en-US" sz="1400" dirty="0"/>
              <a:t>、</a:t>
            </a:r>
            <a:r>
              <a:rPr lang="ja-JP" altLang="en-US" sz="1400" dirty="0"/>
              <a:t>九州大学大学院統合新領域学府ライブラリーサイエンス専攻の</a:t>
            </a:r>
            <a:r>
              <a:rPr lang="en-US" altLang="ja-JP" sz="1400" dirty="0"/>
              <a:t>2020</a:t>
            </a:r>
            <a:r>
              <a:rPr lang="ja-JP" altLang="en-US" sz="1400" dirty="0"/>
              <a:t>年度</a:t>
            </a:r>
            <a:r>
              <a:rPr lang="en-US" altLang="ja-JP" sz="1400" dirty="0"/>
              <a:t>PTL1</a:t>
            </a:r>
            <a:r>
              <a:rPr lang="ja-JP" altLang="en-US" sz="1400" dirty="0"/>
              <a:t>で</a:t>
            </a:r>
            <a:r>
              <a:rPr lang="en-US" altLang="ja-JP" sz="1400" dirty="0"/>
              <a:t/>
            </a:r>
            <a:br>
              <a:rPr lang="en-US" altLang="ja-JP" sz="1400" dirty="0"/>
            </a:br>
            <a:r>
              <a:rPr lang="ja-JP" altLang="en-US" sz="1400" dirty="0"/>
              <a:t>以下の既存教材に改変を加えて作成した</a:t>
            </a:r>
            <a:r>
              <a:rPr lang="ja-JP" altLang="en-US" sz="1400" dirty="0" smtClean="0"/>
              <a:t>成果物につい</a:t>
            </a:r>
            <a:r>
              <a:rPr lang="ja-JP" altLang="en-US" sz="1400" dirty="0"/>
              <a:t>て</a:t>
            </a:r>
            <a:r>
              <a:rPr lang="ja-JP" altLang="en-US" sz="1400" dirty="0" smtClean="0"/>
              <a:t>、</a:t>
            </a:r>
            <a:r>
              <a:rPr lang="ja-JP" altLang="en-US" sz="1400" dirty="0"/>
              <a:t>同一</a:t>
            </a:r>
            <a:r>
              <a:rPr lang="ja-JP" altLang="en-US" sz="1400" dirty="0" smtClean="0"/>
              <a:t>の既存教材</a:t>
            </a:r>
            <a:r>
              <a:rPr lang="ja-JP" altLang="en-US" sz="1400" dirty="0"/>
              <a:t>を再度参照し</a:t>
            </a:r>
            <a:r>
              <a:rPr lang="ja-JP" altLang="en-US" sz="1400" dirty="0" smtClean="0"/>
              <a:t>、</a:t>
            </a:r>
            <a:r>
              <a:rPr lang="en-US" altLang="ja-JP" sz="1400" dirty="0" smtClean="0"/>
              <a:t/>
            </a:r>
            <a:br>
              <a:rPr lang="en-US" altLang="ja-JP" sz="1400" dirty="0" smtClean="0"/>
            </a:br>
            <a:r>
              <a:rPr lang="ja-JP" altLang="en-US" sz="1400" dirty="0" smtClean="0"/>
              <a:t>研究データ管理</a:t>
            </a:r>
            <a:r>
              <a:rPr lang="ja-JP" altLang="en-US" sz="1400" dirty="0"/>
              <a:t>支援部門にて、大幅に加筆・修正したものである。</a:t>
            </a:r>
            <a:endParaRPr lang="en-US" altLang="ja-JP" sz="1400" dirty="0"/>
          </a:p>
          <a:p>
            <a:pPr marL="541338" lvl="2" indent="-141288" eaLnBrk="1" hangingPunct="1">
              <a:buFont typeface="Arial" panose="020B0604020202020204" pitchFamily="34" charset="0"/>
              <a:buChar char="-"/>
              <a:defRPr/>
            </a:pPr>
            <a:r>
              <a:rPr lang="ja-JP" altLang="en-US" sz="1400" dirty="0">
                <a:latin typeface="Arial" panose="020B0604020202020204" pitchFamily="34" charset="0"/>
                <a:cs typeface="Arial" panose="020B0604020202020204" pitchFamily="34" charset="0"/>
              </a:rPr>
              <a:t>オープンアクセスリポジトリ推進協会</a:t>
            </a:r>
            <a:r>
              <a:rPr lang="en-US" altLang="ja-JP" sz="1400" dirty="0">
                <a:latin typeface="Arial" panose="020B0604020202020204" pitchFamily="34" charset="0"/>
                <a:cs typeface="Arial" panose="020B0604020202020204" pitchFamily="34" charset="0"/>
              </a:rPr>
              <a:t>. RDM</a:t>
            </a:r>
            <a:r>
              <a:rPr lang="zh-CN" altLang="en-US" sz="1400" dirty="0">
                <a:latin typeface="Arial" panose="020B0604020202020204" pitchFamily="34" charset="0"/>
                <a:cs typeface="Arial" panose="020B0604020202020204" pitchFamily="34" charset="0"/>
              </a:rPr>
              <a:t>トレーニングツール</a:t>
            </a:r>
            <a:r>
              <a:rPr lang="en-US" altLang="zh-CN" sz="1400" dirty="0">
                <a:latin typeface="Arial" panose="020B0604020202020204" pitchFamily="34" charset="0"/>
                <a:cs typeface="Arial" panose="020B0604020202020204" pitchFamily="34" charset="0"/>
              </a:rPr>
              <a:t>. 2018, </a:t>
            </a:r>
            <a:r>
              <a:rPr lang="en-US" altLang="ja-JP" sz="1400" dirty="0">
                <a:latin typeface="Arial" panose="020B0604020202020204" pitchFamily="34" charset="0"/>
                <a:cs typeface="Arial" panose="020B0604020202020204" pitchFamily="34" charset="0"/>
                <a:hlinkClick r:id="rId3"/>
              </a:rPr>
              <a:t>https://jpcoar.repo.nii.ac.jp/records/34</a:t>
            </a:r>
            <a:r>
              <a:rPr lang="ja-JP" altLang="en-US" sz="1400" dirty="0">
                <a:latin typeface="Arial" panose="020B0604020202020204" pitchFamily="34" charset="0"/>
                <a:cs typeface="Arial" panose="020B0604020202020204" pitchFamily="34" charset="0"/>
              </a:rPr>
              <a:t> </a:t>
            </a:r>
            <a:endParaRPr lang="en-US" altLang="ja-JP" sz="1400" dirty="0">
              <a:latin typeface="Arial" panose="020B0604020202020204" pitchFamily="34" charset="0"/>
              <a:cs typeface="Arial" panose="020B0604020202020204" pitchFamily="34" charset="0"/>
            </a:endParaRPr>
          </a:p>
          <a:p>
            <a:pPr marL="541338" lvl="2" indent="-141288" eaLnBrk="1" hangingPunct="1">
              <a:buFont typeface="Arial" panose="020B0604020202020204" pitchFamily="34" charset="0"/>
              <a:buChar char="-"/>
              <a:defRPr/>
            </a:pPr>
            <a:r>
              <a:rPr lang="ja-JP" altLang="en-US" sz="1400" dirty="0">
                <a:latin typeface="Arial" panose="020B0604020202020204" pitchFamily="34" charset="0"/>
                <a:cs typeface="Arial" panose="020B0604020202020204" pitchFamily="34" charset="0"/>
              </a:rPr>
              <a:t>オープンアクセスリポジトリ推進協会</a:t>
            </a:r>
            <a:r>
              <a:rPr lang="en-US" altLang="ja-JP" sz="1400" dirty="0">
                <a:latin typeface="Arial" panose="020B0604020202020204" pitchFamily="34" charset="0"/>
                <a:cs typeface="Arial" panose="020B0604020202020204" pitchFamily="34" charset="0"/>
              </a:rPr>
              <a:t>.</a:t>
            </a:r>
            <a:r>
              <a:rPr lang="ja-JP" altLang="en-US" sz="1400" dirty="0">
                <a:latin typeface="Arial" panose="020B0604020202020204" pitchFamily="34" charset="0"/>
                <a:cs typeface="Arial" panose="020B0604020202020204" pitchFamily="34" charset="0"/>
              </a:rPr>
              <a:t>研究者のための研究データマネジメント</a:t>
            </a:r>
            <a:r>
              <a:rPr lang="en-US" altLang="zh-CN" sz="1400" dirty="0">
                <a:latin typeface="Arial" panose="020B0604020202020204" pitchFamily="34" charset="0"/>
                <a:cs typeface="Arial" panose="020B0604020202020204" pitchFamily="34" charset="0"/>
              </a:rPr>
              <a:t>. 2020, </a:t>
            </a:r>
            <a:r>
              <a:rPr lang="en-US" altLang="ja-JP" sz="1400" dirty="0">
                <a:latin typeface="Arial" panose="020B0604020202020204" pitchFamily="34" charset="0"/>
                <a:cs typeface="Arial" panose="020B0604020202020204" pitchFamily="34" charset="0"/>
                <a:hlinkClick r:id="rId4"/>
              </a:rPr>
              <a:t>https://jpcoar.repo.nii.ac.jp/records/294</a:t>
            </a:r>
            <a:endParaRPr lang="en-US" altLang="ja-JP" sz="1400" dirty="0">
              <a:latin typeface="Arial" panose="020B0604020202020204" pitchFamily="34" charset="0"/>
              <a:cs typeface="Arial" panose="020B0604020202020204" pitchFamily="34" charset="0"/>
            </a:endParaRPr>
          </a:p>
          <a:p>
            <a:pPr marL="541338" lvl="2" indent="-141288" eaLnBrk="1" hangingPunct="1">
              <a:buFont typeface="Arial" panose="020B0604020202020204" pitchFamily="34" charset="0"/>
              <a:buChar char="-"/>
              <a:defRPr/>
            </a:pPr>
            <a:r>
              <a:rPr lang="ja-JP" altLang="en-US" sz="1400" dirty="0">
                <a:latin typeface="Arial" panose="020B0604020202020204" pitchFamily="34" charset="0"/>
                <a:cs typeface="Arial" panose="020B0604020202020204" pitchFamily="34" charset="0"/>
              </a:rPr>
              <a:t>国立情報学研究所</a:t>
            </a:r>
            <a:r>
              <a:rPr lang="en-US" altLang="ja-JP" sz="1400" dirty="0">
                <a:latin typeface="Arial" panose="020B0604020202020204" pitchFamily="34" charset="0"/>
                <a:cs typeface="Arial" panose="020B0604020202020204" pitchFamily="34" charset="0"/>
              </a:rPr>
              <a:t>. </a:t>
            </a:r>
            <a:r>
              <a:rPr lang="zh-CN" altLang="en-US" sz="1400" dirty="0">
                <a:latin typeface="Arial" panose="020B0604020202020204" pitchFamily="34" charset="0"/>
                <a:cs typeface="Arial" panose="020B0604020202020204" pitchFamily="34" charset="0"/>
              </a:rPr>
              <a:t>オープンサイエンス時代の研究データ管理</a:t>
            </a:r>
            <a:r>
              <a:rPr lang="en-US" altLang="zh-CN" sz="1400" dirty="0">
                <a:latin typeface="Arial" panose="020B0604020202020204" pitchFamily="34" charset="0"/>
                <a:cs typeface="Arial" panose="020B0604020202020204" pitchFamily="34" charset="0"/>
              </a:rPr>
              <a:t>. 2017, </a:t>
            </a:r>
            <a:r>
              <a:rPr lang="en-US" altLang="ja-JP" sz="1400" dirty="0">
                <a:latin typeface="Arial" panose="020B0604020202020204" pitchFamily="34" charset="0"/>
                <a:cs typeface="Arial" panose="020B0604020202020204" pitchFamily="34" charset="0"/>
                <a:hlinkClick r:id="rId5"/>
              </a:rPr>
              <a:t>https://www.nii.ac.jp/service/jmooc/rdm/</a:t>
            </a:r>
            <a:endParaRPr lang="en-US" altLang="ja-JP" sz="1400" dirty="0">
              <a:latin typeface="Arial" panose="020B0604020202020204" pitchFamily="34" charset="0"/>
              <a:cs typeface="Arial" panose="020B0604020202020204" pitchFamily="34" charset="0"/>
            </a:endParaRPr>
          </a:p>
          <a:p>
            <a:pPr marL="541338" lvl="2" indent="-141288" eaLnBrk="1" hangingPunct="1">
              <a:buFont typeface="Arial" panose="020B0604020202020204" pitchFamily="34" charset="0"/>
              <a:buChar char="-"/>
              <a:defRPr/>
            </a:pPr>
            <a:r>
              <a:rPr lang="en-US" altLang="zh-CN" sz="1400" dirty="0">
                <a:latin typeface="Arial" panose="020B0604020202020204" pitchFamily="34" charset="0"/>
                <a:cs typeface="Arial" panose="020B0604020202020204" pitchFamily="34" charset="0"/>
              </a:rPr>
              <a:t>Carly </a:t>
            </a:r>
            <a:r>
              <a:rPr lang="en-US" altLang="zh-CN" sz="1400" dirty="0" err="1">
                <a:latin typeface="Arial" panose="020B0604020202020204" pitchFamily="34" charset="0"/>
                <a:cs typeface="Arial" panose="020B0604020202020204" pitchFamily="34" charset="0"/>
              </a:rPr>
              <a:t>Strasser</a:t>
            </a:r>
            <a:r>
              <a:rPr lang="zh-CN" altLang="en-US" sz="1400" dirty="0">
                <a:latin typeface="Arial" panose="020B0604020202020204" pitchFamily="34" charset="0"/>
                <a:cs typeface="Arial" panose="020B0604020202020204" pitchFamily="34" charset="0"/>
              </a:rPr>
              <a:t>著</a:t>
            </a:r>
            <a:r>
              <a:rPr lang="en-US" altLang="zh-CN" sz="1400" dirty="0">
                <a:latin typeface="Arial" panose="020B0604020202020204" pitchFamily="34" charset="0"/>
                <a:cs typeface="Arial" panose="020B0604020202020204" pitchFamily="34" charset="0"/>
              </a:rPr>
              <a:t>, </a:t>
            </a:r>
            <a:r>
              <a:rPr lang="zh-CN" altLang="en-US" sz="1400" dirty="0">
                <a:latin typeface="Arial" panose="020B0604020202020204" pitchFamily="34" charset="0"/>
                <a:cs typeface="Arial" panose="020B0604020202020204" pitchFamily="34" charset="0"/>
              </a:rPr>
              <a:t>機関</a:t>
            </a:r>
            <a:r>
              <a:rPr lang="ja-JP" altLang="en-US" sz="1400" dirty="0">
                <a:latin typeface="Arial" panose="020B0604020202020204" pitchFamily="34" charset="0"/>
                <a:cs typeface="Arial" panose="020B0604020202020204" pitchFamily="34" charset="0"/>
              </a:rPr>
              <a:t>リポジトリ</a:t>
            </a:r>
            <a:r>
              <a:rPr lang="zh-CN" altLang="en-US" sz="1400" dirty="0">
                <a:latin typeface="Arial" panose="020B0604020202020204" pitchFamily="34" charset="0"/>
                <a:cs typeface="Arial" panose="020B0604020202020204" pitchFamily="34" charset="0"/>
              </a:rPr>
              <a:t>推進委員会訳</a:t>
            </a:r>
            <a:r>
              <a:rPr lang="en-US" altLang="zh-CN" sz="1400" dirty="0">
                <a:latin typeface="Arial" panose="020B0604020202020204" pitchFamily="34" charset="0"/>
                <a:cs typeface="Arial" panose="020B0604020202020204" pitchFamily="34" charset="0"/>
              </a:rPr>
              <a:t>. </a:t>
            </a:r>
            <a:r>
              <a:rPr lang="zh-CN" altLang="en-US" sz="1400" dirty="0">
                <a:latin typeface="Arial" panose="020B0604020202020204" pitchFamily="34" charset="0"/>
                <a:cs typeface="Arial" panose="020B0604020202020204" pitchFamily="34" charset="0"/>
              </a:rPr>
              <a:t>研究データ管理</a:t>
            </a:r>
            <a:r>
              <a:rPr lang="en-US" altLang="zh-CN" sz="1400" dirty="0">
                <a:latin typeface="Arial" panose="020B0604020202020204" pitchFamily="34" charset="0"/>
                <a:cs typeface="Arial" panose="020B0604020202020204" pitchFamily="34" charset="0"/>
              </a:rPr>
              <a:t>. 2016, </a:t>
            </a:r>
            <a:r>
              <a:rPr lang="en-US" altLang="ja-JP" sz="1400" dirty="0">
                <a:latin typeface="Arial" panose="020B0604020202020204" pitchFamily="34" charset="0"/>
                <a:cs typeface="Arial" panose="020B0604020202020204" pitchFamily="34" charset="0"/>
                <a:hlinkClick r:id="rId6"/>
              </a:rPr>
              <a:t>https://jpcoar.repo.nii.ac.jp/record/372/files/NISO_Primer_RDM_jp.pdf</a:t>
            </a:r>
            <a:endParaRPr lang="en-US" altLang="zh-CN" dirty="0"/>
          </a:p>
        </p:txBody>
      </p:sp>
      <p:graphicFrame>
        <p:nvGraphicFramePr>
          <p:cNvPr id="2" name="表格 2">
            <a:extLst>
              <a:ext uri="{FF2B5EF4-FFF2-40B4-BE49-F238E27FC236}">
                <a16:creationId xmlns:a16="http://schemas.microsoft.com/office/drawing/2014/main" id="{13FEBA8C-967B-B34A-AF95-05F0CE5AD714}"/>
              </a:ext>
            </a:extLst>
          </p:cNvPr>
          <p:cNvGraphicFramePr>
            <a:graphicFrameLocks noGrp="1"/>
          </p:cNvGraphicFramePr>
          <p:nvPr>
            <p:extLst>
              <p:ext uri="{D42A27DB-BD31-4B8C-83A1-F6EECF244321}">
                <p14:modId xmlns:p14="http://schemas.microsoft.com/office/powerpoint/2010/main" val="3208092457"/>
              </p:ext>
            </p:extLst>
          </p:nvPr>
        </p:nvGraphicFramePr>
        <p:xfrm>
          <a:off x="543744" y="1469552"/>
          <a:ext cx="7927032" cy="2441848"/>
        </p:xfrm>
        <a:graphic>
          <a:graphicData uri="http://schemas.openxmlformats.org/drawingml/2006/table">
            <a:tbl>
              <a:tblPr firstRow="1" bandRow="1">
                <a:tableStyleId>{5C22544A-7EE6-4342-B048-85BDC9FD1C3A}</a:tableStyleId>
              </a:tblPr>
              <a:tblGrid>
                <a:gridCol w="1374304">
                  <a:extLst>
                    <a:ext uri="{9D8B030D-6E8A-4147-A177-3AD203B41FA5}">
                      <a16:colId xmlns:a16="http://schemas.microsoft.com/office/drawing/2014/main" val="752065566"/>
                    </a:ext>
                  </a:extLst>
                </a:gridCol>
                <a:gridCol w="3888432">
                  <a:extLst>
                    <a:ext uri="{9D8B030D-6E8A-4147-A177-3AD203B41FA5}">
                      <a16:colId xmlns:a16="http://schemas.microsoft.com/office/drawing/2014/main" val="166105687"/>
                    </a:ext>
                  </a:extLst>
                </a:gridCol>
                <a:gridCol w="1296144">
                  <a:extLst>
                    <a:ext uri="{9D8B030D-6E8A-4147-A177-3AD203B41FA5}">
                      <a16:colId xmlns:a16="http://schemas.microsoft.com/office/drawing/2014/main" val="525213076"/>
                    </a:ext>
                  </a:extLst>
                </a:gridCol>
                <a:gridCol w="1368152">
                  <a:extLst>
                    <a:ext uri="{9D8B030D-6E8A-4147-A177-3AD203B41FA5}">
                      <a16:colId xmlns:a16="http://schemas.microsoft.com/office/drawing/2014/main" val="4182396826"/>
                    </a:ext>
                  </a:extLst>
                </a:gridCol>
              </a:tblGrid>
              <a:tr h="460648">
                <a:tc>
                  <a:txBody>
                    <a:bodyPr/>
                    <a:lstStyle/>
                    <a:p>
                      <a:pPr algn="ctr"/>
                      <a:endParaRPr lang="zh-CN" altLang="en-US" sz="2000" kern="1200" dirty="0">
                        <a:solidFill>
                          <a:schemeClr val="dk1"/>
                        </a:solidFill>
                        <a:latin typeface="BIZ UDPゴシック" panose="020B0400000000000000" pitchFamily="50" charset="-128"/>
                        <a:ea typeface="BIZ UDPゴシック" panose="020B0400000000000000" pitchFamily="50" charset="-128"/>
                        <a:cs typeface="+mn-cs"/>
                      </a:endParaRPr>
                    </a:p>
                  </a:txBody>
                  <a:tcPr>
                    <a:solidFill>
                      <a:schemeClr val="accent1">
                        <a:lumMod val="50000"/>
                      </a:schemeClr>
                    </a:solidFill>
                  </a:tcPr>
                </a:tc>
                <a:tc>
                  <a:txBody>
                    <a:bodyPr/>
                    <a:lstStyle/>
                    <a:p>
                      <a:pPr algn="ctr"/>
                      <a:r>
                        <a:rPr lang="zh-CN" altLang="en-US" sz="2000" dirty="0"/>
                        <a:t>テーマ</a:t>
                      </a:r>
                      <a:endParaRPr lang="zh-CN" altLang="en-US" sz="2000" dirty="0">
                        <a:ea typeface="BIZ UDPゴシック" panose="020B0400000000000000" pitchFamily="50" charset="-128"/>
                      </a:endParaRPr>
                    </a:p>
                  </a:txBody>
                  <a:tcPr>
                    <a:solidFill>
                      <a:schemeClr val="accent1">
                        <a:lumMod val="50000"/>
                      </a:schemeClr>
                    </a:solidFill>
                  </a:tcPr>
                </a:tc>
                <a:tc>
                  <a:txBody>
                    <a:bodyPr/>
                    <a:lstStyle/>
                    <a:p>
                      <a:pPr algn="ctr"/>
                      <a:r>
                        <a:rPr lang="zh-CN" altLang="en-US" sz="2000" dirty="0"/>
                        <a:t>ページ数</a:t>
                      </a:r>
                      <a:r>
                        <a:rPr lang="ja-JP" altLang="en-US" sz="2000" dirty="0"/>
                        <a:t>　　</a:t>
                      </a:r>
                      <a:endParaRPr lang="zh-CN" altLang="en-US" sz="2000" dirty="0">
                        <a:ea typeface="BIZ UDPゴシック" panose="020B0400000000000000" pitchFamily="50" charset="-128"/>
                      </a:endParaRPr>
                    </a:p>
                  </a:txBody>
                  <a:tcPr>
                    <a:solidFill>
                      <a:schemeClr val="accent1">
                        <a:lumMod val="50000"/>
                      </a:schemeClr>
                    </a:solidFill>
                  </a:tcPr>
                </a:tc>
                <a:tc>
                  <a:txBody>
                    <a:bodyPr/>
                    <a:lstStyle/>
                    <a:p>
                      <a:pPr algn="ctr"/>
                      <a:r>
                        <a:rPr lang="zh-CN" altLang="en-US" sz="2000" dirty="0"/>
                        <a:t>目安時間</a:t>
                      </a:r>
                      <a:endParaRPr lang="zh-CN" altLang="en-US" sz="2000" dirty="0">
                        <a:ea typeface="BIZ UDPゴシック" panose="020B0400000000000000" pitchFamily="50" charset="-128"/>
                      </a:endParaRPr>
                    </a:p>
                  </a:txBody>
                  <a:tcPr>
                    <a:solidFill>
                      <a:schemeClr val="accent1">
                        <a:lumMod val="50000"/>
                      </a:schemeClr>
                    </a:solidFill>
                  </a:tcPr>
                </a:tc>
                <a:extLst>
                  <a:ext uri="{0D108BD9-81ED-4DB2-BD59-A6C34878D82A}">
                    <a16:rowId xmlns:a16="http://schemas.microsoft.com/office/drawing/2014/main" val="3148437904"/>
                  </a:ext>
                </a:extLst>
              </a:tr>
              <a:tr h="38961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zh-CN" altLang="en-US" sz="2000" dirty="0"/>
                        <a:t>第１章</a:t>
                      </a:r>
                      <a:endParaRPr kumimoji="1" lang="en-US" altLang="zh-CN" sz="2000" dirty="0">
                        <a:ea typeface="BIZ UDPゴシック" panose="020B0400000000000000" pitchFamily="50" charset="-128"/>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000" dirty="0"/>
                        <a:t>イントロダクション</a:t>
                      </a:r>
                      <a:endParaRPr kumimoji="1" lang="en-US" altLang="zh-CN" sz="2000" dirty="0">
                        <a:ea typeface="BIZ UDPゴシック" panose="020B0400000000000000" pitchFamily="50" charset="-128"/>
                      </a:endParaRPr>
                    </a:p>
                  </a:txBody>
                  <a:tcPr anchor="ctr"/>
                </a:tc>
                <a:tc>
                  <a:txBody>
                    <a:bodyPr/>
                    <a:lstStyle/>
                    <a:p>
                      <a:pPr algn="ctr"/>
                      <a:r>
                        <a:rPr lang="en-US" altLang="zh-CN" sz="2000" dirty="0">
                          <a:latin typeface="+mn-ea"/>
                          <a:ea typeface="+mn-ea"/>
                        </a:rPr>
                        <a:t>15</a:t>
                      </a:r>
                      <a:endParaRPr lang="zh-CN" altLang="en-US" sz="2000" dirty="0">
                        <a:latin typeface="+mn-ea"/>
                        <a:ea typeface="+mn-ea"/>
                      </a:endParaRPr>
                    </a:p>
                  </a:txBody>
                  <a:tcPr anchor="ctr"/>
                </a:tc>
                <a:tc>
                  <a:txBody>
                    <a:bodyPr/>
                    <a:lstStyle/>
                    <a:p>
                      <a:pPr algn="ctr"/>
                      <a:r>
                        <a:rPr lang="en-US" altLang="zh-CN" sz="2000" dirty="0">
                          <a:latin typeface="BIZ UDPゴシック" panose="020B0400000000000000" pitchFamily="50" charset="-128"/>
                          <a:ea typeface="BIZ UDPゴシック" panose="020B0400000000000000" pitchFamily="50" charset="-128"/>
                        </a:rPr>
                        <a:t>12</a:t>
                      </a:r>
                      <a:r>
                        <a:rPr lang="ja-JP" altLang="en-US" sz="2000" dirty="0">
                          <a:latin typeface="BIZ UDPゴシック" panose="020B0400000000000000" pitchFamily="50" charset="-128"/>
                          <a:ea typeface="BIZ UDPゴシック" panose="020B0400000000000000" pitchFamily="50" charset="-128"/>
                        </a:rPr>
                        <a:t>分</a:t>
                      </a:r>
                      <a:endParaRPr lang="zh-CN" altLang="en-US" sz="2000" dirty="0">
                        <a:latin typeface="BIZ UDPゴシック" panose="020B0400000000000000" pitchFamily="50" charset="-128"/>
                        <a:ea typeface="BIZ UDPゴシック" panose="020B0400000000000000" pitchFamily="50" charset="-128"/>
                      </a:endParaRPr>
                    </a:p>
                  </a:txBody>
                  <a:tcPr anchor="ctr"/>
                </a:tc>
                <a:extLst>
                  <a:ext uri="{0D108BD9-81ED-4DB2-BD59-A6C34878D82A}">
                    <a16:rowId xmlns:a16="http://schemas.microsoft.com/office/drawing/2014/main" val="2691742415"/>
                  </a:ext>
                </a:extLst>
              </a:tr>
              <a:tr h="38961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zh-CN" altLang="en-US" sz="2000" dirty="0"/>
                        <a:t>第２章</a:t>
                      </a:r>
                      <a:r>
                        <a:rPr kumimoji="1" lang="ja-JP" altLang="en-US" sz="2000" dirty="0"/>
                        <a:t>　</a:t>
                      </a:r>
                      <a:endParaRPr kumimoji="1" lang="en-US" altLang="zh-CN" sz="2000" dirty="0">
                        <a:ea typeface="BIZ UDPゴシック" panose="020B0400000000000000" pitchFamily="50" charset="-128"/>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zh-CN" altLang="en-US" sz="2000" dirty="0"/>
                        <a:t>研究データ管理の</a:t>
                      </a:r>
                      <a:r>
                        <a:rPr kumimoji="1" lang="ja-JP" altLang="en-US" sz="2000" dirty="0"/>
                        <a:t>方針決定</a:t>
                      </a:r>
                      <a:endParaRPr kumimoji="1" lang="en-US" altLang="zh-CN" sz="2000" dirty="0">
                        <a:ea typeface="BIZ UDPゴシック" panose="020B0400000000000000" pitchFamily="50" charset="-128"/>
                      </a:endParaRPr>
                    </a:p>
                  </a:txBody>
                  <a:tcPr anchor="ctr"/>
                </a:tc>
                <a:tc>
                  <a:txBody>
                    <a:bodyPr/>
                    <a:lstStyle/>
                    <a:p>
                      <a:pPr algn="ctr"/>
                      <a:r>
                        <a:rPr lang="en-US" altLang="zh-CN" sz="2000" dirty="0">
                          <a:latin typeface="+mn-ea"/>
                          <a:ea typeface="+mn-ea"/>
                        </a:rPr>
                        <a:t>9</a:t>
                      </a:r>
                      <a:endParaRPr lang="zh-CN" altLang="en-US" sz="2000" dirty="0">
                        <a:latin typeface="+mn-ea"/>
                        <a:ea typeface="+mn-ea"/>
                      </a:endParaRPr>
                    </a:p>
                  </a:txBody>
                  <a:tcPr anchor="ctr"/>
                </a:tc>
                <a:tc>
                  <a:txBody>
                    <a:bodyPr/>
                    <a:lstStyle/>
                    <a:p>
                      <a:pPr algn="ctr"/>
                      <a:r>
                        <a:rPr lang="en-US" altLang="zh-CN" sz="2000" dirty="0">
                          <a:latin typeface="BIZ UDPゴシック" panose="020B0400000000000000" pitchFamily="50" charset="-128"/>
                          <a:ea typeface="BIZ UDPゴシック" panose="020B0400000000000000" pitchFamily="50" charset="-128"/>
                        </a:rPr>
                        <a:t>7</a:t>
                      </a:r>
                      <a:r>
                        <a:rPr lang="ja-JP" altLang="en-US" sz="2000" dirty="0">
                          <a:latin typeface="BIZ UDPゴシック" panose="020B0400000000000000" pitchFamily="50" charset="-128"/>
                          <a:ea typeface="BIZ UDPゴシック" panose="020B0400000000000000" pitchFamily="50" charset="-128"/>
                        </a:rPr>
                        <a:t>分</a:t>
                      </a:r>
                      <a:endParaRPr lang="zh-CN" altLang="en-US" sz="2000" dirty="0">
                        <a:latin typeface="BIZ UDPゴシック" panose="020B0400000000000000" pitchFamily="50" charset="-128"/>
                        <a:ea typeface="BIZ UDPゴシック" panose="020B0400000000000000" pitchFamily="50" charset="-128"/>
                      </a:endParaRPr>
                    </a:p>
                  </a:txBody>
                  <a:tcPr anchor="ctr"/>
                </a:tc>
                <a:extLst>
                  <a:ext uri="{0D108BD9-81ED-4DB2-BD59-A6C34878D82A}">
                    <a16:rowId xmlns:a16="http://schemas.microsoft.com/office/drawing/2014/main" val="1200754009"/>
                  </a:ext>
                </a:extLst>
              </a:tr>
              <a:tr h="38961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zh-CN" altLang="en-US" sz="2000" dirty="0"/>
                        <a:t>第３章</a:t>
                      </a:r>
                      <a:r>
                        <a:rPr kumimoji="1" lang="ja-JP" altLang="en-US" sz="2000" dirty="0"/>
                        <a:t>　</a:t>
                      </a:r>
                      <a:endParaRPr kumimoji="1" lang="en-US" altLang="zh-CN" sz="2000" dirty="0">
                        <a:ea typeface="BIZ UDPゴシック" panose="020B0400000000000000" pitchFamily="50" charset="-128"/>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zh-CN" altLang="en-US" sz="2000" dirty="0"/>
                        <a:t>研究</a:t>
                      </a:r>
                      <a:r>
                        <a:rPr kumimoji="1" lang="ja-JP" altLang="en-US" sz="2000" dirty="0"/>
                        <a:t>データの整理法</a:t>
                      </a:r>
                      <a:endParaRPr kumimoji="1" lang="en-US" altLang="zh-CN" sz="2000" dirty="0">
                        <a:ea typeface="BIZ UDPゴシック" panose="020B0400000000000000" pitchFamily="50" charset="-128"/>
                      </a:endParaRPr>
                    </a:p>
                  </a:txBody>
                  <a:tcPr anchor="ctr"/>
                </a:tc>
                <a:tc>
                  <a:txBody>
                    <a:bodyPr/>
                    <a:lstStyle/>
                    <a:p>
                      <a:pPr algn="ctr"/>
                      <a:r>
                        <a:rPr lang="en-US" altLang="zh-CN" sz="2000" dirty="0" smtClean="0">
                          <a:latin typeface="+mn-ea"/>
                          <a:ea typeface="+mn-ea"/>
                        </a:rPr>
                        <a:t>9</a:t>
                      </a:r>
                      <a:endParaRPr lang="zh-CN" altLang="en-US" sz="2000" dirty="0">
                        <a:latin typeface="+mn-ea"/>
                        <a:ea typeface="+mn-ea"/>
                      </a:endParaRPr>
                    </a:p>
                  </a:txBody>
                  <a:tcPr anchor="ctr"/>
                </a:tc>
                <a:tc>
                  <a:txBody>
                    <a:bodyPr/>
                    <a:lstStyle/>
                    <a:p>
                      <a:pPr algn="ctr"/>
                      <a:r>
                        <a:rPr lang="en-US" altLang="ja-JP" sz="2000" dirty="0" smtClean="0">
                          <a:latin typeface="BIZ UDPゴシック" panose="020B0400000000000000" pitchFamily="50" charset="-128"/>
                          <a:ea typeface="BIZ UDPゴシック" panose="020B0400000000000000" pitchFamily="50" charset="-128"/>
                        </a:rPr>
                        <a:t>7</a:t>
                      </a:r>
                      <a:r>
                        <a:rPr lang="ja-JP" altLang="en-US" sz="2000" dirty="0" smtClean="0">
                          <a:latin typeface="BIZ UDPゴシック" panose="020B0400000000000000" pitchFamily="50" charset="-128"/>
                          <a:ea typeface="BIZ UDPゴシック" panose="020B0400000000000000" pitchFamily="50" charset="-128"/>
                        </a:rPr>
                        <a:t>分</a:t>
                      </a:r>
                      <a:endParaRPr lang="zh-CN" altLang="en-US" sz="2000" dirty="0">
                        <a:latin typeface="BIZ UDPゴシック" panose="020B0400000000000000" pitchFamily="50" charset="-128"/>
                        <a:ea typeface="BIZ UDPゴシック" panose="020B0400000000000000" pitchFamily="50" charset="-128"/>
                      </a:endParaRPr>
                    </a:p>
                  </a:txBody>
                  <a:tcPr anchor="ctr"/>
                </a:tc>
                <a:extLst>
                  <a:ext uri="{0D108BD9-81ED-4DB2-BD59-A6C34878D82A}">
                    <a16:rowId xmlns:a16="http://schemas.microsoft.com/office/drawing/2014/main" val="1230797007"/>
                  </a:ext>
                </a:extLst>
              </a:tr>
              <a:tr h="389612">
                <a:tc>
                  <a:txBody>
                    <a:bodyPr/>
                    <a:lstStyle/>
                    <a:p>
                      <a:pPr algn="ctr"/>
                      <a:r>
                        <a:rPr kumimoji="1" lang="zh-CN" altLang="en-US" sz="2000" dirty="0"/>
                        <a:t>第４章</a:t>
                      </a:r>
                      <a:endParaRPr lang="zh-CN" altLang="en-US" sz="2000" dirty="0">
                        <a:ea typeface="BIZ UDPゴシック" panose="020B0400000000000000" pitchFamily="50" charset="-128"/>
                      </a:endParaRPr>
                    </a:p>
                  </a:txBody>
                  <a:tcPr anchor="ctr"/>
                </a:tc>
                <a:tc>
                  <a:txBody>
                    <a:bodyPr/>
                    <a:lstStyle/>
                    <a:p>
                      <a:pPr algn="ctr"/>
                      <a:r>
                        <a:rPr kumimoji="1" lang="ja-JP" altLang="en-US" sz="2000" dirty="0"/>
                        <a:t>研究データの保存</a:t>
                      </a:r>
                      <a:endParaRPr lang="zh-CN" altLang="en-US" sz="2000" dirty="0">
                        <a:ea typeface="BIZ UDPゴシック" panose="020B0400000000000000" pitchFamily="50" charset="-128"/>
                      </a:endParaRPr>
                    </a:p>
                  </a:txBody>
                  <a:tcPr anchor="ctr"/>
                </a:tc>
                <a:tc>
                  <a:txBody>
                    <a:bodyPr/>
                    <a:lstStyle/>
                    <a:p>
                      <a:pPr algn="ctr"/>
                      <a:r>
                        <a:rPr lang="en-US" altLang="zh-CN" sz="2000" dirty="0">
                          <a:latin typeface="+mn-ea"/>
                          <a:ea typeface="+mn-ea"/>
                        </a:rPr>
                        <a:t>15</a:t>
                      </a:r>
                      <a:endParaRPr lang="zh-CN" altLang="en-US" sz="2000" dirty="0">
                        <a:latin typeface="+mn-ea"/>
                        <a:ea typeface="+mn-ea"/>
                      </a:endParaRPr>
                    </a:p>
                  </a:txBody>
                  <a:tcPr anchor="ctr"/>
                </a:tc>
                <a:tc>
                  <a:txBody>
                    <a:bodyPr/>
                    <a:lstStyle/>
                    <a:p>
                      <a:pPr algn="ctr"/>
                      <a:r>
                        <a:rPr lang="en-US" altLang="zh-CN" sz="2000" dirty="0">
                          <a:latin typeface="BIZ UDPゴシック" panose="020B0400000000000000" pitchFamily="50" charset="-128"/>
                          <a:ea typeface="BIZ UDPゴシック" panose="020B0400000000000000" pitchFamily="50" charset="-128"/>
                        </a:rPr>
                        <a:t>12</a:t>
                      </a:r>
                      <a:r>
                        <a:rPr lang="ja-JP" altLang="en-US" sz="2000" dirty="0">
                          <a:latin typeface="BIZ UDPゴシック" panose="020B0400000000000000" pitchFamily="50" charset="-128"/>
                          <a:ea typeface="BIZ UDPゴシック" panose="020B0400000000000000" pitchFamily="50" charset="-128"/>
                        </a:rPr>
                        <a:t>分</a:t>
                      </a:r>
                      <a:endParaRPr lang="zh-CN" altLang="en-US" sz="2000" dirty="0">
                        <a:latin typeface="BIZ UDPゴシック" panose="020B0400000000000000" pitchFamily="50" charset="-128"/>
                        <a:ea typeface="BIZ UDPゴシック" panose="020B0400000000000000" pitchFamily="50" charset="-128"/>
                      </a:endParaRPr>
                    </a:p>
                  </a:txBody>
                  <a:tcPr anchor="ctr"/>
                </a:tc>
                <a:extLst>
                  <a:ext uri="{0D108BD9-81ED-4DB2-BD59-A6C34878D82A}">
                    <a16:rowId xmlns:a16="http://schemas.microsoft.com/office/drawing/2014/main" val="4110899575"/>
                  </a:ext>
                </a:extLst>
              </a:tr>
              <a:tr h="389612">
                <a:tc>
                  <a:txBody>
                    <a:bodyPr/>
                    <a:lstStyle/>
                    <a:p>
                      <a:pPr algn="ctr"/>
                      <a:r>
                        <a:rPr kumimoji="1" lang="zh-CN" altLang="en-US" sz="2000" dirty="0"/>
                        <a:t>第５章</a:t>
                      </a:r>
                      <a:r>
                        <a:rPr kumimoji="1" lang="ja-JP" altLang="en-US" sz="2000" dirty="0"/>
                        <a:t>　</a:t>
                      </a:r>
                      <a:endParaRPr lang="zh-CN" altLang="en-US" sz="2000" dirty="0">
                        <a:ea typeface="BIZ UDPゴシック" panose="020B0400000000000000" pitchFamily="50" charset="-128"/>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000" dirty="0"/>
                        <a:t>研究データの公開</a:t>
                      </a:r>
                      <a:endParaRPr kumimoji="1" lang="en-US" altLang="zh-CN" sz="2000" dirty="0">
                        <a:ea typeface="BIZ UDPゴシック" panose="020B0400000000000000" pitchFamily="50" charset="-128"/>
                      </a:endParaRPr>
                    </a:p>
                  </a:txBody>
                  <a:tcPr anchor="ctr"/>
                </a:tc>
                <a:tc>
                  <a:txBody>
                    <a:bodyPr/>
                    <a:lstStyle/>
                    <a:p>
                      <a:pPr algn="ctr"/>
                      <a:r>
                        <a:rPr lang="en-US" altLang="zh-CN" sz="2000" dirty="0" smtClean="0">
                          <a:latin typeface="+mn-ea"/>
                          <a:ea typeface="+mn-ea"/>
                        </a:rPr>
                        <a:t>16</a:t>
                      </a:r>
                      <a:endParaRPr lang="zh-CN" altLang="en-US" sz="2000" dirty="0">
                        <a:latin typeface="+mn-ea"/>
                        <a:ea typeface="+mn-ea"/>
                      </a:endParaRPr>
                    </a:p>
                  </a:txBody>
                  <a:tcPr anchor="ctr"/>
                </a:tc>
                <a:tc>
                  <a:txBody>
                    <a:bodyPr/>
                    <a:lstStyle/>
                    <a:p>
                      <a:pPr algn="ctr"/>
                      <a:r>
                        <a:rPr lang="en-US" altLang="zh-CN" sz="2000" dirty="0" smtClean="0">
                          <a:latin typeface="BIZ UDPゴシック" panose="020B0400000000000000" pitchFamily="50" charset="-128"/>
                          <a:ea typeface="BIZ UDPゴシック" panose="020B0400000000000000" pitchFamily="50" charset="-128"/>
                        </a:rPr>
                        <a:t>13</a:t>
                      </a:r>
                      <a:r>
                        <a:rPr lang="ja-JP" altLang="en-US" sz="2000" dirty="0" smtClean="0">
                          <a:latin typeface="BIZ UDPゴシック" panose="020B0400000000000000" pitchFamily="50" charset="-128"/>
                          <a:ea typeface="BIZ UDPゴシック" panose="020B0400000000000000" pitchFamily="50" charset="-128"/>
                        </a:rPr>
                        <a:t>分</a:t>
                      </a:r>
                      <a:endParaRPr lang="zh-CN" altLang="en-US" sz="2000" dirty="0">
                        <a:latin typeface="BIZ UDPゴシック" panose="020B0400000000000000" pitchFamily="50" charset="-128"/>
                        <a:ea typeface="BIZ UDPゴシック" panose="020B0400000000000000" pitchFamily="50" charset="-128"/>
                      </a:endParaRPr>
                    </a:p>
                  </a:txBody>
                  <a:tcPr anchor="ctr"/>
                </a:tc>
                <a:extLst>
                  <a:ext uri="{0D108BD9-81ED-4DB2-BD59-A6C34878D82A}">
                    <a16:rowId xmlns:a16="http://schemas.microsoft.com/office/drawing/2014/main" val="803949239"/>
                  </a:ext>
                </a:extLst>
              </a:tr>
            </a:tbl>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5">
            <a:extLst>
              <a:ext uri="{FF2B5EF4-FFF2-40B4-BE49-F238E27FC236}">
                <a16:creationId xmlns:a16="http://schemas.microsoft.com/office/drawing/2014/main" id="{2B4306AB-1959-D142-AC63-93AC613F0EDD}"/>
              </a:ext>
            </a:extLst>
          </p:cNvPr>
          <p:cNvSpPr>
            <a:spLocks noChangeArrowheads="1"/>
          </p:cNvSpPr>
          <p:nvPr/>
        </p:nvSpPr>
        <p:spPr bwMode="auto">
          <a:xfrm>
            <a:off x="2627313" y="5976938"/>
            <a:ext cx="6245225"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6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2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hangingPunct="1">
              <a:buFontTx/>
              <a:buNone/>
            </a:pPr>
            <a:endParaRPr lang="ja-JP" altLang="en-US" sz="1400" dirty="0">
              <a:ea typeface="BIZ UDPゴシック" panose="020B0400000000000000" pitchFamily="50" charset="-128"/>
            </a:endParaRPr>
          </a:p>
        </p:txBody>
      </p:sp>
      <p:sp>
        <p:nvSpPr>
          <p:cNvPr id="2" name="タイトル 1"/>
          <p:cNvSpPr>
            <a:spLocks noGrp="1"/>
          </p:cNvSpPr>
          <p:nvPr>
            <p:ph type="title"/>
          </p:nvPr>
        </p:nvSpPr>
        <p:spPr/>
        <p:txBody>
          <a:bodyPr/>
          <a:lstStyle/>
          <a:p>
            <a:r>
              <a:rPr kumimoji="1" lang="en-US" altLang="ja-JP" b="1" dirty="0"/>
              <a:t>1. </a:t>
            </a:r>
            <a:r>
              <a:rPr lang="ja-JP" altLang="en-US" b="1" dirty="0"/>
              <a:t>イントロダクション</a:t>
            </a:r>
            <a:endParaRPr kumimoji="1" lang="ja-JP" altLang="en-US" b="1" dirty="0"/>
          </a:p>
        </p:txBody>
      </p:sp>
      <p:sp>
        <p:nvSpPr>
          <p:cNvPr id="9" name="角丸四角形 8"/>
          <p:cNvSpPr/>
          <p:nvPr/>
        </p:nvSpPr>
        <p:spPr>
          <a:xfrm>
            <a:off x="1043608" y="1696013"/>
            <a:ext cx="6917229" cy="4684373"/>
          </a:xfrm>
          <a:prstGeom prst="roundRect">
            <a:avLst>
              <a:gd name="adj" fmla="val 4558"/>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テキスト ボックス 4"/>
          <p:cNvSpPr txBox="1"/>
          <p:nvPr/>
        </p:nvSpPr>
        <p:spPr>
          <a:xfrm>
            <a:off x="1331640" y="2078662"/>
            <a:ext cx="6142939" cy="2246769"/>
          </a:xfrm>
          <a:prstGeom prst="rect">
            <a:avLst/>
          </a:prstGeom>
          <a:noFill/>
        </p:spPr>
        <p:txBody>
          <a:bodyPr wrap="square" rtlCol="0">
            <a:spAutoFit/>
          </a:bodyPr>
          <a:lstStyle/>
          <a:p>
            <a:r>
              <a:rPr kumimoji="1" lang="ja-JP" altLang="en-US" sz="2000" b="1" dirty="0">
                <a:solidFill>
                  <a:schemeClr val="bg1"/>
                </a:solidFill>
                <a:latin typeface="BIZ UDPゴシック" panose="020B0400000000000000" pitchFamily="50" charset="-128"/>
                <a:ea typeface="BIZ UDPゴシック" panose="020B0400000000000000" pitchFamily="50" charset="-128"/>
              </a:rPr>
              <a:t>この章では、研究データ管理の定義やメリット、</a:t>
            </a:r>
            <a:r>
              <a:rPr kumimoji="1" lang="en-US" altLang="ja-JP" sz="2000" b="1" dirty="0">
                <a:solidFill>
                  <a:schemeClr val="bg1"/>
                </a:solidFill>
                <a:latin typeface="BIZ UDPゴシック" panose="020B0400000000000000" pitchFamily="50" charset="-128"/>
                <a:ea typeface="BIZ UDPゴシック" panose="020B0400000000000000" pitchFamily="50" charset="-128"/>
              </a:rPr>
              <a:t/>
            </a:r>
            <a:br>
              <a:rPr kumimoji="1" lang="en-US" altLang="ja-JP" sz="2000" b="1" dirty="0">
                <a:solidFill>
                  <a:schemeClr val="bg1"/>
                </a:solidFill>
                <a:latin typeface="BIZ UDPゴシック" panose="020B0400000000000000" pitchFamily="50" charset="-128"/>
                <a:ea typeface="BIZ UDPゴシック" panose="020B0400000000000000" pitchFamily="50" charset="-128"/>
              </a:rPr>
            </a:br>
            <a:r>
              <a:rPr kumimoji="1" lang="ja-JP" altLang="en-US" sz="2000" b="1" dirty="0">
                <a:solidFill>
                  <a:schemeClr val="bg1"/>
                </a:solidFill>
                <a:latin typeface="BIZ UDPゴシック" panose="020B0400000000000000" pitchFamily="50" charset="-128"/>
                <a:ea typeface="BIZ UDPゴシック" panose="020B0400000000000000" pitchFamily="50" charset="-128"/>
              </a:rPr>
              <a:t>研究データ管理が求められるようになった</a:t>
            </a:r>
            <a:r>
              <a:rPr kumimoji="1" lang="en-US" altLang="ja-JP" sz="2000" b="1" dirty="0">
                <a:solidFill>
                  <a:schemeClr val="bg1"/>
                </a:solidFill>
                <a:latin typeface="BIZ UDPゴシック" panose="020B0400000000000000" pitchFamily="50" charset="-128"/>
                <a:ea typeface="BIZ UDPゴシック" panose="020B0400000000000000" pitchFamily="50" charset="-128"/>
              </a:rPr>
              <a:t/>
            </a:r>
            <a:br>
              <a:rPr kumimoji="1" lang="en-US" altLang="ja-JP" sz="2000" b="1" dirty="0">
                <a:solidFill>
                  <a:schemeClr val="bg1"/>
                </a:solidFill>
                <a:latin typeface="BIZ UDPゴシック" panose="020B0400000000000000" pitchFamily="50" charset="-128"/>
                <a:ea typeface="BIZ UDPゴシック" panose="020B0400000000000000" pitchFamily="50" charset="-128"/>
              </a:rPr>
            </a:br>
            <a:r>
              <a:rPr kumimoji="1" lang="ja-JP" altLang="en-US" sz="2000" b="1" dirty="0">
                <a:solidFill>
                  <a:schemeClr val="bg1"/>
                </a:solidFill>
                <a:latin typeface="BIZ UDPゴシック" panose="020B0400000000000000" pitchFamily="50" charset="-128"/>
                <a:ea typeface="BIZ UDPゴシック" panose="020B0400000000000000" pitchFamily="50" charset="-128"/>
              </a:rPr>
              <a:t>社会的背景、研究データの定義を説明します。</a:t>
            </a:r>
            <a:endParaRPr kumimoji="1" lang="en-US" altLang="ja-JP" sz="2000" b="1" dirty="0">
              <a:solidFill>
                <a:schemeClr val="bg1"/>
              </a:solidFill>
              <a:latin typeface="BIZ UDPゴシック" panose="020B0400000000000000" pitchFamily="50" charset="-128"/>
              <a:ea typeface="BIZ UDPゴシック" panose="020B0400000000000000" pitchFamily="50" charset="-128"/>
            </a:endParaRPr>
          </a:p>
          <a:p>
            <a:r>
              <a:rPr kumimoji="1" lang="en-US" altLang="ja-JP" sz="2000" b="1" dirty="0">
                <a:solidFill>
                  <a:schemeClr val="bg1"/>
                </a:solidFill>
                <a:latin typeface="BIZ UDPゴシック" panose="020B0400000000000000" pitchFamily="50" charset="-128"/>
                <a:ea typeface="BIZ UDPゴシック" panose="020B0400000000000000" pitchFamily="50" charset="-128"/>
              </a:rPr>
              <a:t/>
            </a:r>
            <a:br>
              <a:rPr kumimoji="1" lang="en-US" altLang="ja-JP" sz="2000" b="1" dirty="0">
                <a:solidFill>
                  <a:schemeClr val="bg1"/>
                </a:solidFill>
                <a:latin typeface="BIZ UDPゴシック" panose="020B0400000000000000" pitchFamily="50" charset="-128"/>
                <a:ea typeface="BIZ UDPゴシック" panose="020B0400000000000000" pitchFamily="50" charset="-128"/>
              </a:rPr>
            </a:br>
            <a:r>
              <a:rPr kumimoji="1" lang="ja-JP" altLang="en-US" sz="2000" b="1" dirty="0">
                <a:solidFill>
                  <a:schemeClr val="bg1"/>
                </a:solidFill>
                <a:latin typeface="BIZ UDPゴシック" panose="020B0400000000000000" pitchFamily="50" charset="-128"/>
                <a:ea typeface="BIZ UDPゴシック" panose="020B0400000000000000" pitchFamily="50" charset="-128"/>
              </a:rPr>
              <a:t>また、この教材は、研究データのライフサイクルに</a:t>
            </a:r>
            <a:r>
              <a:rPr kumimoji="1" lang="en-US" altLang="ja-JP" sz="2000" b="1" dirty="0">
                <a:solidFill>
                  <a:schemeClr val="bg1"/>
                </a:solidFill>
                <a:latin typeface="BIZ UDPゴシック" panose="020B0400000000000000" pitchFamily="50" charset="-128"/>
                <a:ea typeface="BIZ UDPゴシック" panose="020B0400000000000000" pitchFamily="50" charset="-128"/>
              </a:rPr>
              <a:t/>
            </a:r>
            <a:br>
              <a:rPr kumimoji="1" lang="en-US" altLang="ja-JP" sz="2000" b="1" dirty="0">
                <a:solidFill>
                  <a:schemeClr val="bg1"/>
                </a:solidFill>
                <a:latin typeface="BIZ UDPゴシック" panose="020B0400000000000000" pitchFamily="50" charset="-128"/>
                <a:ea typeface="BIZ UDPゴシック" panose="020B0400000000000000" pitchFamily="50" charset="-128"/>
              </a:rPr>
            </a:br>
            <a:r>
              <a:rPr kumimoji="1" lang="ja-JP" altLang="en-US" sz="2000" b="1" dirty="0">
                <a:solidFill>
                  <a:schemeClr val="bg1"/>
                </a:solidFill>
                <a:latin typeface="BIZ UDPゴシック" panose="020B0400000000000000" pitchFamily="50" charset="-128"/>
                <a:ea typeface="BIZ UDPゴシック" panose="020B0400000000000000" pitchFamily="50" charset="-128"/>
              </a:rPr>
              <a:t>沿って必要な管理を説明するので、そのもととなる</a:t>
            </a:r>
            <a:r>
              <a:rPr kumimoji="1" lang="en-US" altLang="ja-JP" sz="2000" b="1" dirty="0">
                <a:solidFill>
                  <a:schemeClr val="bg1"/>
                </a:solidFill>
                <a:latin typeface="BIZ UDPゴシック" panose="020B0400000000000000" pitchFamily="50" charset="-128"/>
                <a:ea typeface="BIZ UDPゴシック" panose="020B0400000000000000" pitchFamily="50" charset="-128"/>
              </a:rPr>
              <a:t/>
            </a:r>
            <a:br>
              <a:rPr kumimoji="1" lang="en-US" altLang="ja-JP" sz="2000" b="1" dirty="0">
                <a:solidFill>
                  <a:schemeClr val="bg1"/>
                </a:solidFill>
                <a:latin typeface="BIZ UDPゴシック" panose="020B0400000000000000" pitchFamily="50" charset="-128"/>
                <a:ea typeface="BIZ UDPゴシック" panose="020B0400000000000000" pitchFamily="50" charset="-128"/>
              </a:rPr>
            </a:br>
            <a:r>
              <a:rPr kumimoji="1" lang="ja-JP" altLang="en-US" sz="2000" b="1" dirty="0">
                <a:solidFill>
                  <a:schemeClr val="bg1"/>
                </a:solidFill>
                <a:latin typeface="BIZ UDPゴシック" panose="020B0400000000000000" pitchFamily="50" charset="-128"/>
                <a:ea typeface="BIZ UDPゴシック" panose="020B0400000000000000" pitchFamily="50" charset="-128"/>
              </a:rPr>
              <a:t>ライフサイクルと各教材との関係を最後に説明します。</a:t>
            </a:r>
          </a:p>
        </p:txBody>
      </p:sp>
      <p:pic>
        <p:nvPicPr>
          <p:cNvPr id="10" name="図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318806" y="2717801"/>
            <a:ext cx="1114776" cy="4077072"/>
          </a:xfrm>
          <a:prstGeom prst="rect">
            <a:avLst/>
          </a:prstGeom>
        </p:spPr>
      </p:pic>
      <p:sp>
        <p:nvSpPr>
          <p:cNvPr id="4" name="文本框 1">
            <a:extLst>
              <a:ext uri="{FF2B5EF4-FFF2-40B4-BE49-F238E27FC236}">
                <a16:creationId xmlns:a16="http://schemas.microsoft.com/office/drawing/2014/main" id="{B4A4E4DE-4F76-7746-BC22-74F47A8B037B}"/>
              </a:ext>
            </a:extLst>
          </p:cNvPr>
          <p:cNvSpPr txBox="1">
            <a:spLocks noChangeArrowheads="1"/>
          </p:cNvSpPr>
          <p:nvPr/>
        </p:nvSpPr>
        <p:spPr bwMode="auto">
          <a:xfrm>
            <a:off x="1547664" y="4637618"/>
            <a:ext cx="4975072"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eaLnBrk="1" hangingPunct="1"/>
            <a:r>
              <a:rPr lang="en-US" altLang="ja-JP" sz="2000" b="1" dirty="0">
                <a:solidFill>
                  <a:schemeClr val="bg1"/>
                </a:solidFill>
                <a:ea typeface="BIZ UDPゴシック" panose="020B0400000000000000" pitchFamily="50" charset="-128"/>
              </a:rPr>
              <a:t>1.1</a:t>
            </a:r>
            <a:r>
              <a:rPr lang="ja-JP" altLang="en-US" sz="2000" b="1" dirty="0">
                <a:solidFill>
                  <a:schemeClr val="bg1"/>
                </a:solidFill>
                <a:ea typeface="BIZ UDPゴシック" panose="020B0400000000000000" pitchFamily="50" charset="-128"/>
              </a:rPr>
              <a:t>　研究データ管理の定義とメリット</a:t>
            </a:r>
            <a:endParaRPr lang="en-US" altLang="ja-JP" sz="2000" b="1" dirty="0">
              <a:solidFill>
                <a:schemeClr val="bg1"/>
              </a:solidFill>
              <a:ea typeface="BIZ UDPゴシック" panose="020B0400000000000000" pitchFamily="50" charset="-128"/>
            </a:endParaRPr>
          </a:p>
          <a:p>
            <a:pPr eaLnBrk="1" hangingPunct="1"/>
            <a:r>
              <a:rPr lang="en-US" altLang="ja-JP" sz="2000" b="1" dirty="0">
                <a:solidFill>
                  <a:schemeClr val="bg1"/>
                </a:solidFill>
                <a:ea typeface="BIZ UDPゴシック" panose="020B0400000000000000" pitchFamily="50" charset="-128"/>
              </a:rPr>
              <a:t>1.2</a:t>
            </a:r>
            <a:r>
              <a:rPr lang="ja-JP" altLang="en-US" sz="2000" b="1" dirty="0">
                <a:solidFill>
                  <a:schemeClr val="bg1"/>
                </a:solidFill>
                <a:ea typeface="BIZ UDPゴシック" panose="020B0400000000000000" pitchFamily="50" charset="-128"/>
              </a:rPr>
              <a:t>　研究データ管理に関する社会的背景</a:t>
            </a:r>
            <a:endParaRPr lang="en-US" altLang="ja-JP" sz="2000" b="1" dirty="0">
              <a:solidFill>
                <a:schemeClr val="bg1"/>
              </a:solidFill>
              <a:ea typeface="BIZ UDPゴシック" panose="020B0400000000000000" pitchFamily="50" charset="-128"/>
            </a:endParaRPr>
          </a:p>
          <a:p>
            <a:pPr eaLnBrk="1" hangingPunct="1"/>
            <a:r>
              <a:rPr lang="en-US" altLang="ja-JP" sz="2000" b="1" dirty="0">
                <a:solidFill>
                  <a:schemeClr val="bg1"/>
                </a:solidFill>
                <a:ea typeface="BIZ UDPゴシック" panose="020B0400000000000000" pitchFamily="50" charset="-128"/>
              </a:rPr>
              <a:t>1.3</a:t>
            </a:r>
            <a:r>
              <a:rPr lang="ja-JP" altLang="en-US" sz="2000" b="1" dirty="0">
                <a:solidFill>
                  <a:schemeClr val="bg1"/>
                </a:solidFill>
                <a:ea typeface="BIZ UDPゴシック" panose="020B0400000000000000" pitchFamily="50" charset="-128"/>
              </a:rPr>
              <a:t>　研究データの定義</a:t>
            </a:r>
            <a:endParaRPr lang="en-US" altLang="ja-JP" sz="2000" b="1" dirty="0">
              <a:solidFill>
                <a:schemeClr val="bg1"/>
              </a:solidFill>
              <a:ea typeface="BIZ UDPゴシック" panose="020B0400000000000000" pitchFamily="50" charset="-128"/>
            </a:endParaRPr>
          </a:p>
          <a:p>
            <a:pPr eaLnBrk="1" hangingPunct="1"/>
            <a:r>
              <a:rPr lang="en-US" altLang="ja-JP" sz="2000" b="1" dirty="0">
                <a:solidFill>
                  <a:schemeClr val="bg1"/>
                </a:solidFill>
                <a:ea typeface="BIZ UDPゴシック" panose="020B0400000000000000" pitchFamily="50" charset="-128"/>
              </a:rPr>
              <a:t>1.4</a:t>
            </a:r>
            <a:r>
              <a:rPr lang="ja-JP" altLang="en-US" sz="2000" b="1" dirty="0">
                <a:solidFill>
                  <a:schemeClr val="bg1"/>
                </a:solidFill>
                <a:ea typeface="BIZ UDPゴシック" panose="020B0400000000000000" pitchFamily="50" charset="-128"/>
              </a:rPr>
              <a:t>　研究データのライフサイクル</a:t>
            </a:r>
            <a:endParaRPr lang="en-US" altLang="ja-JP" sz="2000" b="1" dirty="0">
              <a:solidFill>
                <a:schemeClr val="bg1"/>
              </a:solidFill>
              <a:ea typeface="BIZ UDPゴシック" panose="020B0400000000000000" pitchFamily="50" charset="-128"/>
            </a:endParaRPr>
          </a:p>
        </p:txBody>
      </p:sp>
    </p:spTree>
    <p:extLst>
      <p:ext uri="{BB962C8B-B14F-4D97-AF65-F5344CB8AC3E}">
        <p14:creationId xmlns:p14="http://schemas.microsoft.com/office/powerpoint/2010/main" val="105284360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4" name="Rectangle 2"/>
          <p:cNvSpPr>
            <a:spLocks noGrp="1" noChangeArrowheads="1"/>
          </p:cNvSpPr>
          <p:nvPr>
            <p:ph type="title"/>
          </p:nvPr>
        </p:nvSpPr>
        <p:spPr>
          <a:xfrm>
            <a:off x="628650" y="476672"/>
            <a:ext cx="7886700" cy="1325563"/>
          </a:xfrm>
        </p:spPr>
        <p:txBody>
          <a:bodyPr/>
          <a:lstStyle/>
          <a:p>
            <a:pPr eaLnBrk="1" hangingPunct="1">
              <a:defRPr/>
            </a:pPr>
            <a:r>
              <a:rPr lang="ja-JP" altLang="en-US" b="1" dirty="0">
                <a:latin typeface="BIZ UDPゴシック" panose="020B0400000000000000" pitchFamily="50" charset="-128"/>
              </a:rPr>
              <a:t>「研究データ管理」の定義</a:t>
            </a:r>
            <a:endParaRPr lang="en-US" altLang="ja-JP" b="1" dirty="0">
              <a:latin typeface="BIZ UDPゴシック" panose="020B0400000000000000" pitchFamily="50" charset="-128"/>
            </a:endParaRPr>
          </a:p>
        </p:txBody>
      </p:sp>
      <p:sp>
        <p:nvSpPr>
          <p:cNvPr id="33796" name="テキスト ボックス 3"/>
          <p:cNvSpPr txBox="1">
            <a:spLocks noChangeArrowheads="1"/>
          </p:cNvSpPr>
          <p:nvPr/>
        </p:nvSpPr>
        <p:spPr bwMode="auto">
          <a:xfrm>
            <a:off x="827584" y="2852936"/>
            <a:ext cx="7920880" cy="14219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indent="0" eaLnBrk="1" hangingPunct="1">
              <a:lnSpc>
                <a:spcPct val="120000"/>
              </a:lnSpc>
              <a:buNone/>
              <a:defRPr/>
            </a:pPr>
            <a:r>
              <a:rPr lang="ja-JP" altLang="en-US" sz="2400" dirty="0">
                <a:latin typeface="+mn-lt"/>
                <a:ea typeface="BIZ UDPゴシック" panose="020B0400000000000000" pitchFamily="50" charset="-128"/>
              </a:rPr>
              <a:t>一般的に</a:t>
            </a:r>
            <a:r>
              <a:rPr lang="ja-JP" altLang="en-US" sz="2400" dirty="0">
                <a:latin typeface="+mn-ea"/>
                <a:ea typeface="+mn-ea"/>
              </a:rPr>
              <a:t>、</a:t>
            </a:r>
            <a:r>
              <a:rPr lang="ja-JP" altLang="en-US" sz="2400" dirty="0">
                <a:latin typeface="+mn-lt"/>
                <a:ea typeface="BIZ UDPゴシック" panose="020B0400000000000000" pitchFamily="50" charset="-128"/>
              </a:rPr>
              <a:t>ある研究プロジェクトにおいて使用された、</a:t>
            </a:r>
            <a:r>
              <a:rPr lang="en-US" altLang="ja-JP" sz="2400" dirty="0">
                <a:latin typeface="+mn-lt"/>
                <a:ea typeface="BIZ UDPゴシック" panose="020B0400000000000000" pitchFamily="50" charset="-128"/>
              </a:rPr>
              <a:t/>
            </a:r>
            <a:br>
              <a:rPr lang="en-US" altLang="ja-JP" sz="2400" dirty="0">
                <a:latin typeface="+mn-lt"/>
                <a:ea typeface="BIZ UDPゴシック" panose="020B0400000000000000" pitchFamily="50" charset="-128"/>
              </a:rPr>
            </a:br>
            <a:r>
              <a:rPr lang="ja-JP" altLang="en-US" sz="2400" dirty="0">
                <a:latin typeface="+mn-lt"/>
                <a:ea typeface="BIZ UDPゴシック" panose="020B0400000000000000" pitchFamily="50" charset="-128"/>
              </a:rPr>
              <a:t>あるいは生成された情報を、どのように組織化、構造化、保管、管理していくのかを指す言葉</a:t>
            </a:r>
            <a:endParaRPr lang="en-US" altLang="ja-JP" sz="2400" dirty="0">
              <a:latin typeface="+mn-lt"/>
              <a:ea typeface="BIZ UDPゴシック" panose="020B0400000000000000" pitchFamily="50" charset="-128"/>
            </a:endParaRPr>
          </a:p>
        </p:txBody>
      </p:sp>
      <p:sp>
        <p:nvSpPr>
          <p:cNvPr id="3" name="テキスト ボックス 2"/>
          <p:cNvSpPr txBox="1"/>
          <p:nvPr/>
        </p:nvSpPr>
        <p:spPr>
          <a:xfrm>
            <a:off x="4283968" y="4581128"/>
            <a:ext cx="4104456" cy="430887"/>
          </a:xfrm>
          <a:prstGeom prst="rect">
            <a:avLst/>
          </a:prstGeom>
          <a:noFill/>
        </p:spPr>
        <p:txBody>
          <a:bodyPr wrap="square" rtlCol="0">
            <a:spAutoFit/>
          </a:bodyPr>
          <a:lstStyle/>
          <a:p>
            <a:r>
              <a:rPr lang="en-US" altLang="ja-JP" sz="1100" dirty="0">
                <a:latin typeface="Segoe UI" panose="020B0502040204020203" pitchFamily="34" charset="0"/>
                <a:ea typeface="BIZ UDPゴシック" panose="020B0400000000000000" pitchFamily="50" charset="-128"/>
                <a:cs typeface="Segoe UI" panose="020B0502040204020203" pitchFamily="34" charset="0"/>
              </a:rPr>
              <a:t>Research Data Oxford; About RDM</a:t>
            </a:r>
          </a:p>
          <a:p>
            <a:r>
              <a:rPr lang="en-US" altLang="ja-JP" sz="1100" dirty="0">
                <a:latin typeface="Segoe UI" panose="020B0502040204020203" pitchFamily="34" charset="0"/>
                <a:ea typeface="BIZ UDPゴシック" panose="020B0400000000000000" pitchFamily="50" charset="-128"/>
                <a:cs typeface="Segoe UI" panose="020B0502040204020203" pitchFamily="34" charset="0"/>
                <a:hlinkClick r:id="rId3"/>
              </a:rPr>
              <a:t>https://researchdata.ox.ac.uk/home/introduction-to-rdm/</a:t>
            </a:r>
            <a:r>
              <a:rPr lang="ja-JP" altLang="en-US" sz="1100" dirty="0">
                <a:latin typeface="BIZ UDPゴシック" panose="020B0400000000000000" pitchFamily="50" charset="-128"/>
                <a:ea typeface="BIZ UDPゴシック" panose="020B0400000000000000" pitchFamily="50" charset="-128"/>
              </a:rPr>
              <a:t>　より</a:t>
            </a:r>
            <a:endParaRPr lang="en-US" altLang="ja-JP" sz="1100" dirty="0">
              <a:latin typeface="BIZ UDPゴシック" panose="020B0400000000000000" pitchFamily="50" charset="-128"/>
              <a:ea typeface="BIZ UDPゴシック" panose="020B0400000000000000" pitchFamily="50" charset="-128"/>
            </a:endParaRPr>
          </a:p>
        </p:txBody>
      </p:sp>
      <p:sp>
        <p:nvSpPr>
          <p:cNvPr id="9" name="テキスト ボックス 8"/>
          <p:cNvSpPr txBox="1"/>
          <p:nvPr/>
        </p:nvSpPr>
        <p:spPr>
          <a:xfrm>
            <a:off x="89646" y="44624"/>
            <a:ext cx="3887603" cy="369332"/>
          </a:xfrm>
          <a:prstGeom prst="rect">
            <a:avLst/>
          </a:prstGeom>
          <a:noFill/>
        </p:spPr>
        <p:txBody>
          <a:bodyPr wrap="none" rtlCol="0">
            <a:spAutoFit/>
          </a:bodyPr>
          <a:lstStyle/>
          <a:p>
            <a:r>
              <a:rPr kumimoji="1" lang="en-US" altLang="ja-JP" dirty="0">
                <a:solidFill>
                  <a:schemeClr val="accent1">
                    <a:lumMod val="50000"/>
                  </a:schemeClr>
                </a:solidFill>
                <a:latin typeface="BIZ UDPゴシック" panose="020B0400000000000000" pitchFamily="50" charset="-128"/>
                <a:ea typeface="BIZ UDPゴシック" panose="020B0400000000000000" pitchFamily="50" charset="-128"/>
              </a:rPr>
              <a:t>1.1 </a:t>
            </a:r>
            <a:r>
              <a:rPr kumimoji="1" lang="ja-JP" altLang="en-US" dirty="0">
                <a:solidFill>
                  <a:schemeClr val="accent1">
                    <a:lumMod val="50000"/>
                  </a:schemeClr>
                </a:solidFill>
                <a:latin typeface="BIZ UDPゴシック" panose="020B0400000000000000" pitchFamily="50" charset="-128"/>
                <a:ea typeface="BIZ UDPゴシック" panose="020B0400000000000000" pitchFamily="50" charset="-128"/>
              </a:rPr>
              <a:t>研究データ管理の定義とメリット</a:t>
            </a:r>
            <a:endParaRPr kumimoji="1" lang="en-US" altLang="ja-JP" dirty="0">
              <a:solidFill>
                <a:schemeClr val="accent1">
                  <a:lumMod val="50000"/>
                </a:schemeClr>
              </a:solidFill>
              <a:latin typeface="BIZ UDPゴシック" panose="020B0400000000000000" pitchFamily="50" charset="-128"/>
              <a:ea typeface="BIZ UDPゴシック" panose="020B0400000000000000" pitchFamily="50" charset="-128"/>
            </a:endParaRPr>
          </a:p>
        </p:txBody>
      </p:sp>
      <p:cxnSp>
        <p:nvCxnSpPr>
          <p:cNvPr id="7" name="直線コネクタ 6"/>
          <p:cNvCxnSpPr/>
          <p:nvPr/>
        </p:nvCxnSpPr>
        <p:spPr>
          <a:xfrm>
            <a:off x="0" y="476672"/>
            <a:ext cx="9144000" cy="0"/>
          </a:xfrm>
          <a:prstGeom prst="line">
            <a:avLst/>
          </a:prstGeom>
          <a:ln>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9097127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标题 1">
            <a:extLst>
              <a:ext uri="{FF2B5EF4-FFF2-40B4-BE49-F238E27FC236}">
                <a16:creationId xmlns:a16="http://schemas.microsoft.com/office/drawing/2014/main" id="{B09AE494-2BB8-B440-A417-ACE2D7463164}"/>
              </a:ext>
            </a:extLst>
          </p:cNvPr>
          <p:cNvSpPr>
            <a:spLocks noGrp="1" noChangeArrowheads="1"/>
          </p:cNvSpPr>
          <p:nvPr>
            <p:ph type="title"/>
          </p:nvPr>
        </p:nvSpPr>
        <p:spPr>
          <a:xfrm>
            <a:off x="457200" y="920701"/>
            <a:ext cx="6491064" cy="322866"/>
          </a:xfrm>
        </p:spPr>
        <p:txBody>
          <a:bodyPr>
            <a:noAutofit/>
          </a:bodyPr>
          <a:lstStyle/>
          <a:p>
            <a:r>
              <a:rPr kumimoji="1" lang="ja-JP" altLang="en-US" b="1" dirty="0"/>
              <a:t>研究データ管理のメリット</a:t>
            </a:r>
            <a:endParaRPr kumimoji="1" lang="zh-CN" altLang="en-US" b="1" dirty="0"/>
          </a:p>
        </p:txBody>
      </p:sp>
      <p:sp>
        <p:nvSpPr>
          <p:cNvPr id="37892" name="Rectangle 3"/>
          <p:cNvSpPr>
            <a:spLocks noGrp="1" noChangeArrowheads="1"/>
          </p:cNvSpPr>
          <p:nvPr>
            <p:ph idx="1"/>
          </p:nvPr>
        </p:nvSpPr>
        <p:spPr>
          <a:xfrm>
            <a:off x="614125" y="2348880"/>
            <a:ext cx="8153400" cy="3744416"/>
          </a:xfrm>
        </p:spPr>
        <p:txBody>
          <a:bodyPr>
            <a:noAutofit/>
          </a:bodyPr>
          <a:lstStyle/>
          <a:p>
            <a:pPr>
              <a:lnSpc>
                <a:spcPct val="150000"/>
              </a:lnSpc>
              <a:defRPr/>
            </a:pPr>
            <a:r>
              <a:rPr lang="ja-JP" altLang="en-US" sz="2000" dirty="0">
                <a:solidFill>
                  <a:srgbClr val="C00000"/>
                </a:solidFill>
                <a:latin typeface="Calibri" panose="020F0502020204030204" pitchFamily="34" charset="0"/>
              </a:rPr>
              <a:t>研究成果面</a:t>
            </a:r>
            <a:endParaRPr lang="en-US" altLang="ja-JP" sz="2000" dirty="0">
              <a:solidFill>
                <a:srgbClr val="C00000"/>
              </a:solidFill>
              <a:latin typeface="Calibri" panose="020F0502020204030204" pitchFamily="34" charset="0"/>
            </a:endParaRPr>
          </a:p>
          <a:p>
            <a:pPr lvl="1">
              <a:buFontTx/>
              <a:buChar char="-"/>
              <a:defRPr/>
            </a:pPr>
            <a:r>
              <a:rPr lang="ja-JP" altLang="en-US" sz="1800" dirty="0">
                <a:latin typeface="Calibri" panose="020F0502020204030204" pitchFamily="34" charset="0"/>
              </a:rPr>
              <a:t>研究効率の上昇</a:t>
            </a:r>
          </a:p>
          <a:p>
            <a:pPr lvl="1">
              <a:buFontTx/>
              <a:buChar char="-"/>
              <a:defRPr/>
            </a:pPr>
            <a:r>
              <a:rPr lang="ja-JP" altLang="en-US" sz="1800" dirty="0">
                <a:latin typeface="Calibri" panose="020F0502020204030204" pitchFamily="34" charset="0"/>
              </a:rPr>
              <a:t>長期的に</a:t>
            </a:r>
            <a:r>
              <a:rPr lang="ja-JP" altLang="en-US" sz="1800" dirty="0"/>
              <a:t>は</a:t>
            </a:r>
            <a:r>
              <a:rPr lang="ja-JP" altLang="en-US" sz="1800" dirty="0">
                <a:latin typeface="Calibri" panose="020F0502020204030204" pitchFamily="34" charset="0"/>
              </a:rPr>
              <a:t>時間や資源を節約</a:t>
            </a:r>
          </a:p>
          <a:p>
            <a:pPr lvl="1">
              <a:buFontTx/>
              <a:buChar char="-"/>
              <a:defRPr/>
            </a:pPr>
            <a:r>
              <a:rPr lang="ja-JP" altLang="en-US" sz="1800" dirty="0">
                <a:latin typeface="Calibri" panose="020F0502020204030204" pitchFamily="34" charset="0"/>
              </a:rPr>
              <a:t>データセキュリティの強化とデータ消失リスクの最小化</a:t>
            </a:r>
          </a:p>
          <a:p>
            <a:pPr lvl="1">
              <a:buFontTx/>
              <a:buChar char="-"/>
              <a:defRPr/>
            </a:pPr>
            <a:r>
              <a:rPr lang="ja-JP" altLang="en-US" sz="1800" dirty="0">
                <a:latin typeface="Calibri" panose="020F0502020204030204" pitchFamily="34" charset="0"/>
              </a:rPr>
              <a:t>データを他の研究者が再利用することにより、労力の重複を回避</a:t>
            </a:r>
          </a:p>
          <a:p>
            <a:pPr lvl="1">
              <a:buFontTx/>
              <a:buChar char="-"/>
              <a:defRPr/>
            </a:pPr>
            <a:r>
              <a:rPr lang="ja-JP" altLang="en-US" sz="1800" dirty="0">
                <a:latin typeface="Calibri" panose="020F0502020204030204" pitchFamily="34" charset="0"/>
              </a:rPr>
              <a:t>ある時点のデータを他の時点と比較できるデータを提供することにより、</a:t>
            </a:r>
            <a:r>
              <a:rPr lang="en-US" altLang="ja-JP" sz="1800" dirty="0">
                <a:latin typeface="Calibri" panose="020F0502020204030204" pitchFamily="34" charset="0"/>
              </a:rPr>
              <a:t/>
            </a:r>
            <a:br>
              <a:rPr lang="en-US" altLang="ja-JP" sz="1800" dirty="0">
                <a:latin typeface="Calibri" panose="020F0502020204030204" pitchFamily="34" charset="0"/>
              </a:rPr>
            </a:br>
            <a:r>
              <a:rPr lang="ja-JP" altLang="en-US" sz="1800" dirty="0">
                <a:latin typeface="Calibri" panose="020F0502020204030204" pitchFamily="34" charset="0"/>
              </a:rPr>
              <a:t>データの変化の分析の簡単化</a:t>
            </a:r>
            <a:endParaRPr lang="en-US" altLang="ja-JP" sz="1800" dirty="0">
              <a:latin typeface="Calibri" panose="020F0502020204030204" pitchFamily="34" charset="0"/>
            </a:endParaRPr>
          </a:p>
          <a:p>
            <a:pPr>
              <a:lnSpc>
                <a:spcPct val="150000"/>
              </a:lnSpc>
              <a:defRPr/>
            </a:pPr>
            <a:r>
              <a:rPr lang="ja-JP" altLang="en-US" sz="2000" dirty="0">
                <a:solidFill>
                  <a:srgbClr val="C00000"/>
                </a:solidFill>
                <a:latin typeface="Calibri" panose="020F0502020204030204" pitchFamily="34" charset="0"/>
              </a:rPr>
              <a:t>研究倫理面</a:t>
            </a:r>
            <a:endParaRPr lang="en-US" altLang="ja-JP" sz="2000" dirty="0">
              <a:solidFill>
                <a:srgbClr val="C00000"/>
              </a:solidFill>
              <a:latin typeface="Calibri" panose="020F0502020204030204" pitchFamily="34" charset="0"/>
            </a:endParaRPr>
          </a:p>
          <a:p>
            <a:pPr lvl="1">
              <a:buFont typeface="Calibri" panose="020F0502020204030204" pitchFamily="34" charset="0"/>
              <a:buChar char="-"/>
              <a:defRPr/>
            </a:pPr>
            <a:r>
              <a:rPr lang="ja-JP" altLang="en-US" sz="1800" dirty="0">
                <a:latin typeface="Calibri" panose="020F0502020204030204" pitchFamily="34" charset="0"/>
              </a:rPr>
              <a:t>研究の再現性の確立</a:t>
            </a:r>
          </a:p>
          <a:p>
            <a:pPr lvl="1">
              <a:buFont typeface="Calibri" panose="020F0502020204030204" pitchFamily="34" charset="0"/>
              <a:buChar char="-"/>
              <a:defRPr/>
            </a:pPr>
            <a:r>
              <a:rPr lang="ja-JP" altLang="en-US" sz="1800" dirty="0">
                <a:latin typeface="Calibri" panose="020F0502020204030204" pitchFamily="34" charset="0"/>
              </a:rPr>
              <a:t>研究データや研究記録の正確性、信頼性</a:t>
            </a:r>
            <a:r>
              <a:rPr lang="ja-JP" altLang="en-US" sz="1800" dirty="0" smtClean="0">
                <a:latin typeface="Calibri" panose="020F0502020204030204" pitchFamily="34" charset="0"/>
              </a:rPr>
              <a:t>の保</a:t>
            </a:r>
            <a:r>
              <a:rPr lang="ja-JP" altLang="en-US" sz="1800" dirty="0">
                <a:latin typeface="Calibri" panose="020F0502020204030204" pitchFamily="34" charset="0"/>
              </a:rPr>
              <a:t>証</a:t>
            </a:r>
            <a:endParaRPr lang="ja-JP" altLang="en-US" sz="1600" dirty="0">
              <a:latin typeface="Calibri" panose="020F0502020204030204" pitchFamily="34" charset="0"/>
            </a:endParaRPr>
          </a:p>
        </p:txBody>
      </p:sp>
      <p:sp>
        <p:nvSpPr>
          <p:cNvPr id="9" name="页脚占位符 4"/>
          <p:cNvSpPr txBox="1">
            <a:spLocks noChangeArrowheads="1"/>
          </p:cNvSpPr>
          <p:nvPr/>
        </p:nvSpPr>
        <p:spPr>
          <a:xfrm>
            <a:off x="928688" y="6537325"/>
            <a:ext cx="3700462" cy="223838"/>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ja-JP"/>
            </a:defPPr>
            <a:lvl1pPr marL="0" algn="l" defTabSz="914400" rtl="0" eaLnBrk="1" latinLnBrk="0" hangingPunct="1">
              <a:defRPr kumimoji="1" sz="1800" kern="1200">
                <a:solidFill>
                  <a:schemeClr val="tx1"/>
                </a:solidFill>
                <a:latin typeface="+mn-lt"/>
                <a:ea typeface="BIZ UDPゴシック" panose="020B0400000000000000" pitchFamily="50" charset="-128"/>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ja-JP" altLang="en-US" sz="1200" dirty="0" smtClean="0">
                <a:solidFill>
                  <a:schemeClr val="bg1">
                    <a:lumMod val="75000"/>
                  </a:schemeClr>
                </a:solidFill>
              </a:rPr>
              <a:t>「</a:t>
            </a:r>
            <a:r>
              <a:rPr lang="en-US" altLang="ja-JP" sz="1200" dirty="0" smtClean="0">
                <a:solidFill>
                  <a:schemeClr val="bg1">
                    <a:lumMod val="75000"/>
                  </a:schemeClr>
                </a:solidFill>
              </a:rPr>
              <a:t>RDM</a:t>
            </a:r>
            <a:r>
              <a:rPr lang="ja-JP" altLang="en-US" sz="1200" dirty="0" smtClean="0">
                <a:solidFill>
                  <a:schemeClr val="bg1">
                    <a:lumMod val="75000"/>
                  </a:schemeClr>
                </a:solidFill>
              </a:rPr>
              <a:t>トレーニングツール」</a:t>
            </a:r>
            <a:r>
              <a:rPr lang="en-US" altLang="ja-JP" sz="1200" dirty="0">
                <a:solidFill>
                  <a:schemeClr val="bg1">
                    <a:lumMod val="75000"/>
                  </a:schemeClr>
                </a:solidFill>
              </a:rPr>
              <a:t>1</a:t>
            </a:r>
            <a:r>
              <a:rPr lang="ja-JP" altLang="en-US" sz="1200" dirty="0">
                <a:solidFill>
                  <a:schemeClr val="bg1">
                    <a:lumMod val="75000"/>
                  </a:schemeClr>
                </a:solidFill>
              </a:rPr>
              <a:t>章</a:t>
            </a:r>
            <a:r>
              <a:rPr lang="en-US" altLang="ja-JP" sz="1200" dirty="0">
                <a:solidFill>
                  <a:schemeClr val="bg1">
                    <a:lumMod val="75000"/>
                  </a:schemeClr>
                </a:solidFill>
              </a:rPr>
              <a:t>_16</a:t>
            </a:r>
          </a:p>
        </p:txBody>
      </p:sp>
      <p:sp>
        <p:nvSpPr>
          <p:cNvPr id="10" name="角丸四角形 9"/>
          <p:cNvSpPr/>
          <p:nvPr/>
        </p:nvSpPr>
        <p:spPr>
          <a:xfrm>
            <a:off x="538173" y="1610095"/>
            <a:ext cx="6986155" cy="594769"/>
          </a:xfrm>
          <a:prstGeom prst="roundRect">
            <a:avLst>
              <a:gd name="adj" fmla="val 21658"/>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1" name="文本框 6">
            <a:extLst>
              <a:ext uri="{FF2B5EF4-FFF2-40B4-BE49-F238E27FC236}">
                <a16:creationId xmlns:a16="http://schemas.microsoft.com/office/drawing/2014/main" id="{D3F5A110-2FCD-814A-9861-628B110A27DD}"/>
              </a:ext>
            </a:extLst>
          </p:cNvPr>
          <p:cNvSpPr txBox="1"/>
          <p:nvPr/>
        </p:nvSpPr>
        <p:spPr>
          <a:xfrm>
            <a:off x="630002" y="1722874"/>
            <a:ext cx="6966334" cy="400110"/>
          </a:xfrm>
          <a:prstGeom prst="rect">
            <a:avLst/>
          </a:prstGeom>
          <a:noFill/>
        </p:spPr>
        <p:txBody>
          <a:bodyPr wrap="square" rtlCol="0">
            <a:spAutoFit/>
          </a:bodyPr>
          <a:lstStyle/>
          <a:p>
            <a:r>
              <a:rPr lang="ja-JP" altLang="en-US" sz="2000" b="1" kern="0" dirty="0">
                <a:solidFill>
                  <a:schemeClr val="bg1"/>
                </a:solidFill>
                <a:ea typeface="BIZ UDPゴシック" panose="020B0400000000000000" pitchFamily="50" charset="-128"/>
              </a:rPr>
              <a:t>研究データを適切に管理すると、様々なメリットがあります。</a:t>
            </a:r>
          </a:p>
        </p:txBody>
      </p:sp>
      <p:sp>
        <p:nvSpPr>
          <p:cNvPr id="12" name="テキスト ボックス 11"/>
          <p:cNvSpPr txBox="1"/>
          <p:nvPr/>
        </p:nvSpPr>
        <p:spPr>
          <a:xfrm>
            <a:off x="89646" y="44624"/>
            <a:ext cx="3887603" cy="369332"/>
          </a:xfrm>
          <a:prstGeom prst="rect">
            <a:avLst/>
          </a:prstGeom>
          <a:noFill/>
        </p:spPr>
        <p:txBody>
          <a:bodyPr wrap="none" rtlCol="0">
            <a:spAutoFit/>
          </a:bodyPr>
          <a:lstStyle/>
          <a:p>
            <a:r>
              <a:rPr kumimoji="1" lang="en-US" altLang="ja-JP" dirty="0">
                <a:solidFill>
                  <a:schemeClr val="accent1">
                    <a:lumMod val="50000"/>
                  </a:schemeClr>
                </a:solidFill>
                <a:latin typeface="BIZ UDPゴシック" panose="020B0400000000000000" pitchFamily="50" charset="-128"/>
                <a:ea typeface="BIZ UDPゴシック" panose="020B0400000000000000" pitchFamily="50" charset="-128"/>
              </a:rPr>
              <a:t>1.1 </a:t>
            </a:r>
            <a:r>
              <a:rPr kumimoji="1" lang="ja-JP" altLang="en-US" dirty="0">
                <a:solidFill>
                  <a:schemeClr val="accent1">
                    <a:lumMod val="50000"/>
                  </a:schemeClr>
                </a:solidFill>
                <a:latin typeface="BIZ UDPゴシック" panose="020B0400000000000000" pitchFamily="50" charset="-128"/>
                <a:ea typeface="BIZ UDPゴシック" panose="020B0400000000000000" pitchFamily="50" charset="-128"/>
              </a:rPr>
              <a:t>研究データ管理の定義とメリット</a:t>
            </a:r>
            <a:endParaRPr kumimoji="1" lang="en-US" altLang="ja-JP" dirty="0">
              <a:solidFill>
                <a:schemeClr val="accent1">
                  <a:lumMod val="50000"/>
                </a:schemeClr>
              </a:solidFill>
              <a:latin typeface="BIZ UDPゴシック" panose="020B0400000000000000" pitchFamily="50" charset="-128"/>
              <a:ea typeface="BIZ UDPゴシック" panose="020B0400000000000000" pitchFamily="50" charset="-128"/>
            </a:endParaRPr>
          </a:p>
        </p:txBody>
      </p:sp>
      <p:cxnSp>
        <p:nvCxnSpPr>
          <p:cNvPr id="14" name="直線コネクタ 13"/>
          <p:cNvCxnSpPr/>
          <p:nvPr/>
        </p:nvCxnSpPr>
        <p:spPr>
          <a:xfrm>
            <a:off x="0" y="476672"/>
            <a:ext cx="9144000" cy="0"/>
          </a:xfrm>
          <a:prstGeom prst="line">
            <a:avLst/>
          </a:prstGeom>
          <a:ln>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1155511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标题 1">
            <a:extLst>
              <a:ext uri="{FF2B5EF4-FFF2-40B4-BE49-F238E27FC236}">
                <a16:creationId xmlns:a16="http://schemas.microsoft.com/office/drawing/2014/main" id="{93E2FFB8-F23F-2946-8182-7065C66E6322}"/>
              </a:ext>
            </a:extLst>
          </p:cNvPr>
          <p:cNvSpPr>
            <a:spLocks noGrp="1" noChangeArrowheads="1"/>
          </p:cNvSpPr>
          <p:nvPr>
            <p:ph type="title"/>
          </p:nvPr>
        </p:nvSpPr>
        <p:spPr>
          <a:xfrm>
            <a:off x="390364" y="867366"/>
            <a:ext cx="8363272" cy="485001"/>
          </a:xfrm>
        </p:spPr>
        <p:txBody>
          <a:bodyPr>
            <a:normAutofit fontScale="90000"/>
          </a:bodyPr>
          <a:lstStyle/>
          <a:p>
            <a:r>
              <a:rPr kumimoji="1" lang="ja-JP" altLang="en-US" b="1" dirty="0"/>
              <a:t>研究データ管理に関する社会的背景</a:t>
            </a:r>
            <a:endParaRPr kumimoji="1" lang="zh-CN" altLang="en-US" b="1" dirty="0"/>
          </a:p>
        </p:txBody>
      </p:sp>
      <p:sp>
        <p:nvSpPr>
          <p:cNvPr id="3" name="内容占位符 2">
            <a:extLst>
              <a:ext uri="{FF2B5EF4-FFF2-40B4-BE49-F238E27FC236}">
                <a16:creationId xmlns:a16="http://schemas.microsoft.com/office/drawing/2014/main" id="{2A7198B6-B5B4-F942-A00A-543B667BF709}"/>
              </a:ext>
            </a:extLst>
          </p:cNvPr>
          <p:cNvSpPr>
            <a:spLocks noGrp="1"/>
          </p:cNvSpPr>
          <p:nvPr>
            <p:ph idx="1"/>
          </p:nvPr>
        </p:nvSpPr>
        <p:spPr>
          <a:xfrm>
            <a:off x="1531013" y="3088103"/>
            <a:ext cx="5937957" cy="3398064"/>
          </a:xfrm>
        </p:spPr>
        <p:txBody>
          <a:bodyPr>
            <a:normAutofit/>
          </a:bodyPr>
          <a:lstStyle/>
          <a:p>
            <a:pPr marL="457200" indent="-457200">
              <a:lnSpc>
                <a:spcPct val="150000"/>
              </a:lnSpc>
              <a:buFont typeface="+mj-lt"/>
              <a:buAutoNum type="arabicPeriod"/>
              <a:defRPr/>
            </a:pPr>
            <a:r>
              <a:rPr lang="ja-JP" altLang="en-US" sz="2400" dirty="0"/>
              <a:t>オープンサイエンス推進の動き</a:t>
            </a:r>
            <a:endParaRPr lang="en-US" altLang="ja-JP" sz="2400" dirty="0"/>
          </a:p>
          <a:p>
            <a:pPr marL="457200" indent="-457200">
              <a:lnSpc>
                <a:spcPct val="150000"/>
              </a:lnSpc>
              <a:buFont typeface="+mj-lt"/>
              <a:buAutoNum type="arabicPeriod"/>
              <a:defRPr/>
            </a:pPr>
            <a:r>
              <a:rPr kumimoji="1" lang="ja-JP" altLang="en-US" sz="2400" dirty="0"/>
              <a:t>オープンサイエンスに関する国の動き</a:t>
            </a:r>
            <a:endParaRPr kumimoji="1" lang="en-US" altLang="ja-JP" sz="2400" dirty="0"/>
          </a:p>
          <a:p>
            <a:pPr marL="457200" indent="-457200">
              <a:lnSpc>
                <a:spcPct val="150000"/>
              </a:lnSpc>
              <a:buFont typeface="+mj-lt"/>
              <a:buAutoNum type="arabicPeriod"/>
              <a:defRPr/>
            </a:pPr>
            <a:r>
              <a:rPr kumimoji="1" lang="ja-JP" altLang="en-US" sz="2400" dirty="0"/>
              <a:t>研究不正対策</a:t>
            </a:r>
            <a:endParaRPr lang="en-US" altLang="ja-JP" sz="2400" dirty="0"/>
          </a:p>
          <a:p>
            <a:pPr marL="457200" indent="-457200">
              <a:lnSpc>
                <a:spcPct val="150000"/>
              </a:lnSpc>
              <a:buFont typeface="+mj-lt"/>
              <a:buAutoNum type="arabicPeriod"/>
              <a:defRPr/>
            </a:pPr>
            <a:r>
              <a:rPr kumimoji="1" lang="ja-JP" altLang="en-US" sz="2400" dirty="0"/>
              <a:t>研究データに関するポリシーへの対応</a:t>
            </a:r>
            <a:endParaRPr kumimoji="1" lang="ja-JP" altLang="ja-JP" sz="2400" dirty="0"/>
          </a:p>
        </p:txBody>
      </p:sp>
      <p:sp>
        <p:nvSpPr>
          <p:cNvPr id="5" name="角丸四角形 4"/>
          <p:cNvSpPr/>
          <p:nvPr/>
        </p:nvSpPr>
        <p:spPr>
          <a:xfrm>
            <a:off x="611560" y="1772904"/>
            <a:ext cx="7848872" cy="864008"/>
          </a:xfrm>
          <a:prstGeom prst="roundRect">
            <a:avLst>
              <a:gd name="adj" fmla="val 13411"/>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6" name="文本框 6">
            <a:extLst>
              <a:ext uri="{FF2B5EF4-FFF2-40B4-BE49-F238E27FC236}">
                <a16:creationId xmlns:a16="http://schemas.microsoft.com/office/drawing/2014/main" id="{D3F5A110-2FCD-814A-9861-628B110A27DD}"/>
              </a:ext>
            </a:extLst>
          </p:cNvPr>
          <p:cNvSpPr txBox="1"/>
          <p:nvPr/>
        </p:nvSpPr>
        <p:spPr>
          <a:xfrm>
            <a:off x="683569" y="1857018"/>
            <a:ext cx="7848871" cy="707886"/>
          </a:xfrm>
          <a:prstGeom prst="rect">
            <a:avLst/>
          </a:prstGeom>
          <a:noFill/>
        </p:spPr>
        <p:txBody>
          <a:bodyPr wrap="square" rtlCol="0">
            <a:spAutoFit/>
          </a:bodyPr>
          <a:lstStyle/>
          <a:p>
            <a:r>
              <a:rPr lang="ja-JP" altLang="en-US" sz="2000" b="1" kern="0" dirty="0">
                <a:solidFill>
                  <a:schemeClr val="bg1"/>
                </a:solidFill>
                <a:ea typeface="BIZ UDPゴシック" panose="020B0400000000000000" pitchFamily="50" charset="-128"/>
              </a:rPr>
              <a:t>研究データの管理・公開が求められるようになった社会的背景として</a:t>
            </a:r>
            <a:br>
              <a:rPr lang="ja-JP" altLang="en-US" sz="2000" b="1" kern="0" dirty="0">
                <a:solidFill>
                  <a:schemeClr val="bg1"/>
                </a:solidFill>
                <a:ea typeface="BIZ UDPゴシック" panose="020B0400000000000000" pitchFamily="50" charset="-128"/>
              </a:rPr>
            </a:br>
            <a:r>
              <a:rPr lang="ja-JP" altLang="en-US" sz="2000" b="1" kern="0" dirty="0">
                <a:solidFill>
                  <a:schemeClr val="bg1"/>
                </a:solidFill>
                <a:ea typeface="BIZ UDPゴシック" panose="020B0400000000000000" pitchFamily="50" charset="-128"/>
              </a:rPr>
              <a:t>以下のような状況があります。</a:t>
            </a:r>
          </a:p>
        </p:txBody>
      </p:sp>
      <p:sp>
        <p:nvSpPr>
          <p:cNvPr id="9" name="テキスト ボックス 8"/>
          <p:cNvSpPr txBox="1"/>
          <p:nvPr/>
        </p:nvSpPr>
        <p:spPr>
          <a:xfrm>
            <a:off x="89646" y="44624"/>
            <a:ext cx="4281941" cy="369332"/>
          </a:xfrm>
          <a:prstGeom prst="rect">
            <a:avLst/>
          </a:prstGeom>
          <a:noFill/>
        </p:spPr>
        <p:txBody>
          <a:bodyPr wrap="none" rtlCol="0">
            <a:spAutoFit/>
          </a:bodyPr>
          <a:lstStyle/>
          <a:p>
            <a:r>
              <a:rPr kumimoji="1" lang="en-US" altLang="ja-JP" dirty="0">
                <a:solidFill>
                  <a:schemeClr val="accent1">
                    <a:lumMod val="50000"/>
                  </a:schemeClr>
                </a:solidFill>
                <a:latin typeface="BIZ UDPゴシック" panose="020B0400000000000000" pitchFamily="50" charset="-128"/>
                <a:ea typeface="BIZ UDPゴシック" panose="020B0400000000000000" pitchFamily="50" charset="-128"/>
              </a:rPr>
              <a:t>1.2 </a:t>
            </a:r>
            <a:r>
              <a:rPr kumimoji="1" lang="ja-JP" altLang="en-US" dirty="0">
                <a:solidFill>
                  <a:schemeClr val="accent1">
                    <a:lumMod val="50000"/>
                  </a:schemeClr>
                </a:solidFill>
                <a:latin typeface="BIZ UDPゴシック" panose="020B0400000000000000" pitchFamily="50" charset="-128"/>
                <a:ea typeface="BIZ UDPゴシック" panose="020B0400000000000000" pitchFamily="50" charset="-128"/>
              </a:rPr>
              <a:t>研究データ管理</a:t>
            </a:r>
            <a:r>
              <a:rPr lang="ja-JP" altLang="en-US" dirty="0">
                <a:solidFill>
                  <a:schemeClr val="accent1">
                    <a:lumMod val="50000"/>
                  </a:schemeClr>
                </a:solidFill>
                <a:latin typeface="BIZ UDPゴシック" panose="020B0400000000000000" pitchFamily="50" charset="-128"/>
                <a:ea typeface="BIZ UDPゴシック" panose="020B0400000000000000" pitchFamily="50" charset="-128"/>
              </a:rPr>
              <a:t>に関する社会的背景</a:t>
            </a:r>
            <a:endParaRPr kumimoji="1" lang="en-US" altLang="ja-JP" dirty="0">
              <a:solidFill>
                <a:schemeClr val="accent1">
                  <a:lumMod val="50000"/>
                </a:schemeClr>
              </a:solidFill>
              <a:latin typeface="BIZ UDPゴシック" panose="020B0400000000000000" pitchFamily="50" charset="-128"/>
              <a:ea typeface="BIZ UDPゴシック" panose="020B0400000000000000" pitchFamily="50" charset="-128"/>
            </a:endParaRPr>
          </a:p>
        </p:txBody>
      </p:sp>
      <p:cxnSp>
        <p:nvCxnSpPr>
          <p:cNvPr id="10" name="直線コネクタ 9"/>
          <p:cNvCxnSpPr/>
          <p:nvPr/>
        </p:nvCxnSpPr>
        <p:spPr>
          <a:xfrm>
            <a:off x="0" y="476672"/>
            <a:ext cx="9144000" cy="0"/>
          </a:xfrm>
          <a:prstGeom prst="line">
            <a:avLst/>
          </a:prstGeom>
          <a:ln>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标题 1">
            <a:extLst>
              <a:ext uri="{FF2B5EF4-FFF2-40B4-BE49-F238E27FC236}">
                <a16:creationId xmlns:a16="http://schemas.microsoft.com/office/drawing/2014/main" id="{93E2FFB8-F23F-2946-8182-7065C66E6322}"/>
              </a:ext>
            </a:extLst>
          </p:cNvPr>
          <p:cNvSpPr>
            <a:spLocks noGrp="1" noChangeArrowheads="1"/>
          </p:cNvSpPr>
          <p:nvPr>
            <p:ph type="title"/>
          </p:nvPr>
        </p:nvSpPr>
        <p:spPr>
          <a:xfrm>
            <a:off x="476846" y="907408"/>
            <a:ext cx="8003232" cy="485001"/>
          </a:xfrm>
        </p:spPr>
        <p:txBody>
          <a:bodyPr>
            <a:noAutofit/>
          </a:bodyPr>
          <a:lstStyle/>
          <a:p>
            <a:r>
              <a:rPr lang="ja-JP" altLang="en-US" b="1" dirty="0"/>
              <a:t>オープンサイエンスの推進</a:t>
            </a:r>
            <a:endParaRPr kumimoji="1" lang="zh-CN" altLang="en-US" b="1" dirty="0"/>
          </a:p>
        </p:txBody>
      </p:sp>
      <p:sp>
        <p:nvSpPr>
          <p:cNvPr id="49154" name="内容占位符 2">
            <a:extLst>
              <a:ext uri="{FF2B5EF4-FFF2-40B4-BE49-F238E27FC236}">
                <a16:creationId xmlns:a16="http://schemas.microsoft.com/office/drawing/2014/main" id="{4407E872-D1B5-0A44-9647-FC7BB7D3172F}"/>
              </a:ext>
            </a:extLst>
          </p:cNvPr>
          <p:cNvSpPr>
            <a:spLocks noGrp="1" noChangeArrowheads="1"/>
          </p:cNvSpPr>
          <p:nvPr>
            <p:ph idx="1"/>
          </p:nvPr>
        </p:nvSpPr>
        <p:spPr/>
        <p:txBody>
          <a:bodyPr/>
          <a:lstStyle/>
          <a:p>
            <a:pPr>
              <a:defRPr/>
            </a:pPr>
            <a:r>
              <a:rPr lang="ja-JP" altLang="en-US" sz="2400" b="1" dirty="0">
                <a:solidFill>
                  <a:srgbClr val="C00000"/>
                </a:solidFill>
              </a:rPr>
              <a:t>オープンサイエンス</a:t>
            </a:r>
            <a:r>
              <a:rPr lang="ja-JP" altLang="en-US" sz="2400" dirty="0"/>
              <a:t>とは</a:t>
            </a:r>
            <a:endParaRPr lang="en-US" altLang="ja-JP" sz="2400" dirty="0"/>
          </a:p>
          <a:p>
            <a:pPr lvl="1" eaLnBrk="1" hangingPunct="1">
              <a:buFont typeface="Segoe UI" panose="020B0502040204020203" pitchFamily="34" charset="0"/>
              <a:buChar char="-"/>
              <a:defRPr/>
            </a:pPr>
            <a:r>
              <a:rPr kumimoji="1" lang="ja-JP" altLang="ja-JP" sz="1800" dirty="0"/>
              <a:t>論文やそのエビデンスとしての研究データなどの研究成果を</a:t>
            </a:r>
            <a:r>
              <a:rPr kumimoji="1" lang="en-US" altLang="ja-JP" sz="1800" dirty="0"/>
              <a:t/>
            </a:r>
            <a:br>
              <a:rPr kumimoji="1" lang="en-US" altLang="ja-JP" sz="1800" dirty="0"/>
            </a:br>
            <a:r>
              <a:rPr kumimoji="1" lang="ja-JP" altLang="ja-JP" sz="1800" dirty="0"/>
              <a:t>広く一般社会へ公開し、イノベーションの創出へとつなげること</a:t>
            </a:r>
            <a:endParaRPr kumimoji="1" lang="en-US" altLang="ja-JP" sz="1800" dirty="0"/>
          </a:p>
          <a:p>
            <a:pPr lvl="1" eaLnBrk="1" hangingPunct="1">
              <a:buFont typeface="Segoe UI" panose="020B0502040204020203" pitchFamily="34" charset="0"/>
              <a:buChar char="-"/>
              <a:defRPr/>
            </a:pPr>
            <a:r>
              <a:rPr lang="ja-JP" altLang="en-US" sz="1800" dirty="0"/>
              <a:t>「</a:t>
            </a:r>
            <a:r>
              <a:rPr lang="ja-JP" altLang="zh-CN" sz="1800" dirty="0" smtClean="0">
                <a:solidFill>
                  <a:srgbClr val="C00000"/>
                </a:solidFill>
              </a:rPr>
              <a:t>オープンアクセス</a:t>
            </a:r>
            <a:r>
              <a:rPr lang="ja-JP" altLang="zh-CN" sz="1800" dirty="0"/>
              <a:t>と</a:t>
            </a:r>
            <a:r>
              <a:rPr lang="ja-JP" altLang="zh-CN" sz="1800" dirty="0">
                <a:solidFill>
                  <a:srgbClr val="C00000"/>
                </a:solidFill>
              </a:rPr>
              <a:t>オープンデータ</a:t>
            </a:r>
            <a:r>
              <a:rPr lang="ja-JP" altLang="zh-CN" sz="1800" dirty="0"/>
              <a:t>を含む</a:t>
            </a:r>
            <a:r>
              <a:rPr lang="ja-JP" altLang="zh-CN" sz="1800" dirty="0" smtClean="0"/>
              <a:t>概念</a:t>
            </a:r>
            <a:r>
              <a:rPr lang="ja-JP" altLang="en-US" sz="1800" dirty="0" smtClean="0"/>
              <a:t>」</a:t>
            </a:r>
            <a:r>
              <a:rPr lang="en-US" altLang="ja-JP" sz="1800" dirty="0" smtClean="0"/>
              <a:t>*1</a:t>
            </a:r>
            <a:endParaRPr lang="en-US" altLang="ja-JP" sz="1800" dirty="0"/>
          </a:p>
          <a:p>
            <a:pPr marL="457200" lvl="1" indent="0" eaLnBrk="1" hangingPunct="1">
              <a:buNone/>
              <a:defRPr/>
            </a:pPr>
            <a:endParaRPr lang="en-US" altLang="ja-JP" sz="1800" dirty="0"/>
          </a:p>
          <a:p>
            <a:pPr marL="342900" lvl="1" indent="-342900">
              <a:buChar char="•"/>
              <a:defRPr/>
            </a:pPr>
            <a:r>
              <a:rPr lang="zh-CN" altLang="en-US" sz="2400" dirty="0"/>
              <a:t>メリット</a:t>
            </a:r>
            <a:endParaRPr kumimoji="1" lang="zh-CN" altLang="zh-CN" sz="1800" dirty="0"/>
          </a:p>
          <a:p>
            <a:pPr lvl="1">
              <a:buFont typeface="Segoe UI" panose="020B0502040204020203" pitchFamily="34" charset="0"/>
              <a:buChar char="-"/>
              <a:defRPr/>
            </a:pPr>
            <a:r>
              <a:rPr lang="ja-JP" altLang="en-US" sz="1800" dirty="0"/>
              <a:t>「</a:t>
            </a:r>
            <a:r>
              <a:rPr kumimoji="1" lang="ja-JP" altLang="zh-CN" sz="1800" dirty="0" smtClean="0"/>
              <a:t>あらゆる</a:t>
            </a:r>
            <a:r>
              <a:rPr kumimoji="1" lang="ja-JP" altLang="zh-CN" sz="1800" dirty="0"/>
              <a:t>ユーザーが研究成果を広く</a:t>
            </a:r>
            <a:r>
              <a:rPr kumimoji="1" lang="ja-JP" altLang="zh-CN" sz="1800" dirty="0" smtClean="0"/>
              <a:t>利用</a:t>
            </a:r>
            <a:r>
              <a:rPr lang="ja-JP" altLang="en-US" sz="1800" dirty="0" smtClean="0"/>
              <a:t>可能」</a:t>
            </a:r>
            <a:r>
              <a:rPr lang="en-US" altLang="ja-JP" sz="1800" dirty="0"/>
              <a:t> *1</a:t>
            </a:r>
            <a:r>
              <a:rPr kumimoji="1" lang="en-US" altLang="ja-JP" sz="1800" dirty="0"/>
              <a:t/>
            </a:r>
            <a:br>
              <a:rPr kumimoji="1" lang="en-US" altLang="ja-JP" sz="1800" dirty="0"/>
            </a:br>
            <a:r>
              <a:rPr kumimoji="1" lang="ja-JP" altLang="en-US" sz="1800" dirty="0"/>
              <a:t>→</a:t>
            </a:r>
            <a:r>
              <a:rPr kumimoji="1" lang="ja-JP" altLang="zh-CN" sz="1800" dirty="0"/>
              <a:t>知の創出</a:t>
            </a:r>
            <a:r>
              <a:rPr kumimoji="1" lang="ja-JP" altLang="en-US" sz="1800" dirty="0"/>
              <a:t>の</a:t>
            </a:r>
            <a:r>
              <a:rPr kumimoji="1" lang="ja-JP" altLang="zh-CN" sz="1800" dirty="0"/>
              <a:t>加速</a:t>
            </a:r>
            <a:r>
              <a:rPr kumimoji="1" lang="ja-JP" altLang="en-US" sz="1800" dirty="0"/>
              <a:t>、</a:t>
            </a:r>
            <a:r>
              <a:rPr kumimoji="1" lang="ja-JP" altLang="zh-CN" sz="1800" dirty="0"/>
              <a:t>新たな価値</a:t>
            </a:r>
            <a:r>
              <a:rPr kumimoji="1" lang="ja-JP" altLang="en-US" sz="1800" dirty="0"/>
              <a:t>の創出</a:t>
            </a:r>
            <a:endParaRPr lang="zh-CN" altLang="zh-CN" sz="1800" dirty="0"/>
          </a:p>
          <a:p>
            <a:pPr lvl="1">
              <a:buFont typeface="Segoe UI" panose="020B0502040204020203" pitchFamily="34" charset="0"/>
              <a:buChar char="-"/>
              <a:defRPr/>
            </a:pPr>
            <a:r>
              <a:rPr kumimoji="1" lang="ja-JP" altLang="en-US" sz="1800" dirty="0" smtClean="0"/>
              <a:t>「</a:t>
            </a:r>
            <a:r>
              <a:rPr kumimoji="1" lang="ja-JP" altLang="zh-CN" sz="1800" dirty="0" smtClean="0"/>
              <a:t>社会</a:t>
            </a:r>
            <a:r>
              <a:rPr kumimoji="1" lang="ja-JP" altLang="zh-CN" sz="1800" dirty="0"/>
              <a:t>に対する研究プロセスの透明化や研究成果の幅広い</a:t>
            </a:r>
            <a:r>
              <a:rPr kumimoji="1" lang="ja-JP" altLang="zh-CN" sz="1800" dirty="0" smtClean="0"/>
              <a:t>活用</a:t>
            </a:r>
            <a:r>
              <a:rPr kumimoji="1" lang="ja-JP" altLang="en-US" sz="1800" dirty="0" smtClean="0"/>
              <a:t>」</a:t>
            </a:r>
            <a:r>
              <a:rPr lang="en-US" altLang="ja-JP" sz="1800" dirty="0"/>
              <a:t> *1</a:t>
            </a:r>
            <a:r>
              <a:rPr kumimoji="1" lang="en-US" altLang="ja-JP" sz="1800" dirty="0"/>
              <a:t/>
            </a:r>
            <a:br>
              <a:rPr kumimoji="1" lang="en-US" altLang="ja-JP" sz="1800" dirty="0"/>
            </a:br>
            <a:r>
              <a:rPr kumimoji="1" lang="ja-JP" altLang="en-US" sz="1800" dirty="0"/>
              <a:t>→市民の参画、国際</a:t>
            </a:r>
            <a:r>
              <a:rPr kumimoji="1" lang="ja-JP" altLang="en-US" sz="1800" dirty="0" smtClean="0"/>
              <a:t>交流</a:t>
            </a:r>
            <a:endParaRPr kumimoji="1" lang="en-US" altLang="ja-JP" sz="1800" dirty="0" smtClean="0"/>
          </a:p>
          <a:p>
            <a:pPr lvl="1" eaLnBrk="1" hangingPunct="1">
              <a:buFont typeface="Segoe UI" panose="020B0502040204020203" pitchFamily="34" charset="0"/>
              <a:buChar char="-"/>
              <a:defRPr/>
            </a:pPr>
            <a:endParaRPr kumimoji="1" lang="en-US" altLang="ja-JP" sz="1800" dirty="0"/>
          </a:p>
        </p:txBody>
      </p:sp>
      <p:sp>
        <p:nvSpPr>
          <p:cNvPr id="5" name="页脚占位符 4">
            <a:extLst>
              <a:ext uri="{FF2B5EF4-FFF2-40B4-BE49-F238E27FC236}">
                <a16:creationId xmlns:a16="http://schemas.microsoft.com/office/drawing/2014/main" id="{0B2D038C-71FE-5C4D-9412-8AC59E7F6CC4}"/>
              </a:ext>
            </a:extLst>
          </p:cNvPr>
          <p:cNvSpPr>
            <a:spLocks noGrp="1" noChangeArrowheads="1"/>
          </p:cNvSpPr>
          <p:nvPr/>
        </p:nvSpPr>
        <p:spPr bwMode="auto">
          <a:xfrm>
            <a:off x="5292080" y="5806295"/>
            <a:ext cx="3489523" cy="3293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ja-JP" sz="1050" dirty="0" smtClean="0">
                <a:ea typeface="BIZ UDPゴシック" panose="020B0400000000000000" pitchFamily="50" charset="-128"/>
              </a:rPr>
              <a:t>*1 </a:t>
            </a:r>
            <a:r>
              <a:rPr lang="ja-JP" altLang="ja-JP" sz="1050" dirty="0" smtClean="0">
                <a:ea typeface="BIZ UDPゴシック" panose="020B0400000000000000" pitchFamily="50" charset="-128"/>
              </a:rPr>
              <a:t>第</a:t>
            </a:r>
            <a:r>
              <a:rPr lang="en-US" altLang="ja-JP" sz="1050" dirty="0" smtClean="0">
                <a:ea typeface="BIZ UDPゴシック" panose="020B0400000000000000" pitchFamily="50" charset="-128"/>
              </a:rPr>
              <a:t>5</a:t>
            </a:r>
            <a:r>
              <a:rPr lang="ja-JP" altLang="ja-JP" sz="1050" dirty="0">
                <a:ea typeface="BIZ UDPゴシック" panose="020B0400000000000000" pitchFamily="50" charset="-128"/>
              </a:rPr>
              <a:t>期科学技術基本計画　本文</a:t>
            </a:r>
            <a:r>
              <a:rPr lang="ja-JP" altLang="en-US" sz="1050" dirty="0">
                <a:ea typeface="BIZ UDPゴシック" panose="020B0400000000000000" pitchFamily="50" charset="-128"/>
              </a:rPr>
              <a:t>　</a:t>
            </a:r>
            <a:r>
              <a:rPr lang="en-US" altLang="ja-JP" sz="1050" dirty="0" smtClean="0">
                <a:ea typeface="BIZ UDPゴシック" panose="020B0400000000000000" pitchFamily="50" charset="-128"/>
              </a:rPr>
              <a:t>p32</a:t>
            </a:r>
            <a:r>
              <a:rPr lang="ja-JP" altLang="en-US" sz="1050" dirty="0" smtClean="0">
                <a:ea typeface="BIZ UDPゴシック" panose="020B0400000000000000" pitchFamily="50" charset="-128"/>
              </a:rPr>
              <a:t> </a:t>
            </a:r>
            <a:endParaRPr lang="en-US" altLang="ja-JP" sz="1050" dirty="0" smtClean="0">
              <a:ea typeface="BIZ UDPゴシック" panose="020B0400000000000000" pitchFamily="50" charset="-128"/>
            </a:endParaRPr>
          </a:p>
          <a:p>
            <a:r>
              <a:rPr lang="en-US" altLang="ja-JP" sz="1050" dirty="0" smtClean="0">
                <a:ea typeface="BIZ UDPゴシック" panose="020B0400000000000000" pitchFamily="50" charset="-128"/>
                <a:hlinkClick r:id="rId3"/>
              </a:rPr>
              <a:t>http</a:t>
            </a:r>
            <a:r>
              <a:rPr lang="en-US" altLang="ja-JP" sz="1050" dirty="0">
                <a:ea typeface="BIZ UDPゴシック" panose="020B0400000000000000" pitchFamily="50" charset="-128"/>
                <a:hlinkClick r:id="rId3"/>
              </a:rPr>
              <a:t>://</a:t>
            </a:r>
            <a:r>
              <a:rPr lang="en-US" altLang="ja-JP" sz="1050" dirty="0" smtClean="0">
                <a:ea typeface="BIZ UDPゴシック" panose="020B0400000000000000" pitchFamily="50" charset="-128"/>
                <a:hlinkClick r:id="rId3"/>
              </a:rPr>
              <a:t>www8.cao.go.jp/cstp/kihonkeikaku/5honbun.pdf</a:t>
            </a:r>
            <a:endParaRPr lang="en-US" altLang="ja-JP" sz="1050" dirty="0">
              <a:ea typeface="BIZ UDPゴシック" panose="020B0400000000000000" pitchFamily="50" charset="-128"/>
            </a:endParaRPr>
          </a:p>
        </p:txBody>
      </p:sp>
      <p:sp>
        <p:nvSpPr>
          <p:cNvPr id="7" name="页脚占位符 4"/>
          <p:cNvSpPr txBox="1">
            <a:spLocks noChangeArrowheads="1"/>
          </p:cNvSpPr>
          <p:nvPr/>
        </p:nvSpPr>
        <p:spPr>
          <a:xfrm>
            <a:off x="928688" y="6537325"/>
            <a:ext cx="3700462" cy="223838"/>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ja-JP"/>
            </a:defPPr>
            <a:lvl1pPr marL="0" algn="l" defTabSz="914400" rtl="0" eaLnBrk="1" latinLnBrk="0" hangingPunct="1">
              <a:defRPr kumimoji="1" sz="1800" kern="1200">
                <a:solidFill>
                  <a:schemeClr val="tx1"/>
                </a:solidFill>
                <a:latin typeface="+mn-lt"/>
                <a:ea typeface="BIZ UDPゴシック" panose="020B0400000000000000" pitchFamily="50" charset="-128"/>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ja-JP" altLang="en-US" sz="1200" dirty="0" smtClean="0">
                <a:solidFill>
                  <a:schemeClr val="bg1">
                    <a:lumMod val="75000"/>
                  </a:schemeClr>
                </a:solidFill>
              </a:rPr>
              <a:t>「</a:t>
            </a:r>
            <a:r>
              <a:rPr lang="en-US" altLang="ja-JP" sz="1200" dirty="0" smtClean="0">
                <a:solidFill>
                  <a:schemeClr val="bg1">
                    <a:lumMod val="75000"/>
                  </a:schemeClr>
                </a:solidFill>
              </a:rPr>
              <a:t>RDM</a:t>
            </a:r>
            <a:r>
              <a:rPr lang="ja-JP" altLang="en-US" sz="1200" dirty="0" smtClean="0">
                <a:solidFill>
                  <a:schemeClr val="bg1">
                    <a:lumMod val="75000"/>
                  </a:schemeClr>
                </a:solidFill>
              </a:rPr>
              <a:t>トレーニングツール」</a:t>
            </a:r>
            <a:r>
              <a:rPr lang="en-US" altLang="ja-JP" sz="1200" dirty="0">
                <a:solidFill>
                  <a:schemeClr val="bg1">
                    <a:lumMod val="75000"/>
                  </a:schemeClr>
                </a:solidFill>
              </a:rPr>
              <a:t>1</a:t>
            </a:r>
            <a:r>
              <a:rPr lang="ja-JP" altLang="en-US" sz="1200" dirty="0">
                <a:solidFill>
                  <a:schemeClr val="bg1">
                    <a:lumMod val="75000"/>
                  </a:schemeClr>
                </a:solidFill>
              </a:rPr>
              <a:t>章</a:t>
            </a:r>
            <a:r>
              <a:rPr lang="en-US" altLang="ja-JP" sz="1200" dirty="0">
                <a:solidFill>
                  <a:schemeClr val="bg1">
                    <a:lumMod val="75000"/>
                  </a:schemeClr>
                </a:solidFill>
              </a:rPr>
              <a:t>_4</a:t>
            </a:r>
          </a:p>
        </p:txBody>
      </p:sp>
      <p:sp>
        <p:nvSpPr>
          <p:cNvPr id="9" name="角丸四角形 8"/>
          <p:cNvSpPr/>
          <p:nvPr/>
        </p:nvSpPr>
        <p:spPr>
          <a:xfrm>
            <a:off x="755576" y="5028223"/>
            <a:ext cx="7200800" cy="594769"/>
          </a:xfrm>
          <a:prstGeom prst="roundRect">
            <a:avLst>
              <a:gd name="adj" fmla="val 21658"/>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0" name="文本框 6">
            <a:extLst>
              <a:ext uri="{FF2B5EF4-FFF2-40B4-BE49-F238E27FC236}">
                <a16:creationId xmlns:a16="http://schemas.microsoft.com/office/drawing/2014/main" id="{D3F5A110-2FCD-814A-9861-628B110A27DD}"/>
              </a:ext>
            </a:extLst>
          </p:cNvPr>
          <p:cNvSpPr txBox="1"/>
          <p:nvPr/>
        </p:nvSpPr>
        <p:spPr>
          <a:xfrm>
            <a:off x="827584" y="5118936"/>
            <a:ext cx="7257097" cy="400110"/>
          </a:xfrm>
          <a:prstGeom prst="rect">
            <a:avLst/>
          </a:prstGeom>
          <a:noFill/>
        </p:spPr>
        <p:txBody>
          <a:bodyPr wrap="square" rtlCol="0">
            <a:spAutoFit/>
          </a:bodyPr>
          <a:lstStyle/>
          <a:p>
            <a:r>
              <a:rPr lang="ja-JP" altLang="en-US" sz="2000" b="1" kern="0" dirty="0">
                <a:solidFill>
                  <a:schemeClr val="bg1"/>
                </a:solidFill>
                <a:ea typeface="BIZ UDPゴシック" panose="020B0400000000000000" pitchFamily="50" charset="-128"/>
              </a:rPr>
              <a:t>世界的にも日本でもオープンサイエンスが推進されています。</a:t>
            </a:r>
          </a:p>
        </p:txBody>
      </p:sp>
      <p:sp>
        <p:nvSpPr>
          <p:cNvPr id="13" name="テキスト ボックス 12"/>
          <p:cNvSpPr txBox="1"/>
          <p:nvPr/>
        </p:nvSpPr>
        <p:spPr>
          <a:xfrm>
            <a:off x="89646" y="44624"/>
            <a:ext cx="4281941" cy="369332"/>
          </a:xfrm>
          <a:prstGeom prst="rect">
            <a:avLst/>
          </a:prstGeom>
          <a:noFill/>
        </p:spPr>
        <p:txBody>
          <a:bodyPr wrap="none" rtlCol="0">
            <a:spAutoFit/>
          </a:bodyPr>
          <a:lstStyle/>
          <a:p>
            <a:r>
              <a:rPr kumimoji="1" lang="en-US" altLang="ja-JP" dirty="0">
                <a:solidFill>
                  <a:schemeClr val="accent1">
                    <a:lumMod val="50000"/>
                  </a:schemeClr>
                </a:solidFill>
                <a:latin typeface="BIZ UDPゴシック" panose="020B0400000000000000" pitchFamily="50" charset="-128"/>
                <a:ea typeface="BIZ UDPゴシック" panose="020B0400000000000000" pitchFamily="50" charset="-128"/>
              </a:rPr>
              <a:t>1.2 </a:t>
            </a:r>
            <a:r>
              <a:rPr kumimoji="1" lang="ja-JP" altLang="en-US" dirty="0">
                <a:solidFill>
                  <a:schemeClr val="accent1">
                    <a:lumMod val="50000"/>
                  </a:schemeClr>
                </a:solidFill>
                <a:latin typeface="BIZ UDPゴシック" panose="020B0400000000000000" pitchFamily="50" charset="-128"/>
                <a:ea typeface="BIZ UDPゴシック" panose="020B0400000000000000" pitchFamily="50" charset="-128"/>
              </a:rPr>
              <a:t>研究データ管理</a:t>
            </a:r>
            <a:r>
              <a:rPr lang="ja-JP" altLang="en-US" dirty="0">
                <a:solidFill>
                  <a:schemeClr val="accent1">
                    <a:lumMod val="50000"/>
                  </a:schemeClr>
                </a:solidFill>
                <a:latin typeface="BIZ UDPゴシック" panose="020B0400000000000000" pitchFamily="50" charset="-128"/>
                <a:ea typeface="BIZ UDPゴシック" panose="020B0400000000000000" pitchFamily="50" charset="-128"/>
              </a:rPr>
              <a:t>に関する社会的背景</a:t>
            </a:r>
            <a:endParaRPr kumimoji="1" lang="en-US" altLang="ja-JP" dirty="0">
              <a:solidFill>
                <a:schemeClr val="accent1">
                  <a:lumMod val="50000"/>
                </a:schemeClr>
              </a:solidFill>
              <a:latin typeface="BIZ UDPゴシック" panose="020B0400000000000000" pitchFamily="50" charset="-128"/>
              <a:ea typeface="BIZ UDPゴシック" panose="020B0400000000000000" pitchFamily="50" charset="-128"/>
            </a:endParaRPr>
          </a:p>
        </p:txBody>
      </p:sp>
      <p:cxnSp>
        <p:nvCxnSpPr>
          <p:cNvPr id="14" name="直線コネクタ 13"/>
          <p:cNvCxnSpPr/>
          <p:nvPr/>
        </p:nvCxnSpPr>
        <p:spPr>
          <a:xfrm>
            <a:off x="0" y="476672"/>
            <a:ext cx="9144000" cy="0"/>
          </a:xfrm>
          <a:prstGeom prst="line">
            <a:avLst/>
          </a:prstGeom>
          <a:ln>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标题 1">
            <a:extLst>
              <a:ext uri="{FF2B5EF4-FFF2-40B4-BE49-F238E27FC236}">
                <a16:creationId xmlns:a16="http://schemas.microsoft.com/office/drawing/2014/main" id="{434ABD1A-9E12-594A-BA96-075CA7F4546E}"/>
              </a:ext>
            </a:extLst>
          </p:cNvPr>
          <p:cNvSpPr>
            <a:spLocks noGrp="1" noChangeArrowheads="1"/>
          </p:cNvSpPr>
          <p:nvPr>
            <p:ph type="title"/>
          </p:nvPr>
        </p:nvSpPr>
        <p:spPr>
          <a:xfrm>
            <a:off x="457200" y="889251"/>
            <a:ext cx="8686800" cy="485001"/>
          </a:xfrm>
        </p:spPr>
        <p:txBody>
          <a:bodyPr>
            <a:normAutofit fontScale="90000"/>
          </a:bodyPr>
          <a:lstStyle/>
          <a:p>
            <a:r>
              <a:rPr lang="ja-JP" altLang="en-US" b="1" dirty="0"/>
              <a:t>オープンサイエンスに関する国の動き</a:t>
            </a:r>
            <a:endParaRPr kumimoji="1" lang="zh-CN" altLang="en-US" b="1" dirty="0"/>
          </a:p>
        </p:txBody>
      </p:sp>
      <p:sp>
        <p:nvSpPr>
          <p:cNvPr id="51202" name="内容占位符 2">
            <a:extLst>
              <a:ext uri="{FF2B5EF4-FFF2-40B4-BE49-F238E27FC236}">
                <a16:creationId xmlns:a16="http://schemas.microsoft.com/office/drawing/2014/main" id="{543B7B87-6B91-3749-8E6D-F53A04967332}"/>
              </a:ext>
            </a:extLst>
          </p:cNvPr>
          <p:cNvSpPr>
            <a:spLocks noGrp="1" noChangeArrowheads="1"/>
          </p:cNvSpPr>
          <p:nvPr>
            <p:ph idx="1"/>
          </p:nvPr>
        </p:nvSpPr>
        <p:spPr>
          <a:xfrm>
            <a:off x="533400" y="1600200"/>
            <a:ext cx="8431088" cy="4495800"/>
          </a:xfrm>
        </p:spPr>
        <p:txBody>
          <a:bodyPr/>
          <a:lstStyle/>
          <a:p>
            <a:pPr lvl="1" eaLnBrk="1" hangingPunct="1">
              <a:buFontTx/>
              <a:buChar char="–"/>
              <a:defRPr/>
            </a:pPr>
            <a:endParaRPr kumimoji="1" lang="en-US" altLang="ja-JP" sz="1600" dirty="0"/>
          </a:p>
          <a:p>
            <a:pPr eaLnBrk="1" hangingPunct="1">
              <a:lnSpc>
                <a:spcPct val="100000"/>
              </a:lnSpc>
              <a:defRPr/>
            </a:pPr>
            <a:r>
              <a:rPr lang="ja-JP" altLang="en-US" sz="2400" dirty="0"/>
              <a:t>「</a:t>
            </a:r>
            <a:r>
              <a:rPr kumimoji="1" lang="ja-JP" altLang="en-US" sz="2400" dirty="0"/>
              <a:t>国は、</a:t>
            </a:r>
            <a:r>
              <a:rPr kumimoji="1" lang="ja-JP" altLang="en-US" sz="2400" dirty="0">
                <a:solidFill>
                  <a:srgbClr val="C00000"/>
                </a:solidFill>
              </a:rPr>
              <a:t>資金配分機関、大学等の研究機関、研究者等の関係者</a:t>
            </a:r>
            <a:r>
              <a:rPr kumimoji="1" lang="ja-JP" altLang="en-US" sz="2400" dirty="0"/>
              <a:t>と連携し、オープンサイエンスの推進体制を構築</a:t>
            </a:r>
            <a:r>
              <a:rPr kumimoji="1" lang="ja-JP" altLang="en-US" sz="2400" dirty="0" smtClean="0"/>
              <a:t>」</a:t>
            </a:r>
            <a:r>
              <a:rPr kumimoji="1" lang="en-US" altLang="ja-JP" sz="2400" dirty="0" smtClean="0"/>
              <a:t>*1</a:t>
            </a:r>
            <a:endParaRPr kumimoji="1" lang="en-US" altLang="ja-JP" sz="2400" dirty="0"/>
          </a:p>
          <a:p>
            <a:pPr eaLnBrk="1" hangingPunct="1">
              <a:buFontTx/>
              <a:buChar char="–"/>
              <a:defRPr/>
            </a:pPr>
            <a:endParaRPr kumimoji="1" lang="en-US" altLang="ja-JP" sz="2400" dirty="0"/>
          </a:p>
          <a:p>
            <a:pPr eaLnBrk="1" hangingPunct="1">
              <a:defRPr/>
            </a:pPr>
            <a:r>
              <a:rPr kumimoji="1" lang="ja-JP" altLang="en-US" sz="2400" dirty="0"/>
              <a:t>国としての基本姿勢</a:t>
            </a:r>
            <a:endParaRPr kumimoji="1" lang="en-US" altLang="ja-JP" sz="2400" dirty="0"/>
          </a:p>
          <a:p>
            <a:pPr lvl="1" eaLnBrk="1" hangingPunct="1">
              <a:lnSpc>
                <a:spcPct val="100000"/>
              </a:lnSpc>
              <a:buFont typeface="Segoe UI" panose="020B0502040204020203" pitchFamily="34" charset="0"/>
              <a:buChar char="-"/>
              <a:defRPr/>
            </a:pPr>
            <a:r>
              <a:rPr kumimoji="1" lang="ja-JP" altLang="en-US" sz="2000" dirty="0"/>
              <a:t>公的資金による研究成果についてその利活用を可能な限り拡大</a:t>
            </a:r>
            <a:endParaRPr kumimoji="1" lang="en-US" altLang="ja-JP" sz="2000" dirty="0"/>
          </a:p>
          <a:p>
            <a:pPr lvl="1" eaLnBrk="1" hangingPunct="1">
              <a:lnSpc>
                <a:spcPct val="100000"/>
              </a:lnSpc>
              <a:buFont typeface="Segoe UI" panose="020B0502040204020203" pitchFamily="34" charset="0"/>
              <a:buChar char="-"/>
              <a:defRPr/>
            </a:pPr>
            <a:r>
              <a:rPr kumimoji="1" lang="ja-JP" altLang="en-US" sz="2000" dirty="0"/>
              <a:t>研究データについても、分野により保存と共有の方法が異なることを念頭に置いた上で、可能な範囲で公開</a:t>
            </a:r>
            <a:endParaRPr kumimoji="1" lang="zh-CN" altLang="en-US" sz="2000" dirty="0"/>
          </a:p>
        </p:txBody>
      </p:sp>
      <p:sp>
        <p:nvSpPr>
          <p:cNvPr id="7" name="页脚占位符 4"/>
          <p:cNvSpPr txBox="1">
            <a:spLocks noChangeArrowheads="1"/>
          </p:cNvSpPr>
          <p:nvPr/>
        </p:nvSpPr>
        <p:spPr>
          <a:xfrm>
            <a:off x="928688" y="6537325"/>
            <a:ext cx="3700462" cy="223838"/>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ja-JP"/>
            </a:defPPr>
            <a:lvl1pPr marL="0" algn="l" defTabSz="914400" rtl="0" eaLnBrk="1" latinLnBrk="0" hangingPunct="1">
              <a:defRPr kumimoji="1" sz="1800" kern="1200">
                <a:solidFill>
                  <a:schemeClr val="tx1"/>
                </a:solidFill>
                <a:latin typeface="+mn-lt"/>
                <a:ea typeface="BIZ UDPゴシック" panose="020B0400000000000000" pitchFamily="50" charset="-128"/>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ja-JP" altLang="en-US" sz="1200" dirty="0" smtClean="0">
                <a:solidFill>
                  <a:schemeClr val="bg1">
                    <a:lumMod val="75000"/>
                  </a:schemeClr>
                </a:solidFill>
              </a:rPr>
              <a:t>「</a:t>
            </a:r>
            <a:r>
              <a:rPr lang="en-US" altLang="ja-JP" sz="1200" dirty="0" smtClean="0">
                <a:solidFill>
                  <a:schemeClr val="bg1">
                    <a:lumMod val="75000"/>
                  </a:schemeClr>
                </a:solidFill>
              </a:rPr>
              <a:t>RDM</a:t>
            </a:r>
            <a:r>
              <a:rPr lang="ja-JP" altLang="en-US" sz="1200" dirty="0" smtClean="0">
                <a:solidFill>
                  <a:schemeClr val="bg1">
                    <a:lumMod val="75000"/>
                  </a:schemeClr>
                </a:solidFill>
              </a:rPr>
              <a:t>トレーニングツール」</a:t>
            </a:r>
            <a:r>
              <a:rPr lang="en-US" altLang="ja-JP" sz="1200" dirty="0">
                <a:solidFill>
                  <a:schemeClr val="bg1">
                    <a:lumMod val="75000"/>
                  </a:schemeClr>
                </a:solidFill>
              </a:rPr>
              <a:t>1</a:t>
            </a:r>
            <a:r>
              <a:rPr lang="ja-JP" altLang="en-US" sz="1200" dirty="0">
                <a:solidFill>
                  <a:schemeClr val="bg1">
                    <a:lumMod val="75000"/>
                  </a:schemeClr>
                </a:solidFill>
              </a:rPr>
              <a:t>章</a:t>
            </a:r>
            <a:r>
              <a:rPr lang="en-US" altLang="ja-JP" sz="1200" dirty="0">
                <a:solidFill>
                  <a:schemeClr val="bg1">
                    <a:lumMod val="75000"/>
                  </a:schemeClr>
                </a:solidFill>
              </a:rPr>
              <a:t>_5</a:t>
            </a:r>
          </a:p>
        </p:txBody>
      </p:sp>
      <p:sp>
        <p:nvSpPr>
          <p:cNvPr id="10" name="テキスト ボックス 9"/>
          <p:cNvSpPr txBox="1"/>
          <p:nvPr/>
        </p:nvSpPr>
        <p:spPr>
          <a:xfrm>
            <a:off x="89646" y="44624"/>
            <a:ext cx="4281941" cy="369332"/>
          </a:xfrm>
          <a:prstGeom prst="rect">
            <a:avLst/>
          </a:prstGeom>
          <a:noFill/>
        </p:spPr>
        <p:txBody>
          <a:bodyPr wrap="none" rtlCol="0">
            <a:spAutoFit/>
          </a:bodyPr>
          <a:lstStyle/>
          <a:p>
            <a:r>
              <a:rPr kumimoji="1" lang="en-US" altLang="ja-JP" dirty="0">
                <a:solidFill>
                  <a:schemeClr val="accent1">
                    <a:lumMod val="50000"/>
                  </a:schemeClr>
                </a:solidFill>
                <a:latin typeface="BIZ UDPゴシック" panose="020B0400000000000000" pitchFamily="50" charset="-128"/>
                <a:ea typeface="BIZ UDPゴシック" panose="020B0400000000000000" pitchFamily="50" charset="-128"/>
              </a:rPr>
              <a:t>1.2 </a:t>
            </a:r>
            <a:r>
              <a:rPr kumimoji="1" lang="ja-JP" altLang="en-US" dirty="0">
                <a:solidFill>
                  <a:schemeClr val="accent1">
                    <a:lumMod val="50000"/>
                  </a:schemeClr>
                </a:solidFill>
                <a:latin typeface="BIZ UDPゴシック" panose="020B0400000000000000" pitchFamily="50" charset="-128"/>
                <a:ea typeface="BIZ UDPゴシック" panose="020B0400000000000000" pitchFamily="50" charset="-128"/>
              </a:rPr>
              <a:t>研究データ管理</a:t>
            </a:r>
            <a:r>
              <a:rPr lang="ja-JP" altLang="en-US" dirty="0">
                <a:solidFill>
                  <a:schemeClr val="accent1">
                    <a:lumMod val="50000"/>
                  </a:schemeClr>
                </a:solidFill>
                <a:latin typeface="BIZ UDPゴシック" panose="020B0400000000000000" pitchFamily="50" charset="-128"/>
                <a:ea typeface="BIZ UDPゴシック" panose="020B0400000000000000" pitchFamily="50" charset="-128"/>
              </a:rPr>
              <a:t>に関する社会的背景</a:t>
            </a:r>
            <a:endParaRPr kumimoji="1" lang="en-US" altLang="ja-JP" dirty="0">
              <a:solidFill>
                <a:schemeClr val="accent1">
                  <a:lumMod val="50000"/>
                </a:schemeClr>
              </a:solidFill>
              <a:latin typeface="BIZ UDPゴシック" panose="020B0400000000000000" pitchFamily="50" charset="-128"/>
              <a:ea typeface="BIZ UDPゴシック" panose="020B0400000000000000" pitchFamily="50" charset="-128"/>
            </a:endParaRPr>
          </a:p>
        </p:txBody>
      </p:sp>
      <p:cxnSp>
        <p:nvCxnSpPr>
          <p:cNvPr id="11" name="直線コネクタ 10"/>
          <p:cNvCxnSpPr/>
          <p:nvPr/>
        </p:nvCxnSpPr>
        <p:spPr>
          <a:xfrm>
            <a:off x="0" y="476672"/>
            <a:ext cx="9144000" cy="0"/>
          </a:xfrm>
          <a:prstGeom prst="line">
            <a:avLst/>
          </a:prstGeom>
          <a:ln>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
        <p:nvSpPr>
          <p:cNvPr id="12" name="页脚占位符 4">
            <a:extLst>
              <a:ext uri="{FF2B5EF4-FFF2-40B4-BE49-F238E27FC236}">
                <a16:creationId xmlns:a16="http://schemas.microsoft.com/office/drawing/2014/main" id="{0B2D038C-71FE-5C4D-9412-8AC59E7F6CC4}"/>
              </a:ext>
            </a:extLst>
          </p:cNvPr>
          <p:cNvSpPr>
            <a:spLocks noGrp="1" noChangeArrowheads="1"/>
          </p:cNvSpPr>
          <p:nvPr/>
        </p:nvSpPr>
        <p:spPr bwMode="auto">
          <a:xfrm>
            <a:off x="5292080" y="5806295"/>
            <a:ext cx="3489523" cy="3293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ja-JP" sz="1050" dirty="0" smtClean="0">
                <a:ea typeface="BIZ UDPゴシック" panose="020B0400000000000000" pitchFamily="50" charset="-128"/>
              </a:rPr>
              <a:t>*1 </a:t>
            </a:r>
            <a:r>
              <a:rPr lang="ja-JP" altLang="ja-JP" sz="1050" dirty="0" smtClean="0">
                <a:ea typeface="BIZ UDPゴシック" panose="020B0400000000000000" pitchFamily="50" charset="-128"/>
              </a:rPr>
              <a:t>第</a:t>
            </a:r>
            <a:r>
              <a:rPr lang="en-US" altLang="ja-JP" sz="1050" dirty="0" smtClean="0">
                <a:ea typeface="BIZ UDPゴシック" panose="020B0400000000000000" pitchFamily="50" charset="-128"/>
              </a:rPr>
              <a:t>5</a:t>
            </a:r>
            <a:r>
              <a:rPr lang="ja-JP" altLang="ja-JP" sz="1050" dirty="0">
                <a:ea typeface="BIZ UDPゴシック" panose="020B0400000000000000" pitchFamily="50" charset="-128"/>
              </a:rPr>
              <a:t>期科学技術基本計画　本文</a:t>
            </a:r>
            <a:r>
              <a:rPr lang="ja-JP" altLang="en-US" sz="1050" dirty="0">
                <a:ea typeface="BIZ UDPゴシック" panose="020B0400000000000000" pitchFamily="50" charset="-128"/>
              </a:rPr>
              <a:t>　</a:t>
            </a:r>
            <a:r>
              <a:rPr lang="en-US" altLang="ja-JP" sz="1050" dirty="0" smtClean="0">
                <a:ea typeface="BIZ UDPゴシック" panose="020B0400000000000000" pitchFamily="50" charset="-128"/>
              </a:rPr>
              <a:t>p32</a:t>
            </a:r>
            <a:r>
              <a:rPr lang="ja-JP" altLang="en-US" sz="1050" dirty="0" smtClean="0">
                <a:ea typeface="BIZ UDPゴシック" panose="020B0400000000000000" pitchFamily="50" charset="-128"/>
              </a:rPr>
              <a:t> </a:t>
            </a:r>
            <a:endParaRPr lang="en-US" altLang="ja-JP" sz="1050" dirty="0" smtClean="0">
              <a:ea typeface="BIZ UDPゴシック" panose="020B0400000000000000" pitchFamily="50" charset="-128"/>
            </a:endParaRPr>
          </a:p>
          <a:p>
            <a:r>
              <a:rPr lang="en-US" altLang="ja-JP" sz="1050" dirty="0" smtClean="0">
                <a:ea typeface="BIZ UDPゴシック" panose="020B0400000000000000" pitchFamily="50" charset="-128"/>
                <a:hlinkClick r:id="rId3"/>
              </a:rPr>
              <a:t>http</a:t>
            </a:r>
            <a:r>
              <a:rPr lang="en-US" altLang="ja-JP" sz="1050" dirty="0">
                <a:ea typeface="BIZ UDPゴシック" panose="020B0400000000000000" pitchFamily="50" charset="-128"/>
                <a:hlinkClick r:id="rId3"/>
              </a:rPr>
              <a:t>://</a:t>
            </a:r>
            <a:r>
              <a:rPr lang="en-US" altLang="ja-JP" sz="1050" dirty="0" smtClean="0">
                <a:ea typeface="BIZ UDPゴシック" panose="020B0400000000000000" pitchFamily="50" charset="-128"/>
                <a:hlinkClick r:id="rId3"/>
              </a:rPr>
              <a:t>www8.cao.go.jp/cstp/kihonkeikaku/5honbun.pdf</a:t>
            </a:r>
            <a:endParaRPr lang="en-US" altLang="ja-JP" sz="1050" dirty="0">
              <a:ea typeface="BIZ UDPゴシック" panose="020B0400000000000000" pitchFamily="50" charset="-128"/>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ユーザー定義 3">
      <a:majorFont>
        <a:latin typeface="Segoe UI Semibold"/>
        <a:ea typeface="BIZ UDPゴシック"/>
        <a:cs typeface=""/>
      </a:majorFont>
      <a:minorFont>
        <a:latin typeface="Segoe UI"/>
        <a:ea typeface="BIZ UDPゴシック"/>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5036</TotalTime>
  <Words>2850</Words>
  <Application>Microsoft Office PowerPoint</Application>
  <PresentationFormat>画面に合わせる (4:3)</PresentationFormat>
  <Paragraphs>219</Paragraphs>
  <Slides>15</Slides>
  <Notes>15</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15</vt:i4>
      </vt:variant>
    </vt:vector>
  </HeadingPairs>
  <TitlesOfParts>
    <vt:vector size="22" baseType="lpstr">
      <vt:lpstr>BIZ UDPゴシック</vt:lpstr>
      <vt:lpstr>MS PGothic</vt:lpstr>
      <vt:lpstr>Arial</vt:lpstr>
      <vt:lpstr>Calibri</vt:lpstr>
      <vt:lpstr>Segoe UI</vt:lpstr>
      <vt:lpstr>Segoe UI Semibold</vt:lpstr>
      <vt:lpstr>Office テーマ</vt:lpstr>
      <vt:lpstr>はじめよう、 研究データ管理</vt:lpstr>
      <vt:lpstr>この教材について</vt:lpstr>
      <vt:lpstr>教材構成</vt:lpstr>
      <vt:lpstr>1. イントロダクション</vt:lpstr>
      <vt:lpstr>「研究データ管理」の定義</vt:lpstr>
      <vt:lpstr>研究データ管理のメリット</vt:lpstr>
      <vt:lpstr>研究データ管理に関する社会的背景</vt:lpstr>
      <vt:lpstr>オープンサイエンスの推進</vt:lpstr>
      <vt:lpstr>オープンサイエンスに関する国の動き</vt:lpstr>
      <vt:lpstr>研究不正対策</vt:lpstr>
      <vt:lpstr>研究データに関するポリシー</vt:lpstr>
      <vt:lpstr>九州大学のポリシー等</vt:lpstr>
      <vt:lpstr>研究データの定義</vt:lpstr>
      <vt:lpstr>PowerPoint プレゼンテーション</vt:lpstr>
      <vt:lpstr>研究データのライフサイクル</vt:lpstr>
    </vt:vector>
  </TitlesOfParts>
  <Company>Ihara . lab</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UIプロジェクトX</dc:title>
  <dc:creator>library</dc:creator>
  <cp:lastModifiedBy>HOSHIKO NAMI</cp:lastModifiedBy>
  <cp:revision>477</cp:revision>
  <cp:lastPrinted>2013-02-26T06:19:53Z</cp:lastPrinted>
  <dcterms:created xsi:type="dcterms:W3CDTF">2013-02-26T09:12:07Z</dcterms:created>
  <dcterms:modified xsi:type="dcterms:W3CDTF">2023-09-25T00:34:32Z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2052-11.1.0.10132</vt:lpwstr>
  </property>
</Properties>
</file>