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294" r:id="rId2"/>
    <p:sldId id="295" r:id="rId3"/>
    <p:sldId id="277" r:id="rId4"/>
    <p:sldId id="261" r:id="rId5"/>
    <p:sldId id="302" r:id="rId6"/>
    <p:sldId id="264" r:id="rId7"/>
    <p:sldId id="301" r:id="rId8"/>
    <p:sldId id="317" r:id="rId9"/>
    <p:sldId id="300" r:id="rId10"/>
    <p:sldId id="263" r:id="rId11"/>
    <p:sldId id="278" r:id="rId12"/>
    <p:sldId id="265" r:id="rId13"/>
    <p:sldId id="307" r:id="rId14"/>
    <p:sldId id="266" r:id="rId15"/>
    <p:sldId id="305" r:id="rId16"/>
    <p:sldId id="306" r:id="rId17"/>
    <p:sldId id="267" r:id="rId18"/>
    <p:sldId id="280" r:id="rId19"/>
    <p:sldId id="268" r:id="rId20"/>
    <p:sldId id="308" r:id="rId21"/>
    <p:sldId id="309" r:id="rId22"/>
    <p:sldId id="270" r:id="rId23"/>
    <p:sldId id="281" r:id="rId24"/>
    <p:sldId id="271" r:id="rId25"/>
    <p:sldId id="310" r:id="rId26"/>
    <p:sldId id="272" r:id="rId27"/>
    <p:sldId id="313" r:id="rId28"/>
    <p:sldId id="311" r:id="rId29"/>
    <p:sldId id="318" r:id="rId30"/>
    <p:sldId id="273" r:id="rId31"/>
    <p:sldId id="282" r:id="rId32"/>
    <p:sldId id="274" r:id="rId33"/>
    <p:sldId id="275" r:id="rId34"/>
    <p:sldId id="319" r:id="rId35"/>
    <p:sldId id="314" r:id="rId36"/>
    <p:sldId id="276" r:id="rId37"/>
    <p:sldId id="292" r:id="rId38"/>
    <p:sldId id="285" r:id="rId39"/>
    <p:sldId id="293" r:id="rId40"/>
    <p:sldId id="286" r:id="rId41"/>
    <p:sldId id="287" r:id="rId42"/>
    <p:sldId id="288" r:id="rId43"/>
    <p:sldId id="289" r:id="rId44"/>
    <p:sldId id="297" r:id="rId45"/>
    <p:sldId id="284" r:id="rId46"/>
    <p:sldId id="298" r:id="rId47"/>
    <p:sldId id="299" r:id="rId48"/>
    <p:sldId id="290" r:id="rId49"/>
    <p:sldId id="296" r:id="rId50"/>
    <p:sldId id="291" r:id="rId51"/>
    <p:sldId id="320" r:id="rId52"/>
  </p:sldIdLst>
  <p:sldSz cx="9144000" cy="6858000" type="screen4x3"/>
  <p:notesSz cx="10234613" cy="7099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E8D"/>
    <a:srgbClr val="CC9900"/>
    <a:srgbClr val="EAAD00"/>
    <a:srgbClr val="7F7F7F"/>
    <a:srgbClr val="993300"/>
    <a:srgbClr val="A50021"/>
    <a:srgbClr val="EF8D4B"/>
    <a:srgbClr val="E0E0E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0A6FA-24F3-4C8F-950E-AF465B56967B}" v="638" dt="2021-06-19T10:20:36.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09" autoAdjust="0"/>
    <p:restoredTop sz="71295" autoAdjust="0"/>
  </p:normalViewPr>
  <p:slideViewPr>
    <p:cSldViewPr snapToGrid="0">
      <p:cViewPr varScale="1">
        <p:scale>
          <a:sx n="68" d="100"/>
          <a:sy n="68" d="100"/>
        </p:scale>
        <p:origin x="1320" y="60"/>
      </p:cViewPr>
      <p:guideLst/>
    </p:cSldViewPr>
  </p:slideViewPr>
  <p:notesTextViewPr>
    <p:cViewPr>
      <p:scale>
        <a:sx n="1" d="1"/>
        <a:sy n="1" d="1"/>
      </p:scale>
      <p:origin x="0" y="0"/>
    </p:cViewPr>
  </p:notesTextViewPr>
  <p:sorterViewPr>
    <p:cViewPr>
      <p:scale>
        <a:sx n="120" d="100"/>
        <a:sy n="120" d="100"/>
      </p:scale>
      <p:origin x="0" y="-51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I YUKO" userId="e4c215b5-a3b4-43c6-a992-3990b6fc6cf5" providerId="ADAL" clId="{0A90A6FA-24F3-4C8F-950E-AF465B56967B}"/>
    <pc:docChg chg="undo custSel addSld delSld modSld sldOrd">
      <pc:chgData name="HORI YUKO" userId="e4c215b5-a3b4-43c6-a992-3990b6fc6cf5" providerId="ADAL" clId="{0A90A6FA-24F3-4C8F-950E-AF465B56967B}" dt="2021-06-19T10:20:36.816" v="2106"/>
      <pc:docMkLst>
        <pc:docMk/>
      </pc:docMkLst>
      <pc:sldChg chg="modSp modTransition">
        <pc:chgData name="HORI YUKO" userId="e4c215b5-a3b4-43c6-a992-3990b6fc6cf5" providerId="ADAL" clId="{0A90A6FA-24F3-4C8F-950E-AF465B56967B}" dt="2021-06-19T08:28:52.614" v="1122"/>
        <pc:sldMkLst>
          <pc:docMk/>
          <pc:sldMk cId="1158275549" sldId="261"/>
        </pc:sldMkLst>
        <pc:spChg chg="mod">
          <ac:chgData name="HORI YUKO" userId="e4c215b5-a3b4-43c6-a992-3990b6fc6cf5" providerId="ADAL" clId="{0A90A6FA-24F3-4C8F-950E-AF465B56967B}" dt="2021-06-19T06:15:35.174" v="390" actId="207"/>
          <ac:spMkLst>
            <pc:docMk/>
            <pc:sldMk cId="1158275549" sldId="261"/>
            <ac:spMk id="9" creationId="{00000000-0000-0000-0000-000000000000}"/>
          </ac:spMkLst>
        </pc:spChg>
      </pc:sldChg>
      <pc:sldChg chg="modTransition">
        <pc:chgData name="HORI YUKO" userId="e4c215b5-a3b4-43c6-a992-3990b6fc6cf5" providerId="ADAL" clId="{0A90A6FA-24F3-4C8F-950E-AF465B56967B}" dt="2021-06-19T08:39:54.148" v="1165"/>
        <pc:sldMkLst>
          <pc:docMk/>
          <pc:sldMk cId="2827718657" sldId="263"/>
        </pc:sldMkLst>
      </pc:sldChg>
      <pc:sldChg chg="addSp delSp modSp mod modTransition modAnim">
        <pc:chgData name="HORI YUKO" userId="e4c215b5-a3b4-43c6-a992-3990b6fc6cf5" providerId="ADAL" clId="{0A90A6FA-24F3-4C8F-950E-AF465B56967B}" dt="2021-06-19T08:33:25.651" v="1139" actId="478"/>
        <pc:sldMkLst>
          <pc:docMk/>
          <pc:sldMk cId="1501052949" sldId="264"/>
        </pc:sldMkLst>
        <pc:spChg chg="del">
          <ac:chgData name="HORI YUKO" userId="e4c215b5-a3b4-43c6-a992-3990b6fc6cf5" providerId="ADAL" clId="{0A90A6FA-24F3-4C8F-950E-AF465B56967B}" dt="2021-06-19T05:43:32.235" v="86" actId="478"/>
          <ac:spMkLst>
            <pc:docMk/>
            <pc:sldMk cId="1501052949" sldId="264"/>
            <ac:spMk id="12" creationId="{A0B6D30A-478F-4A7D-B300-CE55FFFF8F0E}"/>
          </ac:spMkLst>
        </pc:spChg>
        <pc:spChg chg="mod">
          <ac:chgData name="HORI YUKO" userId="e4c215b5-a3b4-43c6-a992-3990b6fc6cf5" providerId="ADAL" clId="{0A90A6FA-24F3-4C8F-950E-AF465B56967B}" dt="2021-06-19T05:43:17.705" v="82" actId="165"/>
          <ac:spMkLst>
            <pc:docMk/>
            <pc:sldMk cId="1501052949" sldId="264"/>
            <ac:spMk id="19" creationId="{00000000-0000-0000-0000-000000000000}"/>
          </ac:spMkLst>
        </pc:spChg>
        <pc:spChg chg="mod topLvl">
          <ac:chgData name="HORI YUKO" userId="e4c215b5-a3b4-43c6-a992-3990b6fc6cf5" providerId="ADAL" clId="{0A90A6FA-24F3-4C8F-950E-AF465B56967B}" dt="2021-06-19T06:13:51.993" v="383" actId="207"/>
          <ac:spMkLst>
            <pc:docMk/>
            <pc:sldMk cId="1501052949" sldId="264"/>
            <ac:spMk id="20" creationId="{00000000-0000-0000-0000-000000000000}"/>
          </ac:spMkLst>
        </pc:spChg>
        <pc:spChg chg="del mod">
          <ac:chgData name="HORI YUKO" userId="e4c215b5-a3b4-43c6-a992-3990b6fc6cf5" providerId="ADAL" clId="{0A90A6FA-24F3-4C8F-950E-AF465B56967B}" dt="2021-06-19T08:33:25.651" v="1139" actId="478"/>
          <ac:spMkLst>
            <pc:docMk/>
            <pc:sldMk cId="1501052949" sldId="264"/>
            <ac:spMk id="24" creationId="{00000000-0000-0000-0000-000000000000}"/>
          </ac:spMkLst>
        </pc:spChg>
        <pc:spChg chg="del">
          <ac:chgData name="HORI YUKO" userId="e4c215b5-a3b4-43c6-a992-3990b6fc6cf5" providerId="ADAL" clId="{0A90A6FA-24F3-4C8F-950E-AF465B56967B}" dt="2021-06-19T05:43:32.235" v="86" actId="478"/>
          <ac:spMkLst>
            <pc:docMk/>
            <pc:sldMk cId="1501052949" sldId="264"/>
            <ac:spMk id="25" creationId="{00000000-0000-0000-0000-000000000000}"/>
          </ac:spMkLst>
        </pc:spChg>
        <pc:spChg chg="del">
          <ac:chgData name="HORI YUKO" userId="e4c215b5-a3b4-43c6-a992-3990b6fc6cf5" providerId="ADAL" clId="{0A90A6FA-24F3-4C8F-950E-AF465B56967B}" dt="2021-06-19T05:43:32.235" v="86" actId="478"/>
          <ac:spMkLst>
            <pc:docMk/>
            <pc:sldMk cId="1501052949" sldId="264"/>
            <ac:spMk id="35" creationId="{00000000-0000-0000-0000-000000000000}"/>
          </ac:spMkLst>
        </pc:spChg>
        <pc:spChg chg="add mod">
          <ac:chgData name="HORI YUKO" userId="e4c215b5-a3b4-43c6-a992-3990b6fc6cf5" providerId="ADAL" clId="{0A90A6FA-24F3-4C8F-950E-AF465B56967B}" dt="2021-06-19T06:11:09.767" v="308" actId="164"/>
          <ac:spMkLst>
            <pc:docMk/>
            <pc:sldMk cId="1501052949" sldId="264"/>
            <ac:spMk id="36" creationId="{65C40CEB-CC4D-4651-AEA4-0519EAAD8736}"/>
          </ac:spMkLst>
        </pc:spChg>
        <pc:spChg chg="add mod">
          <ac:chgData name="HORI YUKO" userId="e4c215b5-a3b4-43c6-a992-3990b6fc6cf5" providerId="ADAL" clId="{0A90A6FA-24F3-4C8F-950E-AF465B56967B}" dt="2021-06-19T06:11:09.767" v="308" actId="164"/>
          <ac:spMkLst>
            <pc:docMk/>
            <pc:sldMk cId="1501052949" sldId="264"/>
            <ac:spMk id="37" creationId="{C516C2A5-0924-4402-831A-88BF2B52BF5D}"/>
          </ac:spMkLst>
        </pc:spChg>
        <pc:spChg chg="mod">
          <ac:chgData name="HORI YUKO" userId="e4c215b5-a3b4-43c6-a992-3990b6fc6cf5" providerId="ADAL" clId="{0A90A6FA-24F3-4C8F-950E-AF465B56967B}" dt="2021-06-19T05:43:17.705" v="82" actId="165"/>
          <ac:spMkLst>
            <pc:docMk/>
            <pc:sldMk cId="1501052949" sldId="264"/>
            <ac:spMk id="38" creationId="{00000000-0000-0000-0000-000000000000}"/>
          </ac:spMkLst>
        </pc:spChg>
        <pc:spChg chg="mod topLvl">
          <ac:chgData name="HORI YUKO" userId="e4c215b5-a3b4-43c6-a992-3990b6fc6cf5" providerId="ADAL" clId="{0A90A6FA-24F3-4C8F-950E-AF465B56967B}" dt="2021-06-19T06:14:06.928" v="385" actId="208"/>
          <ac:spMkLst>
            <pc:docMk/>
            <pc:sldMk cId="1501052949" sldId="264"/>
            <ac:spMk id="39" creationId="{00000000-0000-0000-0000-000000000000}"/>
          </ac:spMkLst>
        </pc:spChg>
        <pc:spChg chg="del">
          <ac:chgData name="HORI YUKO" userId="e4c215b5-a3b4-43c6-a992-3990b6fc6cf5" providerId="ADAL" clId="{0A90A6FA-24F3-4C8F-950E-AF465B56967B}" dt="2021-06-19T05:43:32.235" v="86" actId="478"/>
          <ac:spMkLst>
            <pc:docMk/>
            <pc:sldMk cId="1501052949" sldId="264"/>
            <ac:spMk id="40" creationId="{00000000-0000-0000-0000-000000000000}"/>
          </ac:spMkLst>
        </pc:spChg>
        <pc:spChg chg="del">
          <ac:chgData name="HORI YUKO" userId="e4c215b5-a3b4-43c6-a992-3990b6fc6cf5" providerId="ADAL" clId="{0A90A6FA-24F3-4C8F-950E-AF465B56967B}" dt="2021-06-19T05:43:32.235" v="86" actId="478"/>
          <ac:spMkLst>
            <pc:docMk/>
            <pc:sldMk cId="1501052949" sldId="264"/>
            <ac:spMk id="44" creationId="{20B26434-2326-4A5E-A296-52691EB62608}"/>
          </ac:spMkLst>
        </pc:spChg>
        <pc:spChg chg="del">
          <ac:chgData name="HORI YUKO" userId="e4c215b5-a3b4-43c6-a992-3990b6fc6cf5" providerId="ADAL" clId="{0A90A6FA-24F3-4C8F-950E-AF465B56967B}" dt="2021-06-19T05:43:34.886" v="87" actId="478"/>
          <ac:spMkLst>
            <pc:docMk/>
            <pc:sldMk cId="1501052949" sldId="264"/>
            <ac:spMk id="45" creationId="{B251ABD8-0B22-4F1F-ACA2-A6E802E11CA3}"/>
          </ac:spMkLst>
        </pc:spChg>
        <pc:spChg chg="del">
          <ac:chgData name="HORI YUKO" userId="e4c215b5-a3b4-43c6-a992-3990b6fc6cf5" providerId="ADAL" clId="{0A90A6FA-24F3-4C8F-950E-AF465B56967B}" dt="2021-06-19T05:43:32.235" v="86" actId="478"/>
          <ac:spMkLst>
            <pc:docMk/>
            <pc:sldMk cId="1501052949" sldId="264"/>
            <ac:spMk id="46" creationId="{A1912B0C-88E7-4B03-A30D-8CABE6A9A3A2}"/>
          </ac:spMkLst>
        </pc:spChg>
        <pc:grpChg chg="del mod topLvl">
          <ac:chgData name="HORI YUKO" userId="e4c215b5-a3b4-43c6-a992-3990b6fc6cf5" providerId="ADAL" clId="{0A90A6FA-24F3-4C8F-950E-AF465B56967B}" dt="2021-06-19T05:45:42.571" v="127" actId="478"/>
          <ac:grpSpMkLst>
            <pc:docMk/>
            <pc:sldMk cId="1501052949" sldId="264"/>
            <ac:grpSpMk id="4" creationId="{00000000-0000-0000-0000-000000000000}"/>
          </ac:grpSpMkLst>
        </pc:grpChg>
        <pc:grpChg chg="del mod">
          <ac:chgData name="HORI YUKO" userId="e4c215b5-a3b4-43c6-a992-3990b6fc6cf5" providerId="ADAL" clId="{0A90A6FA-24F3-4C8F-950E-AF465B56967B}" dt="2021-06-19T05:43:17.705" v="82" actId="165"/>
          <ac:grpSpMkLst>
            <pc:docMk/>
            <pc:sldMk cId="1501052949" sldId="264"/>
            <ac:grpSpMk id="5" creationId="{00000000-0000-0000-0000-000000000000}"/>
          </ac:grpSpMkLst>
        </pc:grpChg>
        <pc:grpChg chg="del">
          <ac:chgData name="HORI YUKO" userId="e4c215b5-a3b4-43c6-a992-3990b6fc6cf5" providerId="ADAL" clId="{0A90A6FA-24F3-4C8F-950E-AF465B56967B}" dt="2021-06-19T05:35:21.608" v="45" actId="478"/>
          <ac:grpSpMkLst>
            <pc:docMk/>
            <pc:sldMk cId="1501052949" sldId="264"/>
            <ac:grpSpMk id="8" creationId="{71CC0502-7ECA-466E-8DCF-6005BABC1A02}"/>
          </ac:grpSpMkLst>
        </pc:grpChg>
        <pc:grpChg chg="add del">
          <ac:chgData name="HORI YUKO" userId="e4c215b5-a3b4-43c6-a992-3990b6fc6cf5" providerId="ADAL" clId="{0A90A6FA-24F3-4C8F-950E-AF465B56967B}" dt="2021-06-19T05:36:02.064" v="48" actId="165"/>
          <ac:grpSpMkLst>
            <pc:docMk/>
            <pc:sldMk cId="1501052949" sldId="264"/>
            <ac:grpSpMk id="9" creationId="{00000000-0000-0000-0000-000000000000}"/>
          </ac:grpSpMkLst>
        </pc:grpChg>
        <pc:grpChg chg="add mod">
          <ac:chgData name="HORI YUKO" userId="e4c215b5-a3b4-43c6-a992-3990b6fc6cf5" providerId="ADAL" clId="{0A90A6FA-24F3-4C8F-950E-AF465B56967B}" dt="2021-06-19T06:11:03.460" v="307" actId="164"/>
          <ac:grpSpMkLst>
            <pc:docMk/>
            <pc:sldMk cId="1501052949" sldId="264"/>
            <ac:grpSpMk id="18" creationId="{580DF645-ADFE-4538-AF6F-BF8EAC4DEEFE}"/>
          </ac:grpSpMkLst>
        </pc:grpChg>
        <pc:grpChg chg="add mod">
          <ac:chgData name="HORI YUKO" userId="e4c215b5-a3b4-43c6-a992-3990b6fc6cf5" providerId="ADAL" clId="{0A90A6FA-24F3-4C8F-950E-AF465B56967B}" dt="2021-06-19T06:11:09.767" v="308" actId="164"/>
          <ac:grpSpMkLst>
            <pc:docMk/>
            <pc:sldMk cId="1501052949" sldId="264"/>
            <ac:grpSpMk id="21" creationId="{4C0B4112-7B64-498B-A297-B966CDEA454A}"/>
          </ac:grpSpMkLst>
        </pc:grpChg>
        <pc:grpChg chg="add mod">
          <ac:chgData name="HORI YUKO" userId="e4c215b5-a3b4-43c6-a992-3990b6fc6cf5" providerId="ADAL" clId="{0A90A6FA-24F3-4C8F-950E-AF465B56967B}" dt="2021-06-19T06:11:41.258" v="309" actId="164"/>
          <ac:grpSpMkLst>
            <pc:docMk/>
            <pc:sldMk cId="1501052949" sldId="264"/>
            <ac:grpSpMk id="22" creationId="{FC149774-B285-46D1-8BFF-BAE75BB24435}"/>
          </ac:grpSpMkLst>
        </pc:grpChg>
        <pc:picChg chg="add mod">
          <ac:chgData name="HORI YUKO" userId="e4c215b5-a3b4-43c6-a992-3990b6fc6cf5" providerId="ADAL" clId="{0A90A6FA-24F3-4C8F-950E-AF465B56967B}" dt="2021-06-19T06:15:51.600" v="391" actId="1076"/>
          <ac:picMkLst>
            <pc:docMk/>
            <pc:sldMk cId="1501052949" sldId="264"/>
            <ac:picMk id="7" creationId="{3ECFBE64-A465-45DC-BD75-3BA66DF3D4AF}"/>
          </ac:picMkLst>
        </pc:picChg>
        <pc:picChg chg="del">
          <ac:chgData name="HORI YUKO" userId="e4c215b5-a3b4-43c6-a992-3990b6fc6cf5" providerId="ADAL" clId="{0A90A6FA-24F3-4C8F-950E-AF465B56967B}" dt="2021-06-19T05:43:32.235" v="86" actId="478"/>
          <ac:picMkLst>
            <pc:docMk/>
            <pc:sldMk cId="1501052949" sldId="264"/>
            <ac:picMk id="10" creationId="{0733D9E0-44D1-4F63-BEE3-42D56FD57AEF}"/>
          </ac:picMkLst>
        </pc:picChg>
        <pc:picChg chg="add mod ord">
          <ac:chgData name="HORI YUKO" userId="e4c215b5-a3b4-43c6-a992-3990b6fc6cf5" providerId="ADAL" clId="{0A90A6FA-24F3-4C8F-950E-AF465B56967B}" dt="2021-06-19T06:11:41.258" v="309" actId="164"/>
          <ac:picMkLst>
            <pc:docMk/>
            <pc:sldMk cId="1501052949" sldId="264"/>
            <ac:picMk id="13" creationId="{C7FBCED5-E2C2-4E16-912D-D3A21B6EFE73}"/>
          </ac:picMkLst>
        </pc:picChg>
        <pc:picChg chg="add mod ord">
          <ac:chgData name="HORI YUKO" userId="e4c215b5-a3b4-43c6-a992-3990b6fc6cf5" providerId="ADAL" clId="{0A90A6FA-24F3-4C8F-950E-AF465B56967B}" dt="2021-06-19T06:11:41.258" v="309" actId="164"/>
          <ac:picMkLst>
            <pc:docMk/>
            <pc:sldMk cId="1501052949" sldId="264"/>
            <ac:picMk id="15" creationId="{8E2ACF8F-58A1-4BE4-A6CA-AFEF77628580}"/>
          </ac:picMkLst>
        </pc:picChg>
        <pc:picChg chg="add mod ord">
          <ac:chgData name="HORI YUKO" userId="e4c215b5-a3b4-43c6-a992-3990b6fc6cf5" providerId="ADAL" clId="{0A90A6FA-24F3-4C8F-950E-AF465B56967B}" dt="2021-06-19T06:11:41.258" v="309" actId="164"/>
          <ac:picMkLst>
            <pc:docMk/>
            <pc:sldMk cId="1501052949" sldId="264"/>
            <ac:picMk id="17" creationId="{5265064C-FA45-4334-9E1C-F92A77189E98}"/>
          </ac:picMkLst>
        </pc:picChg>
        <pc:picChg chg="del mod topLvl">
          <ac:chgData name="HORI YUKO" userId="e4c215b5-a3b4-43c6-a992-3990b6fc6cf5" providerId="ADAL" clId="{0A90A6FA-24F3-4C8F-950E-AF465B56967B}" dt="2021-06-19T05:36:08.608" v="49" actId="478"/>
          <ac:picMkLst>
            <pc:docMk/>
            <pc:sldMk cId="1501052949" sldId="264"/>
            <ac:picMk id="34" creationId="{00000000-0000-0000-0000-000000000000}"/>
          </ac:picMkLst>
        </pc:picChg>
        <pc:picChg chg="del mod topLvl">
          <ac:chgData name="HORI YUKO" userId="e4c215b5-a3b4-43c6-a992-3990b6fc6cf5" providerId="ADAL" clId="{0A90A6FA-24F3-4C8F-950E-AF465B56967B}" dt="2021-06-19T05:43:21.651" v="84" actId="478"/>
          <ac:picMkLst>
            <pc:docMk/>
            <pc:sldMk cId="1501052949" sldId="264"/>
            <ac:picMk id="42" creationId="{B6C841E1-5EBC-4A7A-A380-4F7C380A8F73}"/>
          </ac:picMkLst>
        </pc:picChg>
        <pc:picChg chg="del mod topLvl">
          <ac:chgData name="HORI YUKO" userId="e4c215b5-a3b4-43c6-a992-3990b6fc6cf5" providerId="ADAL" clId="{0A90A6FA-24F3-4C8F-950E-AF465B56967B}" dt="2021-06-19T05:43:21.651" v="84" actId="478"/>
          <ac:picMkLst>
            <pc:docMk/>
            <pc:sldMk cId="1501052949" sldId="264"/>
            <ac:picMk id="43" creationId="{88895A99-205B-45FE-BF16-CD16F02F4A0D}"/>
          </ac:picMkLst>
        </pc:picChg>
        <pc:picChg chg="del mod topLvl">
          <ac:chgData name="HORI YUKO" userId="e4c215b5-a3b4-43c6-a992-3990b6fc6cf5" providerId="ADAL" clId="{0A90A6FA-24F3-4C8F-950E-AF465B56967B}" dt="2021-06-19T05:43:21.651" v="84" actId="478"/>
          <ac:picMkLst>
            <pc:docMk/>
            <pc:sldMk cId="1501052949" sldId="264"/>
            <ac:picMk id="1026" creationId="{00000000-0000-0000-0000-000000000000}"/>
          </ac:picMkLst>
        </pc:picChg>
      </pc:sldChg>
      <pc:sldChg chg="modTransition">
        <pc:chgData name="HORI YUKO" userId="e4c215b5-a3b4-43c6-a992-3990b6fc6cf5" providerId="ADAL" clId="{0A90A6FA-24F3-4C8F-950E-AF465B56967B}" dt="2021-06-19T08:40:02.691" v="1167"/>
        <pc:sldMkLst>
          <pc:docMk/>
          <pc:sldMk cId="1505961217" sldId="265"/>
        </pc:sldMkLst>
      </pc:sldChg>
      <pc:sldChg chg="addSp delSp modSp mod modTransition modAnim">
        <pc:chgData name="HORI YUKO" userId="e4c215b5-a3b4-43c6-a992-3990b6fc6cf5" providerId="ADAL" clId="{0A90A6FA-24F3-4C8F-950E-AF465B56967B}" dt="2021-06-19T08:17:22.598" v="1083"/>
        <pc:sldMkLst>
          <pc:docMk/>
          <pc:sldMk cId="206838807" sldId="266"/>
        </pc:sldMkLst>
        <pc:spChg chg="del">
          <ac:chgData name="HORI YUKO" userId="e4c215b5-a3b4-43c6-a992-3990b6fc6cf5" providerId="ADAL" clId="{0A90A6FA-24F3-4C8F-950E-AF465B56967B}" dt="2021-06-19T06:47:30.579" v="505" actId="478"/>
          <ac:spMkLst>
            <pc:docMk/>
            <pc:sldMk cId="206838807" sldId="266"/>
            <ac:spMk id="6" creationId="{00000000-0000-0000-0000-000000000000}"/>
          </ac:spMkLst>
        </pc:spChg>
        <pc:spChg chg="mod topLvl">
          <ac:chgData name="HORI YUKO" userId="e4c215b5-a3b4-43c6-a992-3990b6fc6cf5" providerId="ADAL" clId="{0A90A6FA-24F3-4C8F-950E-AF465B56967B}" dt="2021-06-19T07:30:50.818" v="864" actId="164"/>
          <ac:spMkLst>
            <pc:docMk/>
            <pc:sldMk cId="206838807" sldId="266"/>
            <ac:spMk id="20" creationId="{00000000-0000-0000-0000-000000000000}"/>
          </ac:spMkLst>
        </pc:spChg>
        <pc:spChg chg="del">
          <ac:chgData name="HORI YUKO" userId="e4c215b5-a3b4-43c6-a992-3990b6fc6cf5" providerId="ADAL" clId="{0A90A6FA-24F3-4C8F-950E-AF465B56967B}" dt="2021-06-19T07:45:41.602" v="978" actId="478"/>
          <ac:spMkLst>
            <pc:docMk/>
            <pc:sldMk cId="206838807" sldId="266"/>
            <ac:spMk id="31" creationId="{00000000-0000-0000-0000-000000000000}"/>
          </ac:spMkLst>
        </pc:spChg>
        <pc:spChg chg="del">
          <ac:chgData name="HORI YUKO" userId="e4c215b5-a3b4-43c6-a992-3990b6fc6cf5" providerId="ADAL" clId="{0A90A6FA-24F3-4C8F-950E-AF465B56967B}" dt="2021-06-19T06:47:30.579" v="505" actId="478"/>
          <ac:spMkLst>
            <pc:docMk/>
            <pc:sldMk cId="206838807" sldId="266"/>
            <ac:spMk id="35" creationId="{00000000-0000-0000-0000-000000000000}"/>
          </ac:spMkLst>
        </pc:spChg>
        <pc:spChg chg="del">
          <ac:chgData name="HORI YUKO" userId="e4c215b5-a3b4-43c6-a992-3990b6fc6cf5" providerId="ADAL" clId="{0A90A6FA-24F3-4C8F-950E-AF465B56967B}" dt="2021-06-19T06:47:30.579" v="505" actId="478"/>
          <ac:spMkLst>
            <pc:docMk/>
            <pc:sldMk cId="206838807" sldId="266"/>
            <ac:spMk id="36" creationId="{00000000-0000-0000-0000-000000000000}"/>
          </ac:spMkLst>
        </pc:spChg>
        <pc:spChg chg="del">
          <ac:chgData name="HORI YUKO" userId="e4c215b5-a3b4-43c6-a992-3990b6fc6cf5" providerId="ADAL" clId="{0A90A6FA-24F3-4C8F-950E-AF465B56967B}" dt="2021-06-19T06:47:30.579" v="505" actId="478"/>
          <ac:spMkLst>
            <pc:docMk/>
            <pc:sldMk cId="206838807" sldId="266"/>
            <ac:spMk id="38" creationId="{00000000-0000-0000-0000-000000000000}"/>
          </ac:spMkLst>
        </pc:spChg>
        <pc:spChg chg="mod topLvl">
          <ac:chgData name="HORI YUKO" userId="e4c215b5-a3b4-43c6-a992-3990b6fc6cf5" providerId="ADAL" clId="{0A90A6FA-24F3-4C8F-950E-AF465B56967B}" dt="2021-06-19T07:31:16.489" v="869" actId="14100"/>
          <ac:spMkLst>
            <pc:docMk/>
            <pc:sldMk cId="206838807" sldId="266"/>
            <ac:spMk id="39" creationId="{00000000-0000-0000-0000-000000000000}"/>
          </ac:spMkLst>
        </pc:spChg>
        <pc:spChg chg="del">
          <ac:chgData name="HORI YUKO" userId="e4c215b5-a3b4-43c6-a992-3990b6fc6cf5" providerId="ADAL" clId="{0A90A6FA-24F3-4C8F-950E-AF465B56967B}" dt="2021-06-19T06:47:30.579" v="505" actId="478"/>
          <ac:spMkLst>
            <pc:docMk/>
            <pc:sldMk cId="206838807" sldId="266"/>
            <ac:spMk id="40" creationId="{D65802E8-7395-4194-83B6-BD0BFC5D1465}"/>
          </ac:spMkLst>
        </pc:spChg>
        <pc:spChg chg="del">
          <ac:chgData name="HORI YUKO" userId="e4c215b5-a3b4-43c6-a992-3990b6fc6cf5" providerId="ADAL" clId="{0A90A6FA-24F3-4C8F-950E-AF465B56967B}" dt="2021-06-19T06:47:30.579" v="505" actId="478"/>
          <ac:spMkLst>
            <pc:docMk/>
            <pc:sldMk cId="206838807" sldId="266"/>
            <ac:spMk id="48" creationId="{8B84CA3A-1FC1-4D22-B9D5-E75855ED828E}"/>
          </ac:spMkLst>
        </pc:spChg>
        <pc:spChg chg="del">
          <ac:chgData name="HORI YUKO" userId="e4c215b5-a3b4-43c6-a992-3990b6fc6cf5" providerId="ADAL" clId="{0A90A6FA-24F3-4C8F-950E-AF465B56967B}" dt="2021-06-19T06:47:30.579" v="505" actId="478"/>
          <ac:spMkLst>
            <pc:docMk/>
            <pc:sldMk cId="206838807" sldId="266"/>
            <ac:spMk id="50" creationId="{99DE0F41-BC68-4BA9-AFB5-83BD8A2850BC}"/>
          </ac:spMkLst>
        </pc:spChg>
        <pc:spChg chg="del">
          <ac:chgData name="HORI YUKO" userId="e4c215b5-a3b4-43c6-a992-3990b6fc6cf5" providerId="ADAL" clId="{0A90A6FA-24F3-4C8F-950E-AF465B56967B}" dt="2021-06-19T06:47:30.579" v="505" actId="478"/>
          <ac:spMkLst>
            <pc:docMk/>
            <pc:sldMk cId="206838807" sldId="266"/>
            <ac:spMk id="51" creationId="{C754A990-E80F-4195-9562-D3D79AEABBB9}"/>
          </ac:spMkLst>
        </pc:spChg>
        <pc:spChg chg="del">
          <ac:chgData name="HORI YUKO" userId="e4c215b5-a3b4-43c6-a992-3990b6fc6cf5" providerId="ADAL" clId="{0A90A6FA-24F3-4C8F-950E-AF465B56967B}" dt="2021-06-19T06:47:30.579" v="505" actId="478"/>
          <ac:spMkLst>
            <pc:docMk/>
            <pc:sldMk cId="206838807" sldId="266"/>
            <ac:spMk id="52" creationId="{D65802E8-7395-4194-83B6-BD0BFC5D1465}"/>
          </ac:spMkLst>
        </pc:spChg>
        <pc:spChg chg="del">
          <ac:chgData name="HORI YUKO" userId="e4c215b5-a3b4-43c6-a992-3990b6fc6cf5" providerId="ADAL" clId="{0A90A6FA-24F3-4C8F-950E-AF465B56967B}" dt="2021-06-19T06:47:30.579" v="505" actId="478"/>
          <ac:spMkLst>
            <pc:docMk/>
            <pc:sldMk cId="206838807" sldId="266"/>
            <ac:spMk id="53" creationId="{68E661EB-4353-4DCB-AE3A-85D1C08D4A3A}"/>
          </ac:spMkLst>
        </pc:spChg>
        <pc:spChg chg="del">
          <ac:chgData name="HORI YUKO" userId="e4c215b5-a3b4-43c6-a992-3990b6fc6cf5" providerId="ADAL" clId="{0A90A6FA-24F3-4C8F-950E-AF465B56967B}" dt="2021-06-19T06:47:30.579" v="505" actId="478"/>
          <ac:spMkLst>
            <pc:docMk/>
            <pc:sldMk cId="206838807" sldId="266"/>
            <ac:spMk id="55" creationId="{C77E9918-CA15-4C7A-BB7B-F44844CAF59C}"/>
          </ac:spMkLst>
        </pc:spChg>
        <pc:spChg chg="del">
          <ac:chgData name="HORI YUKO" userId="e4c215b5-a3b4-43c6-a992-3990b6fc6cf5" providerId="ADAL" clId="{0A90A6FA-24F3-4C8F-950E-AF465B56967B}" dt="2021-06-19T06:47:30.579" v="505" actId="478"/>
          <ac:spMkLst>
            <pc:docMk/>
            <pc:sldMk cId="206838807" sldId="266"/>
            <ac:spMk id="56" creationId="{EDBD484B-8C13-48A6-8FB9-A40DF6D05866}"/>
          </ac:spMkLst>
        </pc:spChg>
        <pc:spChg chg="del">
          <ac:chgData name="HORI YUKO" userId="e4c215b5-a3b4-43c6-a992-3990b6fc6cf5" providerId="ADAL" clId="{0A90A6FA-24F3-4C8F-950E-AF465B56967B}" dt="2021-06-19T06:47:30.579" v="505" actId="478"/>
          <ac:spMkLst>
            <pc:docMk/>
            <pc:sldMk cId="206838807" sldId="266"/>
            <ac:spMk id="57" creationId="{68E661EB-4353-4DCB-AE3A-85D1C08D4A3A}"/>
          </ac:spMkLst>
        </pc:spChg>
        <pc:spChg chg="del">
          <ac:chgData name="HORI YUKO" userId="e4c215b5-a3b4-43c6-a992-3990b6fc6cf5" providerId="ADAL" clId="{0A90A6FA-24F3-4C8F-950E-AF465B56967B}" dt="2021-06-19T06:47:30.579" v="505" actId="478"/>
          <ac:spMkLst>
            <pc:docMk/>
            <pc:sldMk cId="206838807" sldId="266"/>
            <ac:spMk id="58" creationId="{00000000-0000-0000-0000-000000000000}"/>
          </ac:spMkLst>
        </pc:spChg>
        <pc:spChg chg="mod">
          <ac:chgData name="HORI YUKO" userId="e4c215b5-a3b4-43c6-a992-3990b6fc6cf5" providerId="ADAL" clId="{0A90A6FA-24F3-4C8F-950E-AF465B56967B}" dt="2021-06-19T07:02:44.700" v="563"/>
          <ac:spMkLst>
            <pc:docMk/>
            <pc:sldMk cId="206838807" sldId="266"/>
            <ac:spMk id="64" creationId="{E0F07C04-560F-4CA0-947D-B3BF805C15B7}"/>
          </ac:spMkLst>
        </pc:spChg>
        <pc:spChg chg="mod">
          <ac:chgData name="HORI YUKO" userId="e4c215b5-a3b4-43c6-a992-3990b6fc6cf5" providerId="ADAL" clId="{0A90A6FA-24F3-4C8F-950E-AF465B56967B}" dt="2021-06-19T07:46:01.860" v="980" actId="14100"/>
          <ac:spMkLst>
            <pc:docMk/>
            <pc:sldMk cId="206838807" sldId="266"/>
            <ac:spMk id="65" creationId="{9AB60F27-8414-4352-B35A-2D9EAD9E9698}"/>
          </ac:spMkLst>
        </pc:spChg>
        <pc:grpChg chg="del">
          <ac:chgData name="HORI YUKO" userId="e4c215b5-a3b4-43c6-a992-3990b6fc6cf5" providerId="ADAL" clId="{0A90A6FA-24F3-4C8F-950E-AF465B56967B}" dt="2021-06-19T06:46:53.570" v="500" actId="478"/>
          <ac:grpSpMkLst>
            <pc:docMk/>
            <pc:sldMk cId="206838807" sldId="266"/>
            <ac:grpSpMk id="8" creationId="{71CC0502-7ECA-466E-8DCF-6005BABC1A02}"/>
          </ac:grpSpMkLst>
        </pc:grpChg>
        <pc:grpChg chg="del">
          <ac:chgData name="HORI YUKO" userId="e4c215b5-a3b4-43c6-a992-3990b6fc6cf5" providerId="ADAL" clId="{0A90A6FA-24F3-4C8F-950E-AF465B56967B}" dt="2021-06-19T07:00:35.668" v="510" actId="165"/>
          <ac:grpSpMkLst>
            <pc:docMk/>
            <pc:sldMk cId="206838807" sldId="266"/>
            <ac:grpSpMk id="9" creationId="{00000000-0000-0000-0000-000000000000}"/>
          </ac:grpSpMkLst>
        </pc:grpChg>
        <pc:grpChg chg="add mod">
          <ac:chgData name="HORI YUKO" userId="e4c215b5-a3b4-43c6-a992-3990b6fc6cf5" providerId="ADAL" clId="{0A90A6FA-24F3-4C8F-950E-AF465B56967B}" dt="2021-06-19T07:31:07.849" v="868" actId="1076"/>
          <ac:grpSpMkLst>
            <pc:docMk/>
            <pc:sldMk cId="206838807" sldId="266"/>
            <ac:grpSpMk id="10" creationId="{73E1AB0B-B42F-4244-9B9D-2355127D6E9C}"/>
          </ac:grpSpMkLst>
        </pc:grpChg>
        <pc:grpChg chg="del">
          <ac:chgData name="HORI YUKO" userId="e4c215b5-a3b4-43c6-a992-3990b6fc6cf5" providerId="ADAL" clId="{0A90A6FA-24F3-4C8F-950E-AF465B56967B}" dt="2021-06-19T07:01:53.829" v="533" actId="478"/>
          <ac:grpSpMkLst>
            <pc:docMk/>
            <pc:sldMk cId="206838807" sldId="266"/>
            <ac:grpSpMk id="30" creationId="{728B38F2-91C3-4B2C-88A4-A0A095F91D70}"/>
          </ac:grpSpMkLst>
        </pc:grpChg>
        <pc:grpChg chg="del">
          <ac:chgData name="HORI YUKO" userId="e4c215b5-a3b4-43c6-a992-3990b6fc6cf5" providerId="ADAL" clId="{0A90A6FA-24F3-4C8F-950E-AF465B56967B}" dt="2021-06-19T06:47:30.579" v="505" actId="478"/>
          <ac:grpSpMkLst>
            <pc:docMk/>
            <pc:sldMk cId="206838807" sldId="266"/>
            <ac:grpSpMk id="32" creationId="{00000000-0000-0000-0000-000000000000}"/>
          </ac:grpSpMkLst>
        </pc:grpChg>
        <pc:grpChg chg="add mod">
          <ac:chgData name="HORI YUKO" userId="e4c215b5-a3b4-43c6-a992-3990b6fc6cf5" providerId="ADAL" clId="{0A90A6FA-24F3-4C8F-950E-AF465B56967B}" dt="2021-06-19T07:45:54.977" v="979" actId="1076"/>
          <ac:grpSpMkLst>
            <pc:docMk/>
            <pc:sldMk cId="206838807" sldId="266"/>
            <ac:grpSpMk id="59" creationId="{E5112F6E-2DCA-466F-A3AD-758070A8B661}"/>
          </ac:grpSpMkLst>
        </pc:grpChg>
        <pc:grpChg chg="add mod">
          <ac:chgData name="HORI YUKO" userId="e4c215b5-a3b4-43c6-a992-3990b6fc6cf5" providerId="ADAL" clId="{0A90A6FA-24F3-4C8F-950E-AF465B56967B}" dt="2021-06-19T07:02:44.700" v="563"/>
          <ac:grpSpMkLst>
            <pc:docMk/>
            <pc:sldMk cId="206838807" sldId="266"/>
            <ac:grpSpMk id="63" creationId="{BA26F503-1DA7-4CC0-83D0-D3AAC0E88509}"/>
          </ac:grpSpMkLst>
        </pc:grpChg>
        <pc:picChg chg="add del mod">
          <ac:chgData name="HORI YUKO" userId="e4c215b5-a3b4-43c6-a992-3990b6fc6cf5" providerId="ADAL" clId="{0A90A6FA-24F3-4C8F-950E-AF465B56967B}" dt="2021-06-19T07:30:29.322" v="858" actId="478"/>
          <ac:picMkLst>
            <pc:docMk/>
            <pc:sldMk cId="206838807" sldId="266"/>
            <ac:picMk id="4" creationId="{85929BE4-713C-477E-8BB2-C166CFF77477}"/>
          </ac:picMkLst>
        </pc:picChg>
        <pc:picChg chg="add mod">
          <ac:chgData name="HORI YUKO" userId="e4c215b5-a3b4-43c6-a992-3990b6fc6cf5" providerId="ADAL" clId="{0A90A6FA-24F3-4C8F-950E-AF465B56967B}" dt="2021-06-19T07:48:28.882" v="987" actId="1076"/>
          <ac:picMkLst>
            <pc:docMk/>
            <pc:sldMk cId="206838807" sldId="266"/>
            <ac:picMk id="7" creationId="{D9463052-E8EF-457E-9BFE-AA79C89F4799}"/>
          </ac:picMkLst>
        </pc:picChg>
        <pc:picChg chg="del mod topLvl">
          <ac:chgData name="HORI YUKO" userId="e4c215b5-a3b4-43c6-a992-3990b6fc6cf5" providerId="ADAL" clId="{0A90A6FA-24F3-4C8F-950E-AF465B56967B}" dt="2021-06-19T07:00:38.203" v="511" actId="478"/>
          <ac:picMkLst>
            <pc:docMk/>
            <pc:sldMk cId="206838807" sldId="266"/>
            <ac:picMk id="34" creationId="{00000000-0000-0000-0000-000000000000}"/>
          </ac:picMkLst>
        </pc:picChg>
        <pc:picChg chg="del">
          <ac:chgData name="HORI YUKO" userId="e4c215b5-a3b4-43c6-a992-3990b6fc6cf5" providerId="ADAL" clId="{0A90A6FA-24F3-4C8F-950E-AF465B56967B}" dt="2021-06-19T06:47:30.579" v="505" actId="478"/>
          <ac:picMkLst>
            <pc:docMk/>
            <pc:sldMk cId="206838807" sldId="266"/>
            <ac:picMk id="49" creationId="{E989B3D5-C1A3-4947-89F3-A9319CDEFFDD}"/>
          </ac:picMkLst>
        </pc:picChg>
        <pc:picChg chg="del">
          <ac:chgData name="HORI YUKO" userId="e4c215b5-a3b4-43c6-a992-3990b6fc6cf5" providerId="ADAL" clId="{0A90A6FA-24F3-4C8F-950E-AF465B56967B}" dt="2021-06-19T06:47:30.579" v="505" actId="478"/>
          <ac:picMkLst>
            <pc:docMk/>
            <pc:sldMk cId="206838807" sldId="266"/>
            <ac:picMk id="54" creationId="{61768C1F-BF3B-419F-B3F5-981019E3D799}"/>
          </ac:picMkLst>
        </pc:picChg>
        <pc:picChg chg="mod">
          <ac:chgData name="HORI YUKO" userId="e4c215b5-a3b4-43c6-a992-3990b6fc6cf5" providerId="ADAL" clId="{0A90A6FA-24F3-4C8F-950E-AF465B56967B}" dt="2021-06-19T07:02:44.700" v="563"/>
          <ac:picMkLst>
            <pc:docMk/>
            <pc:sldMk cId="206838807" sldId="266"/>
            <ac:picMk id="60" creationId="{B24C7385-5B3D-4D88-8207-9A47F726DCF2}"/>
          </ac:picMkLst>
        </pc:picChg>
        <pc:picChg chg="mod">
          <ac:chgData name="HORI YUKO" userId="e4c215b5-a3b4-43c6-a992-3990b6fc6cf5" providerId="ADAL" clId="{0A90A6FA-24F3-4C8F-950E-AF465B56967B}" dt="2021-06-19T07:02:44.700" v="563"/>
          <ac:picMkLst>
            <pc:docMk/>
            <pc:sldMk cId="206838807" sldId="266"/>
            <ac:picMk id="61" creationId="{750F79A8-6A9A-4EB0-B12E-D16C5747EE15}"/>
          </ac:picMkLst>
        </pc:picChg>
        <pc:picChg chg="mod">
          <ac:chgData name="HORI YUKO" userId="e4c215b5-a3b4-43c6-a992-3990b6fc6cf5" providerId="ADAL" clId="{0A90A6FA-24F3-4C8F-950E-AF465B56967B}" dt="2021-06-19T07:02:44.700" v="563"/>
          <ac:picMkLst>
            <pc:docMk/>
            <pc:sldMk cId="206838807" sldId="266"/>
            <ac:picMk id="62" creationId="{4B11D410-AE4C-4F4B-91A7-C44CB3EFB73D}"/>
          </ac:picMkLst>
        </pc:picChg>
        <pc:picChg chg="del">
          <ac:chgData name="HORI YUKO" userId="e4c215b5-a3b4-43c6-a992-3990b6fc6cf5" providerId="ADAL" clId="{0A90A6FA-24F3-4C8F-950E-AF465B56967B}" dt="2021-06-19T06:47:30.579" v="505" actId="478"/>
          <ac:picMkLst>
            <pc:docMk/>
            <pc:sldMk cId="206838807" sldId="266"/>
            <ac:picMk id="1028" creationId="{00000000-0000-0000-0000-000000000000}"/>
          </ac:picMkLst>
        </pc:picChg>
      </pc:sldChg>
      <pc:sldChg chg="modTransition">
        <pc:chgData name="HORI YUKO" userId="e4c215b5-a3b4-43c6-a992-3990b6fc6cf5" providerId="ADAL" clId="{0A90A6FA-24F3-4C8F-950E-AF465B56967B}" dt="2021-06-19T08:45:37.480" v="1191"/>
        <pc:sldMkLst>
          <pc:docMk/>
          <pc:sldMk cId="3483570919" sldId="267"/>
        </pc:sldMkLst>
      </pc:sldChg>
      <pc:sldChg chg="modTransition">
        <pc:chgData name="HORI YUKO" userId="e4c215b5-a3b4-43c6-a992-3990b6fc6cf5" providerId="ADAL" clId="{0A90A6FA-24F3-4C8F-950E-AF465B56967B}" dt="2021-06-19T08:45:44.079" v="1193"/>
        <pc:sldMkLst>
          <pc:docMk/>
          <pc:sldMk cId="2737334496" sldId="268"/>
        </pc:sldMkLst>
      </pc:sldChg>
      <pc:sldChg chg="delSp del mod">
        <pc:chgData name="HORI YUKO" userId="e4c215b5-a3b4-43c6-a992-3990b6fc6cf5" providerId="ADAL" clId="{0A90A6FA-24F3-4C8F-950E-AF465B56967B}" dt="2021-06-19T08:58:20.018" v="1419" actId="47"/>
        <pc:sldMkLst>
          <pc:docMk/>
          <pc:sldMk cId="187510478" sldId="269"/>
        </pc:sldMkLst>
        <pc:spChg chg="del">
          <ac:chgData name="HORI YUKO" userId="e4c215b5-a3b4-43c6-a992-3990b6fc6cf5" providerId="ADAL" clId="{0A90A6FA-24F3-4C8F-950E-AF465B56967B}" dt="2021-06-19T08:46:25.481" v="1241" actId="478"/>
          <ac:spMkLst>
            <pc:docMk/>
            <pc:sldMk cId="187510478" sldId="269"/>
            <ac:spMk id="20" creationId="{00000000-0000-0000-0000-000000000000}"/>
          </ac:spMkLst>
        </pc:spChg>
      </pc:sldChg>
      <pc:sldChg chg="modTransition">
        <pc:chgData name="HORI YUKO" userId="e4c215b5-a3b4-43c6-a992-3990b6fc6cf5" providerId="ADAL" clId="{0A90A6FA-24F3-4C8F-950E-AF465B56967B}" dt="2021-06-19T09:02:36.526" v="1438"/>
        <pc:sldMkLst>
          <pc:docMk/>
          <pc:sldMk cId="3856479878" sldId="270"/>
        </pc:sldMkLst>
      </pc:sldChg>
      <pc:sldChg chg="modTransition">
        <pc:chgData name="HORI YUKO" userId="e4c215b5-a3b4-43c6-a992-3990b6fc6cf5" providerId="ADAL" clId="{0A90A6FA-24F3-4C8F-950E-AF465B56967B}" dt="2021-06-19T09:03:38.863" v="1443"/>
        <pc:sldMkLst>
          <pc:docMk/>
          <pc:sldMk cId="3436146928" sldId="271"/>
        </pc:sldMkLst>
      </pc:sldChg>
      <pc:sldChg chg="addSp delSp modSp mod modTransition modAnim">
        <pc:chgData name="HORI YUKO" userId="e4c215b5-a3b4-43c6-a992-3990b6fc6cf5" providerId="ADAL" clId="{0A90A6FA-24F3-4C8F-950E-AF465B56967B}" dt="2021-06-19T09:54:17.345" v="1845" actId="1076"/>
        <pc:sldMkLst>
          <pc:docMk/>
          <pc:sldMk cId="1932277051" sldId="272"/>
        </pc:sldMkLst>
        <pc:spChg chg="mod topLvl">
          <ac:chgData name="HORI YUKO" userId="e4c215b5-a3b4-43c6-a992-3990b6fc6cf5" providerId="ADAL" clId="{0A90A6FA-24F3-4C8F-950E-AF465B56967B}" dt="2021-06-19T09:31:14.699" v="1716" actId="164"/>
          <ac:spMkLst>
            <pc:docMk/>
            <pc:sldMk cId="1932277051" sldId="272"/>
            <ac:spMk id="20" creationId="{00000000-0000-0000-0000-000000000000}"/>
          </ac:spMkLst>
        </pc:spChg>
        <pc:spChg chg="del">
          <ac:chgData name="HORI YUKO" userId="e4c215b5-a3b4-43c6-a992-3990b6fc6cf5" providerId="ADAL" clId="{0A90A6FA-24F3-4C8F-950E-AF465B56967B}" dt="2021-06-19T09:03:53.382" v="1446" actId="478"/>
          <ac:spMkLst>
            <pc:docMk/>
            <pc:sldMk cId="1932277051" sldId="272"/>
            <ac:spMk id="32" creationId="{00000000-0000-0000-0000-000000000000}"/>
          </ac:spMkLst>
        </pc:spChg>
        <pc:spChg chg="del">
          <ac:chgData name="HORI YUKO" userId="e4c215b5-a3b4-43c6-a992-3990b6fc6cf5" providerId="ADAL" clId="{0A90A6FA-24F3-4C8F-950E-AF465B56967B}" dt="2021-06-19T09:04:05.083" v="1447" actId="478"/>
          <ac:spMkLst>
            <pc:docMk/>
            <pc:sldMk cId="1932277051" sldId="272"/>
            <ac:spMk id="37" creationId="{00000000-0000-0000-0000-000000000000}"/>
          </ac:spMkLst>
        </pc:spChg>
        <pc:spChg chg="del">
          <ac:chgData name="HORI YUKO" userId="e4c215b5-a3b4-43c6-a992-3990b6fc6cf5" providerId="ADAL" clId="{0A90A6FA-24F3-4C8F-950E-AF465B56967B}" dt="2021-06-19T09:04:05.083" v="1447" actId="478"/>
          <ac:spMkLst>
            <pc:docMk/>
            <pc:sldMk cId="1932277051" sldId="272"/>
            <ac:spMk id="38" creationId="{00000000-0000-0000-0000-000000000000}"/>
          </ac:spMkLst>
        </pc:spChg>
        <pc:spChg chg="mod topLvl">
          <ac:chgData name="HORI YUKO" userId="e4c215b5-a3b4-43c6-a992-3990b6fc6cf5" providerId="ADAL" clId="{0A90A6FA-24F3-4C8F-950E-AF465B56967B}" dt="2021-06-19T09:31:14.699" v="1716" actId="164"/>
          <ac:spMkLst>
            <pc:docMk/>
            <pc:sldMk cId="1932277051" sldId="272"/>
            <ac:spMk id="39" creationId="{00000000-0000-0000-0000-000000000000}"/>
          </ac:spMkLst>
        </pc:spChg>
        <pc:spChg chg="mod">
          <ac:chgData name="HORI YUKO" userId="e4c215b5-a3b4-43c6-a992-3990b6fc6cf5" providerId="ADAL" clId="{0A90A6FA-24F3-4C8F-950E-AF465B56967B}" dt="2021-06-19T09:04:57.950" v="1457" actId="1076"/>
          <ac:spMkLst>
            <pc:docMk/>
            <pc:sldMk cId="1932277051" sldId="272"/>
            <ac:spMk id="46" creationId="{67B2044C-FEA1-4CCB-8815-F8DF855E7535}"/>
          </ac:spMkLst>
        </pc:spChg>
        <pc:spChg chg="mod">
          <ac:chgData name="HORI YUKO" userId="e4c215b5-a3b4-43c6-a992-3990b6fc6cf5" providerId="ADAL" clId="{0A90A6FA-24F3-4C8F-950E-AF465B56967B}" dt="2021-06-19T09:04:57.950" v="1457" actId="1076"/>
          <ac:spMkLst>
            <pc:docMk/>
            <pc:sldMk cId="1932277051" sldId="272"/>
            <ac:spMk id="47" creationId="{9B550C90-91D7-43E2-A5EA-472D3B403006}"/>
          </ac:spMkLst>
        </pc:spChg>
        <pc:spChg chg="del">
          <ac:chgData name="HORI YUKO" userId="e4c215b5-a3b4-43c6-a992-3990b6fc6cf5" providerId="ADAL" clId="{0A90A6FA-24F3-4C8F-950E-AF465B56967B}" dt="2021-06-19T09:04:05.083" v="1447" actId="478"/>
          <ac:spMkLst>
            <pc:docMk/>
            <pc:sldMk cId="1932277051" sldId="272"/>
            <ac:spMk id="48" creationId="{CEB712B3-4295-4384-A3B3-6D846F72E6BA}"/>
          </ac:spMkLst>
        </pc:spChg>
        <pc:spChg chg="del">
          <ac:chgData name="HORI YUKO" userId="e4c215b5-a3b4-43c6-a992-3990b6fc6cf5" providerId="ADAL" clId="{0A90A6FA-24F3-4C8F-950E-AF465B56967B}" dt="2021-06-19T09:04:05.083" v="1447" actId="478"/>
          <ac:spMkLst>
            <pc:docMk/>
            <pc:sldMk cId="1932277051" sldId="272"/>
            <ac:spMk id="49" creationId="{B72BAC75-F44D-421B-9834-AC36EF75C92E}"/>
          </ac:spMkLst>
        </pc:spChg>
        <pc:spChg chg="del">
          <ac:chgData name="HORI YUKO" userId="e4c215b5-a3b4-43c6-a992-3990b6fc6cf5" providerId="ADAL" clId="{0A90A6FA-24F3-4C8F-950E-AF465B56967B}" dt="2021-06-19T09:04:05.083" v="1447" actId="478"/>
          <ac:spMkLst>
            <pc:docMk/>
            <pc:sldMk cId="1932277051" sldId="272"/>
            <ac:spMk id="50" creationId="{754452D5-B9DE-43A1-8B9D-A1EAC5640AF6}"/>
          </ac:spMkLst>
        </pc:spChg>
        <pc:spChg chg="del">
          <ac:chgData name="HORI YUKO" userId="e4c215b5-a3b4-43c6-a992-3990b6fc6cf5" providerId="ADAL" clId="{0A90A6FA-24F3-4C8F-950E-AF465B56967B}" dt="2021-06-19T09:04:05.083" v="1447" actId="478"/>
          <ac:spMkLst>
            <pc:docMk/>
            <pc:sldMk cId="1932277051" sldId="272"/>
            <ac:spMk id="51" creationId="{69D12B5A-A873-4349-89C7-F7029A4458DD}"/>
          </ac:spMkLst>
        </pc:spChg>
        <pc:spChg chg="del">
          <ac:chgData name="HORI YUKO" userId="e4c215b5-a3b4-43c6-a992-3990b6fc6cf5" providerId="ADAL" clId="{0A90A6FA-24F3-4C8F-950E-AF465B56967B}" dt="2021-06-19T09:04:11.308" v="1450" actId="478"/>
          <ac:spMkLst>
            <pc:docMk/>
            <pc:sldMk cId="1932277051" sldId="272"/>
            <ac:spMk id="52" creationId="{67CEAB08-8638-4211-BAE1-30DE0DC9BA11}"/>
          </ac:spMkLst>
        </pc:spChg>
        <pc:spChg chg="mod">
          <ac:chgData name="HORI YUKO" userId="e4c215b5-a3b4-43c6-a992-3990b6fc6cf5" providerId="ADAL" clId="{0A90A6FA-24F3-4C8F-950E-AF465B56967B}" dt="2021-06-19T09:08:01.478" v="1500"/>
          <ac:spMkLst>
            <pc:docMk/>
            <pc:sldMk cId="1932277051" sldId="272"/>
            <ac:spMk id="57" creationId="{D97CD430-6265-44E9-BE53-E369B7C6D229}"/>
          </ac:spMkLst>
        </pc:spChg>
        <pc:spChg chg="mod">
          <ac:chgData name="HORI YUKO" userId="e4c215b5-a3b4-43c6-a992-3990b6fc6cf5" providerId="ADAL" clId="{0A90A6FA-24F3-4C8F-950E-AF465B56967B}" dt="2021-06-19T09:08:01.478" v="1500"/>
          <ac:spMkLst>
            <pc:docMk/>
            <pc:sldMk cId="1932277051" sldId="272"/>
            <ac:spMk id="58" creationId="{B59FAFE4-AEEF-49B3-80B6-A9832445836C}"/>
          </ac:spMkLst>
        </pc:spChg>
        <pc:grpChg chg="del">
          <ac:chgData name="HORI YUKO" userId="e4c215b5-a3b4-43c6-a992-3990b6fc6cf5" providerId="ADAL" clId="{0A90A6FA-24F3-4C8F-950E-AF465B56967B}" dt="2021-06-19T09:03:51.239" v="1445" actId="478"/>
          <ac:grpSpMkLst>
            <pc:docMk/>
            <pc:sldMk cId="1932277051" sldId="272"/>
            <ac:grpSpMk id="8" creationId="{71CC0502-7ECA-466E-8DCF-6005BABC1A02}"/>
          </ac:grpSpMkLst>
        </pc:grpChg>
        <pc:grpChg chg="del">
          <ac:chgData name="HORI YUKO" userId="e4c215b5-a3b4-43c6-a992-3990b6fc6cf5" providerId="ADAL" clId="{0A90A6FA-24F3-4C8F-950E-AF465B56967B}" dt="2021-06-19T09:04:50.371" v="1454" actId="165"/>
          <ac:grpSpMkLst>
            <pc:docMk/>
            <pc:sldMk cId="1932277051" sldId="272"/>
            <ac:grpSpMk id="9" creationId="{00000000-0000-0000-0000-000000000000}"/>
          </ac:grpSpMkLst>
        </pc:grpChg>
        <pc:grpChg chg="del">
          <ac:chgData name="HORI YUKO" userId="e4c215b5-a3b4-43c6-a992-3990b6fc6cf5" providerId="ADAL" clId="{0A90A6FA-24F3-4C8F-950E-AF465B56967B}" dt="2021-06-19T09:04:05.083" v="1447" actId="478"/>
          <ac:grpSpMkLst>
            <pc:docMk/>
            <pc:sldMk cId="1932277051" sldId="272"/>
            <ac:grpSpMk id="11" creationId="{00000000-0000-0000-0000-000000000000}"/>
          </ac:grpSpMkLst>
        </pc:grpChg>
        <pc:grpChg chg="add mod">
          <ac:chgData name="HORI YUKO" userId="e4c215b5-a3b4-43c6-a992-3990b6fc6cf5" providerId="ADAL" clId="{0A90A6FA-24F3-4C8F-950E-AF465B56967B}" dt="2021-06-19T09:31:14.699" v="1716" actId="164"/>
          <ac:grpSpMkLst>
            <pc:docMk/>
            <pc:sldMk cId="1932277051" sldId="272"/>
            <ac:grpSpMk id="17" creationId="{057D8AE6-F50B-4F14-BF73-B74C81137FB4}"/>
          </ac:grpSpMkLst>
        </pc:grpChg>
        <pc:grpChg chg="add mod">
          <ac:chgData name="HORI YUKO" userId="e4c215b5-a3b4-43c6-a992-3990b6fc6cf5" providerId="ADAL" clId="{0A90A6FA-24F3-4C8F-950E-AF465B56967B}" dt="2021-06-19T09:54:17.345" v="1845" actId="1076"/>
          <ac:grpSpMkLst>
            <pc:docMk/>
            <pc:sldMk cId="1932277051" sldId="272"/>
            <ac:grpSpMk id="18" creationId="{A2960F8F-A31F-4972-A74E-99702CFA0BAE}"/>
          </ac:grpSpMkLst>
        </pc:grpChg>
        <pc:grpChg chg="del mod">
          <ac:chgData name="HORI YUKO" userId="e4c215b5-a3b4-43c6-a992-3990b6fc6cf5" providerId="ADAL" clId="{0A90A6FA-24F3-4C8F-950E-AF465B56967B}" dt="2021-06-19T09:05:57.584" v="1480" actId="478"/>
          <ac:grpSpMkLst>
            <pc:docMk/>
            <pc:sldMk cId="1932277051" sldId="272"/>
            <ac:grpSpMk id="30" creationId="{C0CB4D7F-0CFC-46DE-8FD8-B26F49BC2F5D}"/>
          </ac:grpSpMkLst>
        </pc:grpChg>
        <pc:grpChg chg="del">
          <ac:chgData name="HORI YUKO" userId="e4c215b5-a3b4-43c6-a992-3990b6fc6cf5" providerId="ADAL" clId="{0A90A6FA-24F3-4C8F-950E-AF465B56967B}" dt="2021-06-19T09:04:05.083" v="1447" actId="478"/>
          <ac:grpSpMkLst>
            <pc:docMk/>
            <pc:sldMk cId="1932277051" sldId="272"/>
            <ac:grpSpMk id="31" creationId="{00000000-0000-0000-0000-000000000000}"/>
          </ac:grpSpMkLst>
        </pc:grpChg>
        <pc:grpChg chg="del">
          <ac:chgData name="HORI YUKO" userId="e4c215b5-a3b4-43c6-a992-3990b6fc6cf5" providerId="ADAL" clId="{0A90A6FA-24F3-4C8F-950E-AF465B56967B}" dt="2021-06-19T09:04:05.083" v="1447" actId="478"/>
          <ac:grpSpMkLst>
            <pc:docMk/>
            <pc:sldMk cId="1932277051" sldId="272"/>
            <ac:grpSpMk id="41" creationId="{778FC87C-912B-46D8-8000-6A1398DFF05F}"/>
          </ac:grpSpMkLst>
        </pc:grpChg>
        <pc:grpChg chg="mod">
          <ac:chgData name="HORI YUKO" userId="e4c215b5-a3b4-43c6-a992-3990b6fc6cf5" providerId="ADAL" clId="{0A90A6FA-24F3-4C8F-950E-AF465B56967B}" dt="2021-06-19T09:04:57.950" v="1457" actId="1076"/>
          <ac:grpSpMkLst>
            <pc:docMk/>
            <pc:sldMk cId="1932277051" sldId="272"/>
            <ac:grpSpMk id="43" creationId="{7D883C68-55C7-46DF-85C9-16BD0251DE8A}"/>
          </ac:grpSpMkLst>
        </pc:grpChg>
        <pc:grpChg chg="add mod">
          <ac:chgData name="HORI YUKO" userId="e4c215b5-a3b4-43c6-a992-3990b6fc6cf5" providerId="ADAL" clId="{0A90A6FA-24F3-4C8F-950E-AF465B56967B}" dt="2021-06-19T09:08:05.368" v="1501" actId="1076"/>
          <ac:grpSpMkLst>
            <pc:docMk/>
            <pc:sldMk cId="1932277051" sldId="272"/>
            <ac:grpSpMk id="56" creationId="{DAFE4428-25BC-462F-853C-3E3FC95D3F69}"/>
          </ac:grpSpMkLst>
        </pc:grpChg>
        <pc:picChg chg="add mod">
          <ac:chgData name="HORI YUKO" userId="e4c215b5-a3b4-43c6-a992-3990b6fc6cf5" providerId="ADAL" clId="{0A90A6FA-24F3-4C8F-950E-AF465B56967B}" dt="2021-06-19T09:05:55.371" v="1479" actId="1076"/>
          <ac:picMkLst>
            <pc:docMk/>
            <pc:sldMk cId="1932277051" sldId="272"/>
            <ac:picMk id="4" creationId="{5E5ED2DB-C8E2-4E27-AED7-22EFAB75E022}"/>
          </ac:picMkLst>
        </pc:picChg>
        <pc:picChg chg="add del mod">
          <ac:chgData name="HORI YUKO" userId="e4c215b5-a3b4-43c6-a992-3990b6fc6cf5" providerId="ADAL" clId="{0A90A6FA-24F3-4C8F-950E-AF465B56967B}" dt="2021-06-19T09:06:36.672" v="1485" actId="478"/>
          <ac:picMkLst>
            <pc:docMk/>
            <pc:sldMk cId="1932277051" sldId="272"/>
            <ac:picMk id="7" creationId="{A990A9C4-F791-4851-B0EA-C2415F899B58}"/>
          </ac:picMkLst>
        </pc:picChg>
        <pc:picChg chg="add mod">
          <ac:chgData name="HORI YUKO" userId="e4c215b5-a3b4-43c6-a992-3990b6fc6cf5" providerId="ADAL" clId="{0A90A6FA-24F3-4C8F-950E-AF465B56967B}" dt="2021-06-19T09:32:10.440" v="1721" actId="164"/>
          <ac:picMkLst>
            <pc:docMk/>
            <pc:sldMk cId="1932277051" sldId="272"/>
            <ac:picMk id="12" creationId="{25733792-E8F1-4D9B-BC1E-D40E72942D4C}"/>
          </ac:picMkLst>
        </pc:picChg>
        <pc:picChg chg="add mod">
          <ac:chgData name="HORI YUKO" userId="e4c215b5-a3b4-43c6-a992-3990b6fc6cf5" providerId="ADAL" clId="{0A90A6FA-24F3-4C8F-950E-AF465B56967B}" dt="2021-06-19T09:32:10.440" v="1721" actId="164"/>
          <ac:picMkLst>
            <pc:docMk/>
            <pc:sldMk cId="1932277051" sldId="272"/>
            <ac:picMk id="14" creationId="{738EF339-F855-4A94-A957-AFC5EB78262B}"/>
          </ac:picMkLst>
        </pc:picChg>
        <pc:picChg chg="add del mod">
          <ac:chgData name="HORI YUKO" userId="e4c215b5-a3b4-43c6-a992-3990b6fc6cf5" providerId="ADAL" clId="{0A90A6FA-24F3-4C8F-950E-AF465B56967B}" dt="2021-06-19T09:54:11.733" v="1844" actId="478"/>
          <ac:picMkLst>
            <pc:docMk/>
            <pc:sldMk cId="1932277051" sldId="272"/>
            <ac:picMk id="16" creationId="{C6FF2733-684E-4FAD-961D-F71A3917D352}"/>
          </ac:picMkLst>
        </pc:picChg>
        <pc:picChg chg="del mod topLvl">
          <ac:chgData name="HORI YUKO" userId="e4c215b5-a3b4-43c6-a992-3990b6fc6cf5" providerId="ADAL" clId="{0A90A6FA-24F3-4C8F-950E-AF465B56967B}" dt="2021-06-19T09:04:52.407" v="1455" actId="478"/>
          <ac:picMkLst>
            <pc:docMk/>
            <pc:sldMk cId="1932277051" sldId="272"/>
            <ac:picMk id="34" creationId="{00000000-0000-0000-0000-000000000000}"/>
          </ac:picMkLst>
        </pc:picChg>
        <pc:picChg chg="mod">
          <ac:chgData name="HORI YUKO" userId="e4c215b5-a3b4-43c6-a992-3990b6fc6cf5" providerId="ADAL" clId="{0A90A6FA-24F3-4C8F-950E-AF465B56967B}" dt="2021-06-19T09:04:57.950" v="1457" actId="1076"/>
          <ac:picMkLst>
            <pc:docMk/>
            <pc:sldMk cId="1932277051" sldId="272"/>
            <ac:picMk id="42" creationId="{B32CEDC0-5292-4244-86A6-0F29D362A3EB}"/>
          </ac:picMkLst>
        </pc:picChg>
        <pc:picChg chg="mod">
          <ac:chgData name="HORI YUKO" userId="e4c215b5-a3b4-43c6-a992-3990b6fc6cf5" providerId="ADAL" clId="{0A90A6FA-24F3-4C8F-950E-AF465B56967B}" dt="2021-06-19T09:04:57.950" v="1457" actId="1076"/>
          <ac:picMkLst>
            <pc:docMk/>
            <pc:sldMk cId="1932277051" sldId="272"/>
            <ac:picMk id="44" creationId="{6EB35932-D2F6-47BE-AA1B-59B7A3E42C0A}"/>
          </ac:picMkLst>
        </pc:picChg>
        <pc:picChg chg="mod">
          <ac:chgData name="HORI YUKO" userId="e4c215b5-a3b4-43c6-a992-3990b6fc6cf5" providerId="ADAL" clId="{0A90A6FA-24F3-4C8F-950E-AF465B56967B}" dt="2021-06-19T09:04:57.950" v="1457" actId="1076"/>
          <ac:picMkLst>
            <pc:docMk/>
            <pc:sldMk cId="1932277051" sldId="272"/>
            <ac:picMk id="45" creationId="{798F8D83-5116-416A-ABC7-256A153F813C}"/>
          </ac:picMkLst>
        </pc:picChg>
        <pc:picChg chg="del">
          <ac:chgData name="HORI YUKO" userId="e4c215b5-a3b4-43c6-a992-3990b6fc6cf5" providerId="ADAL" clId="{0A90A6FA-24F3-4C8F-950E-AF465B56967B}" dt="2021-06-19T09:04:05.083" v="1447" actId="478"/>
          <ac:picMkLst>
            <pc:docMk/>
            <pc:sldMk cId="1932277051" sldId="272"/>
            <ac:picMk id="54" creationId="{B60B8D95-B3C6-4511-8217-64ED37181C67}"/>
          </ac:picMkLst>
        </pc:picChg>
        <pc:picChg chg="del">
          <ac:chgData name="HORI YUKO" userId="e4c215b5-a3b4-43c6-a992-3990b6fc6cf5" providerId="ADAL" clId="{0A90A6FA-24F3-4C8F-950E-AF465B56967B}" dt="2021-06-19T09:04:09.560" v="1449" actId="478"/>
          <ac:picMkLst>
            <pc:docMk/>
            <pc:sldMk cId="1932277051" sldId="272"/>
            <ac:picMk id="1026" creationId="{C0209CA6-BA2A-43B8-BAD1-C109F3A12612}"/>
          </ac:picMkLst>
        </pc:picChg>
        <pc:picChg chg="del">
          <ac:chgData name="HORI YUKO" userId="e4c215b5-a3b4-43c6-a992-3990b6fc6cf5" providerId="ADAL" clId="{0A90A6FA-24F3-4C8F-950E-AF465B56967B}" dt="2021-06-19T09:04:08.491" v="1448" actId="478"/>
          <ac:picMkLst>
            <pc:docMk/>
            <pc:sldMk cId="1932277051" sldId="272"/>
            <ac:picMk id="1028" creationId="{00000000-0000-0000-0000-000000000000}"/>
          </ac:picMkLst>
        </pc:picChg>
      </pc:sldChg>
      <pc:sldChg chg="modTransition">
        <pc:chgData name="HORI YUKO" userId="e4c215b5-a3b4-43c6-a992-3990b6fc6cf5" providerId="ADAL" clId="{0A90A6FA-24F3-4C8F-950E-AF465B56967B}" dt="2021-06-19T09:42:57.095" v="1784"/>
        <pc:sldMkLst>
          <pc:docMk/>
          <pc:sldMk cId="2686543181" sldId="273"/>
        </pc:sldMkLst>
      </pc:sldChg>
      <pc:sldChg chg="modTransition">
        <pc:chgData name="HORI YUKO" userId="e4c215b5-a3b4-43c6-a992-3990b6fc6cf5" providerId="ADAL" clId="{0A90A6FA-24F3-4C8F-950E-AF465B56967B}" dt="2021-06-19T09:43:12.413" v="1786"/>
        <pc:sldMkLst>
          <pc:docMk/>
          <pc:sldMk cId="1088425501" sldId="274"/>
        </pc:sldMkLst>
      </pc:sldChg>
      <pc:sldChg chg="addSp delSp modSp mod modTransition modAnim">
        <pc:chgData name="HORI YUKO" userId="e4c215b5-a3b4-43c6-a992-3990b6fc6cf5" providerId="ADAL" clId="{0A90A6FA-24F3-4C8F-950E-AF465B56967B}" dt="2021-06-19T10:16:26.552" v="2064"/>
        <pc:sldMkLst>
          <pc:docMk/>
          <pc:sldMk cId="3900988137" sldId="275"/>
        </pc:sldMkLst>
        <pc:spChg chg="mod">
          <ac:chgData name="HORI YUKO" userId="e4c215b5-a3b4-43c6-a992-3990b6fc6cf5" providerId="ADAL" clId="{0A90A6FA-24F3-4C8F-950E-AF465B56967B}" dt="2021-06-19T09:47:37.063" v="1798" actId="1076"/>
          <ac:spMkLst>
            <pc:docMk/>
            <pc:sldMk cId="3900988137" sldId="275"/>
            <ac:spMk id="6" creationId="{00000000-0000-0000-0000-000000000000}"/>
          </ac:spMkLst>
        </pc:spChg>
        <pc:spChg chg="mod topLvl">
          <ac:chgData name="HORI YUKO" userId="e4c215b5-a3b4-43c6-a992-3990b6fc6cf5" providerId="ADAL" clId="{0A90A6FA-24F3-4C8F-950E-AF465B56967B}" dt="2021-06-19T10:13:31.077" v="2044" actId="164"/>
          <ac:spMkLst>
            <pc:docMk/>
            <pc:sldMk cId="3900988137" sldId="275"/>
            <ac:spMk id="18" creationId="{00000000-0000-0000-0000-000000000000}"/>
          </ac:spMkLst>
        </pc:spChg>
        <pc:spChg chg="mod topLvl">
          <ac:chgData name="HORI YUKO" userId="e4c215b5-a3b4-43c6-a992-3990b6fc6cf5" providerId="ADAL" clId="{0A90A6FA-24F3-4C8F-950E-AF465B56967B}" dt="2021-06-19T09:58:43.521" v="1902" actId="164"/>
          <ac:spMkLst>
            <pc:docMk/>
            <pc:sldMk cId="3900988137" sldId="275"/>
            <ac:spMk id="19" creationId="{00000000-0000-0000-0000-000000000000}"/>
          </ac:spMkLst>
        </pc:spChg>
        <pc:spChg chg="mod topLvl">
          <ac:chgData name="HORI YUKO" userId="e4c215b5-a3b4-43c6-a992-3990b6fc6cf5" providerId="ADAL" clId="{0A90A6FA-24F3-4C8F-950E-AF465B56967B}" dt="2021-06-19T10:05:08.759" v="1988" actId="207"/>
          <ac:spMkLst>
            <pc:docMk/>
            <pc:sldMk cId="3900988137" sldId="275"/>
            <ac:spMk id="20" creationId="{00000000-0000-0000-0000-000000000000}"/>
          </ac:spMkLst>
        </pc:spChg>
        <pc:spChg chg="mod">
          <ac:chgData name="HORI YUKO" userId="e4c215b5-a3b4-43c6-a992-3990b6fc6cf5" providerId="ADAL" clId="{0A90A6FA-24F3-4C8F-950E-AF465B56967B}" dt="2021-06-19T09:47:37.063" v="1798" actId="1076"/>
          <ac:spMkLst>
            <pc:docMk/>
            <pc:sldMk cId="3900988137" sldId="275"/>
            <ac:spMk id="21" creationId="{00000000-0000-0000-0000-000000000000}"/>
          </ac:spMkLst>
        </pc:spChg>
        <pc:spChg chg="del">
          <ac:chgData name="HORI YUKO" userId="e4c215b5-a3b4-43c6-a992-3990b6fc6cf5" providerId="ADAL" clId="{0A90A6FA-24F3-4C8F-950E-AF465B56967B}" dt="2021-06-19T09:43:20.918" v="1787" actId="478"/>
          <ac:spMkLst>
            <pc:docMk/>
            <pc:sldMk cId="3900988137" sldId="275"/>
            <ac:spMk id="30" creationId="{00000000-0000-0000-0000-000000000000}"/>
          </ac:spMkLst>
        </pc:spChg>
        <pc:spChg chg="mod">
          <ac:chgData name="HORI YUKO" userId="e4c215b5-a3b4-43c6-a992-3990b6fc6cf5" providerId="ADAL" clId="{0A90A6FA-24F3-4C8F-950E-AF465B56967B}" dt="2021-06-19T09:47:37.063" v="1798" actId="1076"/>
          <ac:spMkLst>
            <pc:docMk/>
            <pc:sldMk cId="3900988137" sldId="275"/>
            <ac:spMk id="35" creationId="{00000000-0000-0000-0000-000000000000}"/>
          </ac:spMkLst>
        </pc:spChg>
        <pc:spChg chg="mod">
          <ac:chgData name="HORI YUKO" userId="e4c215b5-a3b4-43c6-a992-3990b6fc6cf5" providerId="ADAL" clId="{0A90A6FA-24F3-4C8F-950E-AF465B56967B}" dt="2021-06-19T09:47:37.063" v="1798" actId="1076"/>
          <ac:spMkLst>
            <pc:docMk/>
            <pc:sldMk cId="3900988137" sldId="275"/>
            <ac:spMk id="36" creationId="{00000000-0000-0000-0000-000000000000}"/>
          </ac:spMkLst>
        </pc:spChg>
        <pc:spChg chg="mod">
          <ac:chgData name="HORI YUKO" userId="e4c215b5-a3b4-43c6-a992-3990b6fc6cf5" providerId="ADAL" clId="{0A90A6FA-24F3-4C8F-950E-AF465B56967B}" dt="2021-06-19T09:47:37.063" v="1798" actId="1076"/>
          <ac:spMkLst>
            <pc:docMk/>
            <pc:sldMk cId="3900988137" sldId="275"/>
            <ac:spMk id="37" creationId="{00000000-0000-0000-0000-000000000000}"/>
          </ac:spMkLst>
        </pc:spChg>
        <pc:spChg chg="mod topLvl">
          <ac:chgData name="HORI YUKO" userId="e4c215b5-a3b4-43c6-a992-3990b6fc6cf5" providerId="ADAL" clId="{0A90A6FA-24F3-4C8F-950E-AF465B56967B}" dt="2021-06-19T10:13:31.077" v="2044" actId="164"/>
          <ac:spMkLst>
            <pc:docMk/>
            <pc:sldMk cId="3900988137" sldId="275"/>
            <ac:spMk id="38" creationId="{00000000-0000-0000-0000-000000000000}"/>
          </ac:spMkLst>
        </pc:spChg>
        <pc:spChg chg="mod topLvl">
          <ac:chgData name="HORI YUKO" userId="e4c215b5-a3b4-43c6-a992-3990b6fc6cf5" providerId="ADAL" clId="{0A90A6FA-24F3-4C8F-950E-AF465B56967B}" dt="2021-06-19T10:05:15.385" v="1989" actId="208"/>
          <ac:spMkLst>
            <pc:docMk/>
            <pc:sldMk cId="3900988137" sldId="275"/>
            <ac:spMk id="39" creationId="{00000000-0000-0000-0000-000000000000}"/>
          </ac:spMkLst>
        </pc:spChg>
        <pc:spChg chg="mod">
          <ac:chgData name="HORI YUKO" userId="e4c215b5-a3b4-43c6-a992-3990b6fc6cf5" providerId="ADAL" clId="{0A90A6FA-24F3-4C8F-950E-AF465B56967B}" dt="2021-06-19T09:47:37.063" v="1798" actId="1076"/>
          <ac:spMkLst>
            <pc:docMk/>
            <pc:sldMk cId="3900988137" sldId="275"/>
            <ac:spMk id="40" creationId="{00000000-0000-0000-0000-000000000000}"/>
          </ac:spMkLst>
        </pc:spChg>
        <pc:spChg chg="mod">
          <ac:chgData name="HORI YUKO" userId="e4c215b5-a3b4-43c6-a992-3990b6fc6cf5" providerId="ADAL" clId="{0A90A6FA-24F3-4C8F-950E-AF465B56967B}" dt="2021-06-19T09:47:37.063" v="1798" actId="1076"/>
          <ac:spMkLst>
            <pc:docMk/>
            <pc:sldMk cId="3900988137" sldId="275"/>
            <ac:spMk id="41" creationId="{00000000-0000-0000-0000-000000000000}"/>
          </ac:spMkLst>
        </pc:spChg>
        <pc:spChg chg="del mod">
          <ac:chgData name="HORI YUKO" userId="e4c215b5-a3b4-43c6-a992-3990b6fc6cf5" providerId="ADAL" clId="{0A90A6FA-24F3-4C8F-950E-AF465B56967B}" dt="2021-06-19T09:47:40.884" v="1799" actId="478"/>
          <ac:spMkLst>
            <pc:docMk/>
            <pc:sldMk cId="3900988137" sldId="275"/>
            <ac:spMk id="42" creationId="{03CE6284-C6C6-4AC8-A617-D7DA2D77B502}"/>
          </ac:spMkLst>
        </pc:spChg>
        <pc:spChg chg="del mod">
          <ac:chgData name="HORI YUKO" userId="e4c215b5-a3b4-43c6-a992-3990b6fc6cf5" providerId="ADAL" clId="{0A90A6FA-24F3-4C8F-950E-AF465B56967B}" dt="2021-06-19T09:47:40.884" v="1799" actId="478"/>
          <ac:spMkLst>
            <pc:docMk/>
            <pc:sldMk cId="3900988137" sldId="275"/>
            <ac:spMk id="43" creationId="{00000000-0000-0000-0000-000000000000}"/>
          </ac:spMkLst>
        </pc:spChg>
        <pc:spChg chg="del mod">
          <ac:chgData name="HORI YUKO" userId="e4c215b5-a3b4-43c6-a992-3990b6fc6cf5" providerId="ADAL" clId="{0A90A6FA-24F3-4C8F-950E-AF465B56967B}" dt="2021-06-19T09:47:40.884" v="1799" actId="478"/>
          <ac:spMkLst>
            <pc:docMk/>
            <pc:sldMk cId="3900988137" sldId="275"/>
            <ac:spMk id="44" creationId="{00000000-0000-0000-0000-000000000000}"/>
          </ac:spMkLst>
        </pc:spChg>
        <pc:spChg chg="del mod">
          <ac:chgData name="HORI YUKO" userId="e4c215b5-a3b4-43c6-a992-3990b6fc6cf5" providerId="ADAL" clId="{0A90A6FA-24F3-4C8F-950E-AF465B56967B}" dt="2021-06-19T09:47:40.884" v="1799" actId="478"/>
          <ac:spMkLst>
            <pc:docMk/>
            <pc:sldMk cId="3900988137" sldId="275"/>
            <ac:spMk id="45" creationId="{00000000-0000-0000-0000-000000000000}"/>
          </ac:spMkLst>
        </pc:spChg>
        <pc:spChg chg="add mod topLvl">
          <ac:chgData name="HORI YUKO" userId="e4c215b5-a3b4-43c6-a992-3990b6fc6cf5" providerId="ADAL" clId="{0A90A6FA-24F3-4C8F-950E-AF465B56967B}" dt="2021-06-19T09:58:51.694" v="1905" actId="14100"/>
          <ac:spMkLst>
            <pc:docMk/>
            <pc:sldMk cId="3900988137" sldId="275"/>
            <ac:spMk id="46" creationId="{DAEE1014-564A-4D5B-B150-4935F5CE3188}"/>
          </ac:spMkLst>
        </pc:spChg>
        <pc:grpChg chg="del">
          <ac:chgData name="HORI YUKO" userId="e4c215b5-a3b4-43c6-a992-3990b6fc6cf5" providerId="ADAL" clId="{0A90A6FA-24F3-4C8F-950E-AF465B56967B}" dt="2021-06-19T09:51:11.487" v="1839" actId="478"/>
          <ac:grpSpMkLst>
            <pc:docMk/>
            <pc:sldMk cId="3900988137" sldId="275"/>
            <ac:grpSpMk id="2" creationId="{00000000-0000-0000-0000-000000000000}"/>
          </ac:grpSpMkLst>
        </pc:grpChg>
        <pc:grpChg chg="del mod topLvl">
          <ac:chgData name="HORI YUKO" userId="e4c215b5-a3b4-43c6-a992-3990b6fc6cf5" providerId="ADAL" clId="{0A90A6FA-24F3-4C8F-950E-AF465B56967B}" dt="2021-06-19T09:58:16.563" v="1896" actId="165"/>
          <ac:grpSpMkLst>
            <pc:docMk/>
            <pc:sldMk cId="3900988137" sldId="275"/>
            <ac:grpSpMk id="4" creationId="{00000000-0000-0000-0000-000000000000}"/>
          </ac:grpSpMkLst>
        </pc:grpChg>
        <pc:grpChg chg="del">
          <ac:chgData name="HORI YUKO" userId="e4c215b5-a3b4-43c6-a992-3990b6fc6cf5" providerId="ADAL" clId="{0A90A6FA-24F3-4C8F-950E-AF465B56967B}" dt="2021-06-19T09:51:24.594" v="1840" actId="165"/>
          <ac:grpSpMkLst>
            <pc:docMk/>
            <pc:sldMk cId="3900988137" sldId="275"/>
            <ac:grpSpMk id="5" creationId="{00000000-0000-0000-0000-000000000000}"/>
          </ac:grpSpMkLst>
        </pc:grpChg>
        <pc:grpChg chg="del">
          <ac:chgData name="HORI YUKO" userId="e4c215b5-a3b4-43c6-a992-3990b6fc6cf5" providerId="ADAL" clId="{0A90A6FA-24F3-4C8F-950E-AF465B56967B}" dt="2021-06-19T09:43:24.567" v="1788" actId="478"/>
          <ac:grpSpMkLst>
            <pc:docMk/>
            <pc:sldMk cId="3900988137" sldId="275"/>
            <ac:grpSpMk id="8" creationId="{71CC0502-7ECA-466E-8DCF-6005BABC1A02}"/>
          </ac:grpSpMkLst>
        </pc:grpChg>
        <pc:grpChg chg="del mod">
          <ac:chgData name="HORI YUKO" userId="e4c215b5-a3b4-43c6-a992-3990b6fc6cf5" providerId="ADAL" clId="{0A90A6FA-24F3-4C8F-950E-AF465B56967B}" dt="2021-06-19T09:47:50.369" v="1803" actId="165"/>
          <ac:grpSpMkLst>
            <pc:docMk/>
            <pc:sldMk cId="3900988137" sldId="275"/>
            <ac:grpSpMk id="9" creationId="{00000000-0000-0000-0000-000000000000}"/>
          </ac:grpSpMkLst>
        </pc:grpChg>
        <pc:grpChg chg="del mod">
          <ac:chgData name="HORI YUKO" userId="e4c215b5-a3b4-43c6-a992-3990b6fc6cf5" providerId="ADAL" clId="{0A90A6FA-24F3-4C8F-950E-AF465B56967B}" dt="2021-06-19T09:47:40.884" v="1799" actId="478"/>
          <ac:grpSpMkLst>
            <pc:docMk/>
            <pc:sldMk cId="3900988137" sldId="275"/>
            <ac:grpSpMk id="11" creationId="{00000000-0000-0000-0000-000000000000}"/>
          </ac:grpSpMkLst>
        </pc:grpChg>
        <pc:grpChg chg="add mod">
          <ac:chgData name="HORI YUKO" userId="e4c215b5-a3b4-43c6-a992-3990b6fc6cf5" providerId="ADAL" clId="{0A90A6FA-24F3-4C8F-950E-AF465B56967B}" dt="2021-06-19T09:56:47.851" v="1879" actId="1036"/>
          <ac:grpSpMkLst>
            <pc:docMk/>
            <pc:sldMk cId="3900988137" sldId="275"/>
            <ac:grpSpMk id="15" creationId="{E975C7EA-C611-46D0-B6A6-AC61D58AEBC1}"/>
          </ac:grpSpMkLst>
        </pc:grpChg>
        <pc:grpChg chg="add mod">
          <ac:chgData name="HORI YUKO" userId="e4c215b5-a3b4-43c6-a992-3990b6fc6cf5" providerId="ADAL" clId="{0A90A6FA-24F3-4C8F-950E-AF465B56967B}" dt="2021-06-19T09:58:45.628" v="1903" actId="1076"/>
          <ac:grpSpMkLst>
            <pc:docMk/>
            <pc:sldMk cId="3900988137" sldId="275"/>
            <ac:grpSpMk id="16" creationId="{9A91E017-3345-46FC-BAB9-2437338A965F}"/>
          </ac:grpSpMkLst>
        </pc:grpChg>
        <pc:grpChg chg="add mod">
          <ac:chgData name="HORI YUKO" userId="e4c215b5-a3b4-43c6-a992-3990b6fc6cf5" providerId="ADAL" clId="{0A90A6FA-24F3-4C8F-950E-AF465B56967B}" dt="2021-06-19T10:13:31.077" v="2044" actId="164"/>
          <ac:grpSpMkLst>
            <pc:docMk/>
            <pc:sldMk cId="3900988137" sldId="275"/>
            <ac:grpSpMk id="25" creationId="{112F4CA4-EC59-4FFB-9792-CC2C27F18EAE}"/>
          </ac:grpSpMkLst>
        </pc:grpChg>
        <pc:grpChg chg="del mod">
          <ac:chgData name="HORI YUKO" userId="e4c215b5-a3b4-43c6-a992-3990b6fc6cf5" providerId="ADAL" clId="{0A90A6FA-24F3-4C8F-950E-AF465B56967B}" dt="2021-06-19T09:47:40.884" v="1799" actId="478"/>
          <ac:grpSpMkLst>
            <pc:docMk/>
            <pc:sldMk cId="3900988137" sldId="275"/>
            <ac:grpSpMk id="31" creationId="{00000000-0000-0000-0000-000000000000}"/>
          </ac:grpSpMkLst>
        </pc:grpChg>
        <pc:grpChg chg="del mod">
          <ac:chgData name="HORI YUKO" userId="e4c215b5-a3b4-43c6-a992-3990b6fc6cf5" providerId="ADAL" clId="{0A90A6FA-24F3-4C8F-950E-AF465B56967B}" dt="2021-06-19T09:47:40.884" v="1799" actId="478"/>
          <ac:grpSpMkLst>
            <pc:docMk/>
            <pc:sldMk cId="3900988137" sldId="275"/>
            <ac:grpSpMk id="32" creationId="{00000000-0000-0000-0000-000000000000}"/>
          </ac:grpSpMkLst>
        </pc:grpChg>
        <pc:picChg chg="mod">
          <ac:chgData name="HORI YUKO" userId="e4c215b5-a3b4-43c6-a992-3990b6fc6cf5" providerId="ADAL" clId="{0A90A6FA-24F3-4C8F-950E-AF465B56967B}" dt="2021-06-19T09:47:37.063" v="1798" actId="1076"/>
          <ac:picMkLst>
            <pc:docMk/>
            <pc:sldMk cId="3900988137" sldId="275"/>
            <ac:picMk id="7" creationId="{00000000-0000-0000-0000-000000000000}"/>
          </ac:picMkLst>
        </pc:picChg>
        <pc:picChg chg="add mod">
          <ac:chgData name="HORI YUKO" userId="e4c215b5-a3b4-43c6-a992-3990b6fc6cf5" providerId="ADAL" clId="{0A90A6FA-24F3-4C8F-950E-AF465B56967B}" dt="2021-06-19T09:59:38.135" v="1916" actId="1076"/>
          <ac:picMkLst>
            <pc:docMk/>
            <pc:sldMk cId="3900988137" sldId="275"/>
            <ac:picMk id="12" creationId="{59E4F622-1ED7-43C1-9A10-AEAF0EDDB668}"/>
          </ac:picMkLst>
        </pc:picChg>
        <pc:picChg chg="add mod">
          <ac:chgData name="HORI YUKO" userId="e4c215b5-a3b4-43c6-a992-3990b6fc6cf5" providerId="ADAL" clId="{0A90A6FA-24F3-4C8F-950E-AF465B56967B}" dt="2021-06-19T09:59:33.636" v="1915" actId="1076"/>
          <ac:picMkLst>
            <pc:docMk/>
            <pc:sldMk cId="3900988137" sldId="275"/>
            <ac:picMk id="14" creationId="{CB2A7DD3-E40C-4A32-A404-EDA09258A8EF}"/>
          </ac:picMkLst>
        </pc:picChg>
        <pc:picChg chg="add del mod">
          <ac:chgData name="HORI YUKO" userId="e4c215b5-a3b4-43c6-a992-3990b6fc6cf5" providerId="ADAL" clId="{0A90A6FA-24F3-4C8F-950E-AF465B56967B}" dt="2021-06-19T10:03:27.337" v="1950" actId="21"/>
          <ac:picMkLst>
            <pc:docMk/>
            <pc:sldMk cId="3900988137" sldId="275"/>
            <ac:picMk id="24" creationId="{35ED36B9-0C84-4284-95D1-1BCD18DA0B75}"/>
          </ac:picMkLst>
        </pc:picChg>
        <pc:picChg chg="del mod topLvl">
          <ac:chgData name="HORI YUKO" userId="e4c215b5-a3b4-43c6-a992-3990b6fc6cf5" providerId="ADAL" clId="{0A90A6FA-24F3-4C8F-950E-AF465B56967B}" dt="2021-06-19T09:47:52.354" v="1804" actId="478"/>
          <ac:picMkLst>
            <pc:docMk/>
            <pc:sldMk cId="3900988137" sldId="275"/>
            <ac:picMk id="34" creationId="{00000000-0000-0000-0000-000000000000}"/>
          </ac:picMkLst>
        </pc:picChg>
        <pc:picChg chg="del mod topLvl">
          <ac:chgData name="HORI YUKO" userId="e4c215b5-a3b4-43c6-a992-3990b6fc6cf5" providerId="ADAL" clId="{0A90A6FA-24F3-4C8F-950E-AF465B56967B}" dt="2021-06-19T09:51:35.178" v="1843" actId="478"/>
          <ac:picMkLst>
            <pc:docMk/>
            <pc:sldMk cId="3900988137" sldId="275"/>
            <ac:picMk id="1026" creationId="{00000000-0000-0000-0000-000000000000}"/>
          </ac:picMkLst>
        </pc:picChg>
        <pc:picChg chg="del mod">
          <ac:chgData name="HORI YUKO" userId="e4c215b5-a3b4-43c6-a992-3990b6fc6cf5" providerId="ADAL" clId="{0A90A6FA-24F3-4C8F-950E-AF465B56967B}" dt="2021-06-19T09:47:40.884" v="1799" actId="478"/>
          <ac:picMkLst>
            <pc:docMk/>
            <pc:sldMk cId="3900988137" sldId="275"/>
            <ac:picMk id="1028" creationId="{00000000-0000-0000-0000-000000000000}"/>
          </ac:picMkLst>
        </pc:picChg>
      </pc:sldChg>
      <pc:sldChg chg="modTransition">
        <pc:chgData name="HORI YUKO" userId="e4c215b5-a3b4-43c6-a992-3990b6fc6cf5" providerId="ADAL" clId="{0A90A6FA-24F3-4C8F-950E-AF465B56967B}" dt="2021-06-19T10:09:49.296" v="2028"/>
        <pc:sldMkLst>
          <pc:docMk/>
          <pc:sldMk cId="482021670" sldId="276"/>
        </pc:sldMkLst>
      </pc:sldChg>
      <pc:sldChg chg="modTransition">
        <pc:chgData name="HORI YUKO" userId="e4c215b5-a3b4-43c6-a992-3990b6fc6cf5" providerId="ADAL" clId="{0A90A6FA-24F3-4C8F-950E-AF465B56967B}" dt="2021-06-19T08:28:45.076" v="1120"/>
        <pc:sldMkLst>
          <pc:docMk/>
          <pc:sldMk cId="2373747908" sldId="277"/>
        </pc:sldMkLst>
      </pc:sldChg>
      <pc:sldChg chg="modTransition">
        <pc:chgData name="HORI YUKO" userId="e4c215b5-a3b4-43c6-a992-3990b6fc6cf5" providerId="ADAL" clId="{0A90A6FA-24F3-4C8F-950E-AF465B56967B}" dt="2021-06-19T08:39:58.880" v="1166"/>
        <pc:sldMkLst>
          <pc:docMk/>
          <pc:sldMk cId="4240110114" sldId="278"/>
        </pc:sldMkLst>
      </pc:sldChg>
      <pc:sldChg chg="modTransition">
        <pc:chgData name="HORI YUKO" userId="e4c215b5-a3b4-43c6-a992-3990b6fc6cf5" providerId="ADAL" clId="{0A90A6FA-24F3-4C8F-950E-AF465B56967B}" dt="2021-06-19T08:45:41.363" v="1192"/>
        <pc:sldMkLst>
          <pc:docMk/>
          <pc:sldMk cId="3015001558" sldId="280"/>
        </pc:sldMkLst>
      </pc:sldChg>
      <pc:sldChg chg="modTransition">
        <pc:chgData name="HORI YUKO" userId="e4c215b5-a3b4-43c6-a992-3990b6fc6cf5" providerId="ADAL" clId="{0A90A6FA-24F3-4C8F-950E-AF465B56967B}" dt="2021-06-19T09:02:52.716" v="1439"/>
        <pc:sldMkLst>
          <pc:docMk/>
          <pc:sldMk cId="3943677428" sldId="281"/>
        </pc:sldMkLst>
      </pc:sldChg>
      <pc:sldChg chg="modTransition">
        <pc:chgData name="HORI YUKO" userId="e4c215b5-a3b4-43c6-a992-3990b6fc6cf5" providerId="ADAL" clId="{0A90A6FA-24F3-4C8F-950E-AF465B56967B}" dt="2021-06-19T09:43:03.983" v="1785"/>
        <pc:sldMkLst>
          <pc:docMk/>
          <pc:sldMk cId="717450004" sldId="282"/>
        </pc:sldMkLst>
      </pc:sldChg>
      <pc:sldChg chg="modTransition">
        <pc:chgData name="HORI YUKO" userId="e4c215b5-a3b4-43c6-a992-3990b6fc6cf5" providerId="ADAL" clId="{0A90A6FA-24F3-4C8F-950E-AF465B56967B}" dt="2021-06-19T10:09:53.485" v="2030"/>
        <pc:sldMkLst>
          <pc:docMk/>
          <pc:sldMk cId="2346678300" sldId="285"/>
        </pc:sldMkLst>
      </pc:sldChg>
      <pc:sldChg chg="modTransition">
        <pc:chgData name="HORI YUKO" userId="e4c215b5-a3b4-43c6-a992-3990b6fc6cf5" providerId="ADAL" clId="{0A90A6FA-24F3-4C8F-950E-AF465B56967B}" dt="2021-06-19T10:09:58.107" v="2032"/>
        <pc:sldMkLst>
          <pc:docMk/>
          <pc:sldMk cId="111937986" sldId="286"/>
        </pc:sldMkLst>
      </pc:sldChg>
      <pc:sldChg chg="modTransition">
        <pc:chgData name="HORI YUKO" userId="e4c215b5-a3b4-43c6-a992-3990b6fc6cf5" providerId="ADAL" clId="{0A90A6FA-24F3-4C8F-950E-AF465B56967B}" dt="2021-06-19T10:10:00.316" v="2033"/>
        <pc:sldMkLst>
          <pc:docMk/>
          <pc:sldMk cId="2650848374" sldId="287"/>
        </pc:sldMkLst>
      </pc:sldChg>
      <pc:sldChg chg="modTransition">
        <pc:chgData name="HORI YUKO" userId="e4c215b5-a3b4-43c6-a992-3990b6fc6cf5" providerId="ADAL" clId="{0A90A6FA-24F3-4C8F-950E-AF465B56967B}" dt="2021-06-19T10:09:51.177" v="2029"/>
        <pc:sldMkLst>
          <pc:docMk/>
          <pc:sldMk cId="4203831052" sldId="292"/>
        </pc:sldMkLst>
      </pc:sldChg>
      <pc:sldChg chg="modTransition">
        <pc:chgData name="HORI YUKO" userId="e4c215b5-a3b4-43c6-a992-3990b6fc6cf5" providerId="ADAL" clId="{0A90A6FA-24F3-4C8F-950E-AF465B56967B}" dt="2021-06-19T10:09:55.387" v="2031"/>
        <pc:sldMkLst>
          <pc:docMk/>
          <pc:sldMk cId="3202166721" sldId="293"/>
        </pc:sldMkLst>
      </pc:sldChg>
      <pc:sldChg chg="modSp mod">
        <pc:chgData name="HORI YUKO" userId="e4c215b5-a3b4-43c6-a992-3990b6fc6cf5" providerId="ADAL" clId="{0A90A6FA-24F3-4C8F-950E-AF465B56967B}" dt="2021-06-19T08:24:19.401" v="1106" actId="207"/>
        <pc:sldMkLst>
          <pc:docMk/>
          <pc:sldMk cId="579017962" sldId="294"/>
        </pc:sldMkLst>
        <pc:spChg chg="mod">
          <ac:chgData name="HORI YUKO" userId="e4c215b5-a3b4-43c6-a992-3990b6fc6cf5" providerId="ADAL" clId="{0A90A6FA-24F3-4C8F-950E-AF465B56967B}" dt="2021-06-19T08:24:10.986" v="1103" actId="207"/>
          <ac:spMkLst>
            <pc:docMk/>
            <pc:sldMk cId="579017962" sldId="294"/>
            <ac:spMk id="2" creationId="{00000000-0000-0000-0000-000000000000}"/>
          </ac:spMkLst>
        </pc:spChg>
        <pc:spChg chg="mod">
          <ac:chgData name="HORI YUKO" userId="e4c215b5-a3b4-43c6-a992-3990b6fc6cf5" providerId="ADAL" clId="{0A90A6FA-24F3-4C8F-950E-AF465B56967B}" dt="2021-06-19T08:24:10.986" v="1103" actId="207"/>
          <ac:spMkLst>
            <pc:docMk/>
            <pc:sldMk cId="579017962" sldId="294"/>
            <ac:spMk id="3" creationId="{00000000-0000-0000-0000-000000000000}"/>
          </ac:spMkLst>
        </pc:spChg>
        <pc:spChg chg="mod">
          <ac:chgData name="HORI YUKO" userId="e4c215b5-a3b4-43c6-a992-3990b6fc6cf5" providerId="ADAL" clId="{0A90A6FA-24F3-4C8F-950E-AF465B56967B}" dt="2021-06-19T08:24:19.401" v="1106" actId="207"/>
          <ac:spMkLst>
            <pc:docMk/>
            <pc:sldMk cId="579017962" sldId="294"/>
            <ac:spMk id="5" creationId="{5C53984C-4BD9-4520-8B99-5957C092C187}"/>
          </ac:spMkLst>
        </pc:spChg>
      </pc:sldChg>
      <pc:sldChg chg="addSp modSp mod modTransition modAnim">
        <pc:chgData name="HORI YUKO" userId="e4c215b5-a3b4-43c6-a992-3990b6fc6cf5" providerId="ADAL" clId="{0A90A6FA-24F3-4C8F-950E-AF465B56967B}" dt="2021-06-19T08:28:49.222" v="1121"/>
        <pc:sldMkLst>
          <pc:docMk/>
          <pc:sldMk cId="3417112302" sldId="295"/>
        </pc:sldMkLst>
        <pc:spChg chg="mod">
          <ac:chgData name="HORI YUKO" userId="e4c215b5-a3b4-43c6-a992-3990b6fc6cf5" providerId="ADAL" clId="{0A90A6FA-24F3-4C8F-950E-AF465B56967B}" dt="2021-06-19T05:34:35.613" v="40" actId="1076"/>
          <ac:spMkLst>
            <pc:docMk/>
            <pc:sldMk cId="3417112302" sldId="295"/>
            <ac:spMk id="3" creationId="{00000000-0000-0000-0000-000000000000}"/>
          </ac:spMkLst>
        </pc:spChg>
        <pc:spChg chg="add mod">
          <ac:chgData name="HORI YUKO" userId="e4c215b5-a3b4-43c6-a992-3990b6fc6cf5" providerId="ADAL" clId="{0A90A6FA-24F3-4C8F-950E-AF465B56967B}" dt="2021-06-19T05:34:45.882" v="43" actId="1076"/>
          <ac:spMkLst>
            <pc:docMk/>
            <pc:sldMk cId="3417112302" sldId="295"/>
            <ac:spMk id="5" creationId="{EF0669F0-E3A6-42B8-84B1-F7FE2DCB71DA}"/>
          </ac:spMkLst>
        </pc:spChg>
        <pc:spChg chg="add mod">
          <ac:chgData name="HORI YUKO" userId="e4c215b5-a3b4-43c6-a992-3990b6fc6cf5" providerId="ADAL" clId="{0A90A6FA-24F3-4C8F-950E-AF465B56967B}" dt="2021-06-19T05:34:49.650" v="44" actId="1076"/>
          <ac:spMkLst>
            <pc:docMk/>
            <pc:sldMk cId="3417112302" sldId="295"/>
            <ac:spMk id="6" creationId="{64B56F89-97D3-48D2-94FF-295CFE832E0A}"/>
          </ac:spMkLst>
        </pc:spChg>
        <pc:spChg chg="add mod">
          <ac:chgData name="HORI YUKO" userId="e4c215b5-a3b4-43c6-a992-3990b6fc6cf5" providerId="ADAL" clId="{0A90A6FA-24F3-4C8F-950E-AF465B56967B}" dt="2021-06-19T05:34:42.690" v="42" actId="1076"/>
          <ac:spMkLst>
            <pc:docMk/>
            <pc:sldMk cId="3417112302" sldId="295"/>
            <ac:spMk id="7" creationId="{286BC9A6-0998-4CFA-BB68-9C71F8FDFE98}"/>
          </ac:spMkLst>
        </pc:spChg>
      </pc:sldChg>
      <pc:sldChg chg="addSp delSp modSp add mod modTransition delAnim modAnim">
        <pc:chgData name="HORI YUKO" userId="e4c215b5-a3b4-43c6-a992-3990b6fc6cf5" providerId="ADAL" clId="{0A90A6FA-24F3-4C8F-950E-AF465B56967B}" dt="2021-06-19T08:39:39.128" v="1164"/>
        <pc:sldMkLst>
          <pc:docMk/>
          <pc:sldMk cId="3519786524" sldId="300"/>
        </pc:sldMkLst>
        <pc:spChg chg="del">
          <ac:chgData name="HORI YUKO" userId="e4c215b5-a3b4-43c6-a992-3990b6fc6cf5" providerId="ADAL" clId="{0A90A6FA-24F3-4C8F-950E-AF465B56967B}" dt="2021-06-19T05:51:19.903" v="166" actId="478"/>
          <ac:spMkLst>
            <pc:docMk/>
            <pc:sldMk cId="3519786524" sldId="300"/>
            <ac:spMk id="12" creationId="{A0B6D30A-478F-4A7D-B300-CE55FFFF8F0E}"/>
          </ac:spMkLst>
        </pc:spChg>
        <pc:spChg chg="del">
          <ac:chgData name="HORI YUKO" userId="e4c215b5-a3b4-43c6-a992-3990b6fc6cf5" providerId="ADAL" clId="{0A90A6FA-24F3-4C8F-950E-AF465B56967B}" dt="2021-06-19T05:51:13.260" v="163" actId="478"/>
          <ac:spMkLst>
            <pc:docMk/>
            <pc:sldMk cId="3519786524" sldId="300"/>
            <ac:spMk id="20" creationId="{00000000-0000-0000-0000-000000000000}"/>
          </ac:spMkLst>
        </pc:spChg>
        <pc:spChg chg="del">
          <ac:chgData name="HORI YUKO" userId="e4c215b5-a3b4-43c6-a992-3990b6fc6cf5" providerId="ADAL" clId="{0A90A6FA-24F3-4C8F-950E-AF465B56967B}" dt="2021-06-19T05:58:56.314" v="217" actId="478"/>
          <ac:spMkLst>
            <pc:docMk/>
            <pc:sldMk cId="3519786524" sldId="300"/>
            <ac:spMk id="24" creationId="{00000000-0000-0000-0000-000000000000}"/>
          </ac:spMkLst>
        </pc:spChg>
        <pc:spChg chg="del">
          <ac:chgData name="HORI YUKO" userId="e4c215b5-a3b4-43c6-a992-3990b6fc6cf5" providerId="ADAL" clId="{0A90A6FA-24F3-4C8F-950E-AF465B56967B}" dt="2021-06-19T05:52:09.598" v="179" actId="478"/>
          <ac:spMkLst>
            <pc:docMk/>
            <pc:sldMk cId="3519786524" sldId="300"/>
            <ac:spMk id="25" creationId="{00000000-0000-0000-0000-000000000000}"/>
          </ac:spMkLst>
        </pc:spChg>
        <pc:spChg chg="add mod">
          <ac:chgData name="HORI YUKO" userId="e4c215b5-a3b4-43c6-a992-3990b6fc6cf5" providerId="ADAL" clId="{0A90A6FA-24F3-4C8F-950E-AF465B56967B}" dt="2021-06-19T06:28:01.115" v="456" actId="165"/>
          <ac:spMkLst>
            <pc:docMk/>
            <pc:sldMk cId="3519786524" sldId="300"/>
            <ac:spMk id="26" creationId="{45790E79-098E-4910-B653-CF23ABE8CD3D}"/>
          </ac:spMkLst>
        </pc:spChg>
        <pc:spChg chg="add mod">
          <ac:chgData name="HORI YUKO" userId="e4c215b5-a3b4-43c6-a992-3990b6fc6cf5" providerId="ADAL" clId="{0A90A6FA-24F3-4C8F-950E-AF465B56967B}" dt="2021-06-19T06:17:44.772" v="405" actId="164"/>
          <ac:spMkLst>
            <pc:docMk/>
            <pc:sldMk cId="3519786524" sldId="300"/>
            <ac:spMk id="27" creationId="{6BAD57EC-6674-4212-9E8A-E193E246A806}"/>
          </ac:spMkLst>
        </pc:spChg>
        <pc:spChg chg="add mod">
          <ac:chgData name="HORI YUKO" userId="e4c215b5-a3b4-43c6-a992-3990b6fc6cf5" providerId="ADAL" clId="{0A90A6FA-24F3-4C8F-950E-AF465B56967B}" dt="2021-06-19T06:17:34.857" v="404" actId="164"/>
          <ac:spMkLst>
            <pc:docMk/>
            <pc:sldMk cId="3519786524" sldId="300"/>
            <ac:spMk id="28" creationId="{88476895-ADD2-44C9-B591-9D2CABA46B43}"/>
          </ac:spMkLst>
        </pc:spChg>
        <pc:spChg chg="add mod">
          <ac:chgData name="HORI YUKO" userId="e4c215b5-a3b4-43c6-a992-3990b6fc6cf5" providerId="ADAL" clId="{0A90A6FA-24F3-4C8F-950E-AF465B56967B}" dt="2021-06-19T06:17:52.587" v="406" actId="164"/>
          <ac:spMkLst>
            <pc:docMk/>
            <pc:sldMk cId="3519786524" sldId="300"/>
            <ac:spMk id="29" creationId="{01F9499B-2D8F-4322-94AC-60703A713EDF}"/>
          </ac:spMkLst>
        </pc:spChg>
        <pc:spChg chg="add mod">
          <ac:chgData name="HORI YUKO" userId="e4c215b5-a3b4-43c6-a992-3990b6fc6cf5" providerId="ADAL" clId="{0A90A6FA-24F3-4C8F-950E-AF465B56967B}" dt="2021-06-19T06:28:01.115" v="456" actId="165"/>
          <ac:spMkLst>
            <pc:docMk/>
            <pc:sldMk cId="3519786524" sldId="300"/>
            <ac:spMk id="30" creationId="{2E31F160-648B-4CF0-95F6-124EF8A9BA59}"/>
          </ac:spMkLst>
        </pc:spChg>
        <pc:spChg chg="add mod">
          <ac:chgData name="HORI YUKO" userId="e4c215b5-a3b4-43c6-a992-3990b6fc6cf5" providerId="ADAL" clId="{0A90A6FA-24F3-4C8F-950E-AF465B56967B}" dt="2021-06-19T06:17:34.857" v="404" actId="164"/>
          <ac:spMkLst>
            <pc:docMk/>
            <pc:sldMk cId="3519786524" sldId="300"/>
            <ac:spMk id="31" creationId="{509D5FC2-A345-466D-B45A-0B7D2387C5BC}"/>
          </ac:spMkLst>
        </pc:spChg>
        <pc:spChg chg="add mod">
          <ac:chgData name="HORI YUKO" userId="e4c215b5-a3b4-43c6-a992-3990b6fc6cf5" providerId="ADAL" clId="{0A90A6FA-24F3-4C8F-950E-AF465B56967B}" dt="2021-06-19T06:17:52.587" v="406" actId="164"/>
          <ac:spMkLst>
            <pc:docMk/>
            <pc:sldMk cId="3519786524" sldId="300"/>
            <ac:spMk id="32" creationId="{9EE97222-11A4-42DD-99D3-424EECC8B609}"/>
          </ac:spMkLst>
        </pc:spChg>
        <pc:spChg chg="del mod">
          <ac:chgData name="HORI YUKO" userId="e4c215b5-a3b4-43c6-a992-3990b6fc6cf5" providerId="ADAL" clId="{0A90A6FA-24F3-4C8F-950E-AF465B56967B}" dt="2021-06-19T06:04:07.389" v="265" actId="478"/>
          <ac:spMkLst>
            <pc:docMk/>
            <pc:sldMk cId="3519786524" sldId="300"/>
            <ac:spMk id="35" creationId="{00000000-0000-0000-0000-000000000000}"/>
          </ac:spMkLst>
        </pc:spChg>
        <pc:spChg chg="del">
          <ac:chgData name="HORI YUKO" userId="e4c215b5-a3b4-43c6-a992-3990b6fc6cf5" providerId="ADAL" clId="{0A90A6FA-24F3-4C8F-950E-AF465B56967B}" dt="2021-06-19T05:51:15.111" v="164" actId="478"/>
          <ac:spMkLst>
            <pc:docMk/>
            <pc:sldMk cId="3519786524" sldId="300"/>
            <ac:spMk id="39" creationId="{00000000-0000-0000-0000-000000000000}"/>
          </ac:spMkLst>
        </pc:spChg>
        <pc:spChg chg="mod">
          <ac:chgData name="HORI YUKO" userId="e4c215b5-a3b4-43c6-a992-3990b6fc6cf5" providerId="ADAL" clId="{0A90A6FA-24F3-4C8F-950E-AF465B56967B}" dt="2021-06-19T06:17:44.772" v="405" actId="164"/>
          <ac:spMkLst>
            <pc:docMk/>
            <pc:sldMk cId="3519786524" sldId="300"/>
            <ac:spMk id="40" creationId="{00000000-0000-0000-0000-000000000000}"/>
          </ac:spMkLst>
        </pc:spChg>
        <pc:spChg chg="del mod">
          <ac:chgData name="HORI YUKO" userId="e4c215b5-a3b4-43c6-a992-3990b6fc6cf5" providerId="ADAL" clId="{0A90A6FA-24F3-4C8F-950E-AF465B56967B}" dt="2021-06-19T05:51:21.479" v="167" actId="478"/>
          <ac:spMkLst>
            <pc:docMk/>
            <pc:sldMk cId="3519786524" sldId="300"/>
            <ac:spMk id="44" creationId="{20B26434-2326-4A5E-A296-52691EB62608}"/>
          </ac:spMkLst>
        </pc:spChg>
        <pc:spChg chg="mod">
          <ac:chgData name="HORI YUKO" userId="e4c215b5-a3b4-43c6-a992-3990b6fc6cf5" providerId="ADAL" clId="{0A90A6FA-24F3-4C8F-950E-AF465B56967B}" dt="2021-06-19T06:14:29.069" v="388" actId="207"/>
          <ac:spMkLst>
            <pc:docMk/>
            <pc:sldMk cId="3519786524" sldId="300"/>
            <ac:spMk id="45" creationId="{B251ABD8-0B22-4F1F-ACA2-A6E802E11CA3}"/>
          </ac:spMkLst>
        </pc:spChg>
        <pc:spChg chg="del">
          <ac:chgData name="HORI YUKO" userId="e4c215b5-a3b4-43c6-a992-3990b6fc6cf5" providerId="ADAL" clId="{0A90A6FA-24F3-4C8F-950E-AF465B56967B}" dt="2021-06-19T05:52:24.461" v="181" actId="478"/>
          <ac:spMkLst>
            <pc:docMk/>
            <pc:sldMk cId="3519786524" sldId="300"/>
            <ac:spMk id="46" creationId="{A1912B0C-88E7-4B03-A30D-8CABE6A9A3A2}"/>
          </ac:spMkLst>
        </pc:spChg>
        <pc:grpChg chg="del">
          <ac:chgData name="HORI YUKO" userId="e4c215b5-a3b4-43c6-a992-3990b6fc6cf5" providerId="ADAL" clId="{0A90A6FA-24F3-4C8F-950E-AF465B56967B}" dt="2021-06-19T05:51:17.086" v="165" actId="478"/>
          <ac:grpSpMkLst>
            <pc:docMk/>
            <pc:sldMk cId="3519786524" sldId="300"/>
            <ac:grpSpMk id="5" creationId="{00000000-0000-0000-0000-000000000000}"/>
          </ac:grpSpMkLst>
        </pc:grpChg>
        <pc:grpChg chg="add mod topLvl">
          <ac:chgData name="HORI YUKO" userId="e4c215b5-a3b4-43c6-a992-3990b6fc6cf5" providerId="ADAL" clId="{0A90A6FA-24F3-4C8F-950E-AF465B56967B}" dt="2021-06-19T06:28:01.115" v="456" actId="165"/>
          <ac:grpSpMkLst>
            <pc:docMk/>
            <pc:sldMk cId="3519786524" sldId="300"/>
            <ac:grpSpMk id="8" creationId="{4F1C5CF5-2C76-4372-B223-08353A57DC9F}"/>
          </ac:grpSpMkLst>
        </pc:grpChg>
        <pc:grpChg chg="add mod">
          <ac:chgData name="HORI YUKO" userId="e4c215b5-a3b4-43c6-a992-3990b6fc6cf5" providerId="ADAL" clId="{0A90A6FA-24F3-4C8F-950E-AF465B56967B}" dt="2021-06-19T06:17:29.009" v="403" actId="164"/>
          <ac:grpSpMkLst>
            <pc:docMk/>
            <pc:sldMk cId="3519786524" sldId="300"/>
            <ac:grpSpMk id="9" creationId="{A3B8DA38-2402-4C26-B880-A731B0B8EC33}"/>
          </ac:grpSpMkLst>
        </pc:grpChg>
        <pc:grpChg chg="add mod">
          <ac:chgData name="HORI YUKO" userId="e4c215b5-a3b4-43c6-a992-3990b6fc6cf5" providerId="ADAL" clId="{0A90A6FA-24F3-4C8F-950E-AF465B56967B}" dt="2021-06-19T06:17:34.857" v="404" actId="164"/>
          <ac:grpSpMkLst>
            <pc:docMk/>
            <pc:sldMk cId="3519786524" sldId="300"/>
            <ac:grpSpMk id="11" creationId="{A62834E4-B024-4DE8-9566-2436C3C68F38}"/>
          </ac:grpSpMkLst>
        </pc:grpChg>
        <pc:grpChg chg="add mod">
          <ac:chgData name="HORI YUKO" userId="e4c215b5-a3b4-43c6-a992-3990b6fc6cf5" providerId="ADAL" clId="{0A90A6FA-24F3-4C8F-950E-AF465B56967B}" dt="2021-06-19T06:17:44.772" v="405" actId="164"/>
          <ac:grpSpMkLst>
            <pc:docMk/>
            <pc:sldMk cId="3519786524" sldId="300"/>
            <ac:grpSpMk id="13" creationId="{3BE74173-2C78-4456-947C-33E1939CE3D9}"/>
          </ac:grpSpMkLst>
        </pc:grpChg>
        <pc:grpChg chg="add mod">
          <ac:chgData name="HORI YUKO" userId="e4c215b5-a3b4-43c6-a992-3990b6fc6cf5" providerId="ADAL" clId="{0A90A6FA-24F3-4C8F-950E-AF465B56967B}" dt="2021-06-19T06:17:52.587" v="406" actId="164"/>
          <ac:grpSpMkLst>
            <pc:docMk/>
            <pc:sldMk cId="3519786524" sldId="300"/>
            <ac:grpSpMk id="14" creationId="{A09AD395-00E2-4B97-AD44-B8A4D9414AF9}"/>
          </ac:grpSpMkLst>
        </pc:grpChg>
        <pc:grpChg chg="add del mod">
          <ac:chgData name="HORI YUKO" userId="e4c215b5-a3b4-43c6-a992-3990b6fc6cf5" providerId="ADAL" clId="{0A90A6FA-24F3-4C8F-950E-AF465B56967B}" dt="2021-06-19T06:28:01.115" v="456" actId="165"/>
          <ac:grpSpMkLst>
            <pc:docMk/>
            <pc:sldMk cId="3519786524" sldId="300"/>
            <ac:grpSpMk id="15" creationId="{7783F963-87D8-40D7-90C1-1BD0B8B59310}"/>
          </ac:grpSpMkLst>
        </pc:grpChg>
        <pc:picChg chg="add del mod ord">
          <ac:chgData name="HORI YUKO" userId="e4c215b5-a3b4-43c6-a992-3990b6fc6cf5" providerId="ADAL" clId="{0A90A6FA-24F3-4C8F-950E-AF465B56967B}" dt="2021-06-19T06:27:51.577" v="455" actId="478"/>
          <ac:picMkLst>
            <pc:docMk/>
            <pc:sldMk cId="3519786524" sldId="300"/>
            <ac:picMk id="3" creationId="{8B9CAA3C-9429-48D4-9EBC-1D15079734C5}"/>
          </ac:picMkLst>
        </pc:picChg>
        <pc:picChg chg="del mod">
          <ac:chgData name="HORI YUKO" userId="e4c215b5-a3b4-43c6-a992-3990b6fc6cf5" providerId="ADAL" clId="{0A90A6FA-24F3-4C8F-950E-AF465B56967B}" dt="2021-06-19T05:52:06.383" v="178" actId="478"/>
          <ac:picMkLst>
            <pc:docMk/>
            <pc:sldMk cId="3519786524" sldId="300"/>
            <ac:picMk id="7" creationId="{3ECFBE64-A465-45DC-BD75-3BA66DF3D4AF}"/>
          </ac:picMkLst>
        </pc:picChg>
        <pc:picChg chg="del mod">
          <ac:chgData name="HORI YUKO" userId="e4c215b5-a3b4-43c6-a992-3990b6fc6cf5" providerId="ADAL" clId="{0A90A6FA-24F3-4C8F-950E-AF465B56967B}" dt="2021-06-19T05:52:24.461" v="181" actId="478"/>
          <ac:picMkLst>
            <pc:docMk/>
            <pc:sldMk cId="3519786524" sldId="300"/>
            <ac:picMk id="10" creationId="{0733D9E0-44D1-4F63-BEE3-42D56FD57AEF}"/>
          </ac:picMkLst>
        </pc:picChg>
        <pc:picChg chg="add mod">
          <ac:chgData name="HORI YUKO" userId="e4c215b5-a3b4-43c6-a992-3990b6fc6cf5" providerId="ADAL" clId="{0A90A6FA-24F3-4C8F-950E-AF465B56967B}" dt="2021-06-19T06:34:14.946" v="495" actId="1076"/>
          <ac:picMkLst>
            <pc:docMk/>
            <pc:sldMk cId="3519786524" sldId="300"/>
            <ac:picMk id="17" creationId="{DC86543D-01F9-4120-94FE-843E510D6DFB}"/>
          </ac:picMkLst>
        </pc:picChg>
        <pc:picChg chg="add mod topLvl">
          <ac:chgData name="HORI YUKO" userId="e4c215b5-a3b4-43c6-a992-3990b6fc6cf5" providerId="ADAL" clId="{0A90A6FA-24F3-4C8F-950E-AF465B56967B}" dt="2021-06-19T06:28:01.115" v="456" actId="165"/>
          <ac:picMkLst>
            <pc:docMk/>
            <pc:sldMk cId="3519786524" sldId="300"/>
            <ac:picMk id="36" creationId="{B3A495F7-C466-4AAB-A29D-85602124F436}"/>
          </ac:picMkLst>
        </pc:picChg>
        <pc:picChg chg="add del mod">
          <ac:chgData name="HORI YUKO" userId="e4c215b5-a3b4-43c6-a992-3990b6fc6cf5" providerId="ADAL" clId="{0A90A6FA-24F3-4C8F-950E-AF465B56967B}" dt="2021-06-19T06:31:45.844" v="487" actId="478"/>
          <ac:picMkLst>
            <pc:docMk/>
            <pc:sldMk cId="3519786524" sldId="300"/>
            <ac:picMk id="41" creationId="{D96BDA47-302B-4BD2-A04D-10C70E6EE456}"/>
          </ac:picMkLst>
        </pc:picChg>
      </pc:sldChg>
      <pc:sldChg chg="addSp modSp new mod modTransition modAnim">
        <pc:chgData name="HORI YUKO" userId="e4c215b5-a3b4-43c6-a992-3990b6fc6cf5" providerId="ADAL" clId="{0A90A6FA-24F3-4C8F-950E-AF465B56967B}" dt="2021-06-19T08:33:39.975" v="1142"/>
        <pc:sldMkLst>
          <pc:docMk/>
          <pc:sldMk cId="811641177" sldId="301"/>
        </pc:sldMkLst>
        <pc:spChg chg="add mod">
          <ac:chgData name="HORI YUKO" userId="e4c215b5-a3b4-43c6-a992-3990b6fc6cf5" providerId="ADAL" clId="{0A90A6FA-24F3-4C8F-950E-AF465B56967B}" dt="2021-06-19T06:14:17.956" v="386" actId="207"/>
          <ac:spMkLst>
            <pc:docMk/>
            <pc:sldMk cId="811641177" sldId="301"/>
            <ac:spMk id="3" creationId="{1FE7E064-E346-4BB9-B8EB-F52AB94156A1}"/>
          </ac:spMkLst>
        </pc:spChg>
      </pc:sldChg>
      <pc:sldChg chg="addSp modSp new mod modTransition">
        <pc:chgData name="HORI YUKO" userId="e4c215b5-a3b4-43c6-a992-3990b6fc6cf5" providerId="ADAL" clId="{0A90A6FA-24F3-4C8F-950E-AF465B56967B}" dt="2021-06-19T08:31:52.765" v="1131"/>
        <pc:sldMkLst>
          <pc:docMk/>
          <pc:sldMk cId="743330506" sldId="302"/>
        </pc:sldMkLst>
        <pc:spChg chg="add mod">
          <ac:chgData name="HORI YUKO" userId="e4c215b5-a3b4-43c6-a992-3990b6fc6cf5" providerId="ADAL" clId="{0A90A6FA-24F3-4C8F-950E-AF465B56967B}" dt="2021-06-19T06:13:44.334" v="382" actId="403"/>
          <ac:spMkLst>
            <pc:docMk/>
            <pc:sldMk cId="743330506" sldId="302"/>
            <ac:spMk id="3" creationId="{FD61628A-B0C4-4581-8073-69CC2AF4B412}"/>
          </ac:spMkLst>
        </pc:spChg>
      </pc:sldChg>
      <pc:sldChg chg="new del ord">
        <pc:chgData name="HORI YUKO" userId="e4c215b5-a3b4-43c6-a992-3990b6fc6cf5" providerId="ADAL" clId="{0A90A6FA-24F3-4C8F-950E-AF465B56967B}" dt="2021-06-19T07:45:18.680" v="977" actId="47"/>
        <pc:sldMkLst>
          <pc:docMk/>
          <pc:sldMk cId="2561869038" sldId="303"/>
        </pc:sldMkLst>
      </pc:sldChg>
      <pc:sldChg chg="new del">
        <pc:chgData name="HORI YUKO" userId="e4c215b5-a3b4-43c6-a992-3990b6fc6cf5" providerId="ADAL" clId="{0A90A6FA-24F3-4C8F-950E-AF465B56967B}" dt="2021-06-19T07:45:18.680" v="977" actId="47"/>
        <pc:sldMkLst>
          <pc:docMk/>
          <pc:sldMk cId="3892773527" sldId="304"/>
        </pc:sldMkLst>
      </pc:sldChg>
      <pc:sldChg chg="addSp delSp modSp add mod modTransition modAnim">
        <pc:chgData name="HORI YUKO" userId="e4c215b5-a3b4-43c6-a992-3990b6fc6cf5" providerId="ADAL" clId="{0A90A6FA-24F3-4C8F-950E-AF465B56967B}" dt="2021-06-19T09:09:38.020" v="1510" actId="1076"/>
        <pc:sldMkLst>
          <pc:docMk/>
          <pc:sldMk cId="360957116" sldId="305"/>
        </pc:sldMkLst>
        <pc:spChg chg="mod">
          <ac:chgData name="HORI YUKO" userId="e4c215b5-a3b4-43c6-a992-3990b6fc6cf5" providerId="ADAL" clId="{0A90A6FA-24F3-4C8F-950E-AF465B56967B}" dt="2021-06-19T07:22:45.230" v="748" actId="1076"/>
          <ac:spMkLst>
            <pc:docMk/>
            <pc:sldMk cId="360957116" sldId="305"/>
            <ac:spMk id="6" creationId="{00000000-0000-0000-0000-000000000000}"/>
          </ac:spMkLst>
        </pc:spChg>
        <pc:spChg chg="add del mod">
          <ac:chgData name="HORI YUKO" userId="e4c215b5-a3b4-43c6-a992-3990b6fc6cf5" providerId="ADAL" clId="{0A90A6FA-24F3-4C8F-950E-AF465B56967B}" dt="2021-06-19T07:06:25.360" v="585" actId="478"/>
          <ac:spMkLst>
            <pc:docMk/>
            <pc:sldMk cId="360957116" sldId="305"/>
            <ac:spMk id="7" creationId="{47E866CC-3BE7-426C-8B9F-2AC3DA42BC40}"/>
          </ac:spMkLst>
        </pc:spChg>
        <pc:spChg chg="add mod">
          <ac:chgData name="HORI YUKO" userId="e4c215b5-a3b4-43c6-a992-3990b6fc6cf5" providerId="ADAL" clId="{0A90A6FA-24F3-4C8F-950E-AF465B56967B}" dt="2021-06-19T07:24:09.395" v="788" actId="692"/>
          <ac:spMkLst>
            <pc:docMk/>
            <pc:sldMk cId="360957116" sldId="305"/>
            <ac:spMk id="8" creationId="{86C0593B-4995-4967-B02A-5E470DB6792D}"/>
          </ac:spMkLst>
        </pc:spChg>
        <pc:spChg chg="del">
          <ac:chgData name="HORI YUKO" userId="e4c215b5-a3b4-43c6-a992-3990b6fc6cf5" providerId="ADAL" clId="{0A90A6FA-24F3-4C8F-950E-AF465B56967B}" dt="2021-06-19T08:05:27.516" v="1046" actId="478"/>
          <ac:spMkLst>
            <pc:docMk/>
            <pc:sldMk cId="360957116" sldId="305"/>
            <ac:spMk id="31" creationId="{00000000-0000-0000-0000-000000000000}"/>
          </ac:spMkLst>
        </pc:spChg>
        <pc:spChg chg="del">
          <ac:chgData name="HORI YUKO" userId="e4c215b5-a3b4-43c6-a992-3990b6fc6cf5" providerId="ADAL" clId="{0A90A6FA-24F3-4C8F-950E-AF465B56967B}" dt="2021-06-19T07:04:20.683" v="564" actId="478"/>
          <ac:spMkLst>
            <pc:docMk/>
            <pc:sldMk cId="360957116" sldId="305"/>
            <ac:spMk id="35" creationId="{00000000-0000-0000-0000-000000000000}"/>
          </ac:spMkLst>
        </pc:spChg>
        <pc:spChg chg="mod">
          <ac:chgData name="HORI YUKO" userId="e4c215b5-a3b4-43c6-a992-3990b6fc6cf5" providerId="ADAL" clId="{0A90A6FA-24F3-4C8F-950E-AF465B56967B}" dt="2021-06-19T07:22:30.053" v="745" actId="164"/>
          <ac:spMkLst>
            <pc:docMk/>
            <pc:sldMk cId="360957116" sldId="305"/>
            <ac:spMk id="36" creationId="{00000000-0000-0000-0000-000000000000}"/>
          </ac:spMkLst>
        </pc:spChg>
        <pc:spChg chg="del">
          <ac:chgData name="HORI YUKO" userId="e4c215b5-a3b4-43c6-a992-3990b6fc6cf5" providerId="ADAL" clId="{0A90A6FA-24F3-4C8F-950E-AF465B56967B}" dt="2021-06-19T07:08:37.243" v="611" actId="478"/>
          <ac:spMkLst>
            <pc:docMk/>
            <pc:sldMk cId="360957116" sldId="305"/>
            <ac:spMk id="38" creationId="{00000000-0000-0000-0000-000000000000}"/>
          </ac:spMkLst>
        </pc:spChg>
        <pc:spChg chg="del">
          <ac:chgData name="HORI YUKO" userId="e4c215b5-a3b4-43c6-a992-3990b6fc6cf5" providerId="ADAL" clId="{0A90A6FA-24F3-4C8F-950E-AF465B56967B}" dt="2021-06-19T07:08:37.243" v="611" actId="478"/>
          <ac:spMkLst>
            <pc:docMk/>
            <pc:sldMk cId="360957116" sldId="305"/>
            <ac:spMk id="40" creationId="{D65802E8-7395-4194-83B6-BD0BFC5D1465}"/>
          </ac:spMkLst>
        </pc:spChg>
        <pc:spChg chg="del">
          <ac:chgData name="HORI YUKO" userId="e4c215b5-a3b4-43c6-a992-3990b6fc6cf5" providerId="ADAL" clId="{0A90A6FA-24F3-4C8F-950E-AF465B56967B}" dt="2021-06-19T07:20:31.266" v="699" actId="478"/>
          <ac:spMkLst>
            <pc:docMk/>
            <pc:sldMk cId="360957116" sldId="305"/>
            <ac:spMk id="48" creationId="{8B84CA3A-1FC1-4D22-B9D5-E75855ED828E}"/>
          </ac:spMkLst>
        </pc:spChg>
        <pc:spChg chg="mod">
          <ac:chgData name="HORI YUKO" userId="e4c215b5-a3b4-43c6-a992-3990b6fc6cf5" providerId="ADAL" clId="{0A90A6FA-24F3-4C8F-950E-AF465B56967B}" dt="2021-06-19T07:31:40.333" v="870" actId="20577"/>
          <ac:spMkLst>
            <pc:docMk/>
            <pc:sldMk cId="360957116" sldId="305"/>
            <ac:spMk id="50" creationId="{99DE0F41-BC68-4BA9-AFB5-83BD8A2850BC}"/>
          </ac:spMkLst>
        </pc:spChg>
        <pc:spChg chg="mod">
          <ac:chgData name="HORI YUKO" userId="e4c215b5-a3b4-43c6-a992-3990b6fc6cf5" providerId="ADAL" clId="{0A90A6FA-24F3-4C8F-950E-AF465B56967B}" dt="2021-06-19T07:20:02.869" v="696" actId="14100"/>
          <ac:spMkLst>
            <pc:docMk/>
            <pc:sldMk cId="360957116" sldId="305"/>
            <ac:spMk id="51" creationId="{C754A990-E80F-4195-9562-D3D79AEABBB9}"/>
          </ac:spMkLst>
        </pc:spChg>
        <pc:spChg chg="mod">
          <ac:chgData name="HORI YUKO" userId="e4c215b5-a3b4-43c6-a992-3990b6fc6cf5" providerId="ADAL" clId="{0A90A6FA-24F3-4C8F-950E-AF465B56967B}" dt="2021-06-19T07:22:54.549" v="749" actId="164"/>
          <ac:spMkLst>
            <pc:docMk/>
            <pc:sldMk cId="360957116" sldId="305"/>
            <ac:spMk id="52" creationId="{D65802E8-7395-4194-83B6-BD0BFC5D1465}"/>
          </ac:spMkLst>
        </pc:spChg>
        <pc:spChg chg="mod">
          <ac:chgData name="HORI YUKO" userId="e4c215b5-a3b4-43c6-a992-3990b6fc6cf5" providerId="ADAL" clId="{0A90A6FA-24F3-4C8F-950E-AF465B56967B}" dt="2021-06-19T07:25:43.370" v="849" actId="14100"/>
          <ac:spMkLst>
            <pc:docMk/>
            <pc:sldMk cId="360957116" sldId="305"/>
            <ac:spMk id="53" creationId="{68E661EB-4353-4DCB-AE3A-85D1C08D4A3A}"/>
          </ac:spMkLst>
        </pc:spChg>
        <pc:spChg chg="mod">
          <ac:chgData name="HORI YUKO" userId="e4c215b5-a3b4-43c6-a992-3990b6fc6cf5" providerId="ADAL" clId="{0A90A6FA-24F3-4C8F-950E-AF465B56967B}" dt="2021-06-19T07:25:15.283" v="848" actId="692"/>
          <ac:spMkLst>
            <pc:docMk/>
            <pc:sldMk cId="360957116" sldId="305"/>
            <ac:spMk id="55" creationId="{C77E9918-CA15-4C7A-BB7B-F44844CAF59C}"/>
          </ac:spMkLst>
        </pc:spChg>
        <pc:spChg chg="mod">
          <ac:chgData name="HORI YUKO" userId="e4c215b5-a3b4-43c6-a992-3990b6fc6cf5" providerId="ADAL" clId="{0A90A6FA-24F3-4C8F-950E-AF465B56967B}" dt="2021-06-19T07:24:55.839" v="836" actId="207"/>
          <ac:spMkLst>
            <pc:docMk/>
            <pc:sldMk cId="360957116" sldId="305"/>
            <ac:spMk id="56" creationId="{EDBD484B-8C13-48A6-8FB9-A40DF6D05866}"/>
          </ac:spMkLst>
        </pc:spChg>
        <pc:spChg chg="del">
          <ac:chgData name="HORI YUKO" userId="e4c215b5-a3b4-43c6-a992-3990b6fc6cf5" providerId="ADAL" clId="{0A90A6FA-24F3-4C8F-950E-AF465B56967B}" dt="2021-06-19T07:08:37.243" v="611" actId="478"/>
          <ac:spMkLst>
            <pc:docMk/>
            <pc:sldMk cId="360957116" sldId="305"/>
            <ac:spMk id="57" creationId="{68E661EB-4353-4DCB-AE3A-85D1C08D4A3A}"/>
          </ac:spMkLst>
        </pc:spChg>
        <pc:spChg chg="del">
          <ac:chgData name="HORI YUKO" userId="e4c215b5-a3b4-43c6-a992-3990b6fc6cf5" providerId="ADAL" clId="{0A90A6FA-24F3-4C8F-950E-AF465B56967B}" dt="2021-06-19T07:20:22.136" v="698" actId="478"/>
          <ac:spMkLst>
            <pc:docMk/>
            <pc:sldMk cId="360957116" sldId="305"/>
            <ac:spMk id="58" creationId="{00000000-0000-0000-0000-000000000000}"/>
          </ac:spMkLst>
        </pc:spChg>
        <pc:grpChg chg="del">
          <ac:chgData name="HORI YUKO" userId="e4c215b5-a3b4-43c6-a992-3990b6fc6cf5" providerId="ADAL" clId="{0A90A6FA-24F3-4C8F-950E-AF465B56967B}" dt="2021-06-19T07:04:20.683" v="564" actId="478"/>
          <ac:grpSpMkLst>
            <pc:docMk/>
            <pc:sldMk cId="360957116" sldId="305"/>
            <ac:grpSpMk id="9" creationId="{00000000-0000-0000-0000-000000000000}"/>
          </ac:grpSpMkLst>
        </pc:grpChg>
        <pc:grpChg chg="add mod">
          <ac:chgData name="HORI YUKO" userId="e4c215b5-a3b4-43c6-a992-3990b6fc6cf5" providerId="ADAL" clId="{0A90A6FA-24F3-4C8F-950E-AF465B56967B}" dt="2021-06-19T07:50:12.314" v="993" actId="1076"/>
          <ac:grpSpMkLst>
            <pc:docMk/>
            <pc:sldMk cId="360957116" sldId="305"/>
            <ac:grpSpMk id="10" creationId="{6520EED1-8B5D-4C9B-99A7-E1C9EE822B3E}"/>
          </ac:grpSpMkLst>
        </pc:grpChg>
        <pc:grpChg chg="add mod">
          <ac:chgData name="HORI YUKO" userId="e4c215b5-a3b4-43c6-a992-3990b6fc6cf5" providerId="ADAL" clId="{0A90A6FA-24F3-4C8F-950E-AF465B56967B}" dt="2021-06-19T09:09:38.020" v="1510" actId="1076"/>
          <ac:grpSpMkLst>
            <pc:docMk/>
            <pc:sldMk cId="360957116" sldId="305"/>
            <ac:grpSpMk id="11" creationId="{91B56CCD-1138-45A9-AF27-309850707522}"/>
          </ac:grpSpMkLst>
        </pc:grpChg>
        <pc:grpChg chg="add mod">
          <ac:chgData name="HORI YUKO" userId="e4c215b5-a3b4-43c6-a992-3990b6fc6cf5" providerId="ADAL" clId="{0A90A6FA-24F3-4C8F-950E-AF465B56967B}" dt="2021-06-19T07:25:07.685" v="837" actId="1076"/>
          <ac:grpSpMkLst>
            <pc:docMk/>
            <pc:sldMk cId="360957116" sldId="305"/>
            <ac:grpSpMk id="12" creationId="{CD61C1AE-2973-4A3C-9E11-599D230BC6BE}"/>
          </ac:grpSpMkLst>
        </pc:grpChg>
        <pc:grpChg chg="add mod">
          <ac:chgData name="HORI YUKO" userId="e4c215b5-a3b4-43c6-a992-3990b6fc6cf5" providerId="ADAL" clId="{0A90A6FA-24F3-4C8F-950E-AF465B56967B}" dt="2021-06-19T07:50:47.194" v="1001" actId="1076"/>
          <ac:grpSpMkLst>
            <pc:docMk/>
            <pc:sldMk cId="360957116" sldId="305"/>
            <ac:grpSpMk id="13" creationId="{89C87495-5967-4C2B-AAB7-246F4805A31F}"/>
          </ac:grpSpMkLst>
        </pc:grpChg>
        <pc:grpChg chg="del">
          <ac:chgData name="HORI YUKO" userId="e4c215b5-a3b4-43c6-a992-3990b6fc6cf5" providerId="ADAL" clId="{0A90A6FA-24F3-4C8F-950E-AF465B56967B}" dt="2021-06-19T07:04:22.671" v="565" actId="478"/>
          <ac:grpSpMkLst>
            <pc:docMk/>
            <pc:sldMk cId="360957116" sldId="305"/>
            <ac:grpSpMk id="30" creationId="{728B38F2-91C3-4B2C-88A4-A0A095F91D70}"/>
          </ac:grpSpMkLst>
        </pc:grpChg>
        <pc:grpChg chg="del">
          <ac:chgData name="HORI YUKO" userId="e4c215b5-a3b4-43c6-a992-3990b6fc6cf5" providerId="ADAL" clId="{0A90A6FA-24F3-4C8F-950E-AF465B56967B}" dt="2021-06-19T07:08:37.243" v="611" actId="478"/>
          <ac:grpSpMkLst>
            <pc:docMk/>
            <pc:sldMk cId="360957116" sldId="305"/>
            <ac:grpSpMk id="32" creationId="{00000000-0000-0000-0000-000000000000}"/>
          </ac:grpSpMkLst>
        </pc:grpChg>
        <pc:picChg chg="add mod modCrop">
          <ac:chgData name="HORI YUKO" userId="e4c215b5-a3b4-43c6-a992-3990b6fc6cf5" providerId="ADAL" clId="{0A90A6FA-24F3-4C8F-950E-AF465B56967B}" dt="2021-06-19T07:22:30.053" v="745" actId="164"/>
          <ac:picMkLst>
            <pc:docMk/>
            <pc:sldMk cId="360957116" sldId="305"/>
            <ac:picMk id="3" creationId="{B2A0B70E-27F9-4772-8446-4B8DACF00247}"/>
          </ac:picMkLst>
        </pc:picChg>
        <pc:picChg chg="add mod">
          <ac:chgData name="HORI YUKO" userId="e4c215b5-a3b4-43c6-a992-3990b6fc6cf5" providerId="ADAL" clId="{0A90A6FA-24F3-4C8F-950E-AF465B56967B}" dt="2021-06-19T07:50:12.314" v="993" actId="1076"/>
          <ac:picMkLst>
            <pc:docMk/>
            <pc:sldMk cId="360957116" sldId="305"/>
            <ac:picMk id="5" creationId="{68B73028-694C-412B-AE59-0C03558BE8C4}"/>
          </ac:picMkLst>
        </pc:picChg>
        <pc:picChg chg="del">
          <ac:chgData name="HORI YUKO" userId="e4c215b5-a3b4-43c6-a992-3990b6fc6cf5" providerId="ADAL" clId="{0A90A6FA-24F3-4C8F-950E-AF465B56967B}" dt="2021-06-19T07:04:29.460" v="566" actId="478"/>
          <ac:picMkLst>
            <pc:docMk/>
            <pc:sldMk cId="360957116" sldId="305"/>
            <ac:picMk id="49" creationId="{E989B3D5-C1A3-4947-89F3-A9319CDEFFDD}"/>
          </ac:picMkLst>
        </pc:picChg>
        <pc:picChg chg="del mod">
          <ac:chgData name="HORI YUKO" userId="e4c215b5-a3b4-43c6-a992-3990b6fc6cf5" providerId="ADAL" clId="{0A90A6FA-24F3-4C8F-950E-AF465B56967B}" dt="2021-06-19T07:04:35.632" v="569" actId="478"/>
          <ac:picMkLst>
            <pc:docMk/>
            <pc:sldMk cId="360957116" sldId="305"/>
            <ac:picMk id="54" creationId="{61768C1F-BF3B-419F-B3F5-981019E3D799}"/>
          </ac:picMkLst>
        </pc:picChg>
        <pc:picChg chg="del">
          <ac:chgData name="HORI YUKO" userId="e4c215b5-a3b4-43c6-a992-3990b6fc6cf5" providerId="ADAL" clId="{0A90A6FA-24F3-4C8F-950E-AF465B56967B}" dt="2021-06-19T07:04:29.460" v="566" actId="478"/>
          <ac:picMkLst>
            <pc:docMk/>
            <pc:sldMk cId="360957116" sldId="305"/>
            <ac:picMk id="1028" creationId="{00000000-0000-0000-0000-000000000000}"/>
          </ac:picMkLst>
        </pc:picChg>
      </pc:sldChg>
      <pc:sldChg chg="addSp delSp modSp add mod modTransition modAnim">
        <pc:chgData name="HORI YUKO" userId="e4c215b5-a3b4-43c6-a992-3990b6fc6cf5" providerId="ADAL" clId="{0A90A6FA-24F3-4C8F-950E-AF465B56967B}" dt="2021-06-19T09:13:22.329" v="1577" actId="1076"/>
        <pc:sldMkLst>
          <pc:docMk/>
          <pc:sldMk cId="606458917" sldId="306"/>
        </pc:sldMkLst>
        <pc:spChg chg="del">
          <ac:chgData name="HORI YUKO" userId="e4c215b5-a3b4-43c6-a992-3990b6fc6cf5" providerId="ADAL" clId="{0A90A6FA-24F3-4C8F-950E-AF465B56967B}" dt="2021-06-19T07:26:13.235" v="850" actId="478"/>
          <ac:spMkLst>
            <pc:docMk/>
            <pc:sldMk cId="606458917" sldId="306"/>
            <ac:spMk id="31" creationId="{00000000-0000-0000-0000-000000000000}"/>
          </ac:spMkLst>
        </pc:spChg>
        <pc:spChg chg="del">
          <ac:chgData name="HORI YUKO" userId="e4c215b5-a3b4-43c6-a992-3990b6fc6cf5" providerId="ADAL" clId="{0A90A6FA-24F3-4C8F-950E-AF465B56967B}" dt="2021-06-19T07:26:13.235" v="850" actId="478"/>
          <ac:spMkLst>
            <pc:docMk/>
            <pc:sldMk cId="606458917" sldId="306"/>
            <ac:spMk id="35" creationId="{00000000-0000-0000-0000-000000000000}"/>
          </ac:spMkLst>
        </pc:spChg>
        <pc:spChg chg="del">
          <ac:chgData name="HORI YUKO" userId="e4c215b5-a3b4-43c6-a992-3990b6fc6cf5" providerId="ADAL" clId="{0A90A6FA-24F3-4C8F-950E-AF465B56967B}" dt="2021-06-19T07:26:13.235" v="850" actId="478"/>
          <ac:spMkLst>
            <pc:docMk/>
            <pc:sldMk cId="606458917" sldId="306"/>
            <ac:spMk id="36" creationId="{00000000-0000-0000-0000-000000000000}"/>
          </ac:spMkLst>
        </pc:spChg>
        <pc:spChg chg="mod">
          <ac:chgData name="HORI YUKO" userId="e4c215b5-a3b4-43c6-a992-3990b6fc6cf5" providerId="ADAL" clId="{0A90A6FA-24F3-4C8F-950E-AF465B56967B}" dt="2021-06-19T07:36:42.247" v="934" actId="403"/>
          <ac:spMkLst>
            <pc:docMk/>
            <pc:sldMk cId="606458917" sldId="306"/>
            <ac:spMk id="37" creationId="{00000000-0000-0000-0000-000000000000}"/>
          </ac:spMkLst>
        </pc:spChg>
        <pc:spChg chg="del">
          <ac:chgData name="HORI YUKO" userId="e4c215b5-a3b4-43c6-a992-3990b6fc6cf5" providerId="ADAL" clId="{0A90A6FA-24F3-4C8F-950E-AF465B56967B}" dt="2021-06-19T07:42:12.585" v="960" actId="478"/>
          <ac:spMkLst>
            <pc:docMk/>
            <pc:sldMk cId="606458917" sldId="306"/>
            <ac:spMk id="38" creationId="{00000000-0000-0000-0000-000000000000}"/>
          </ac:spMkLst>
        </pc:spChg>
        <pc:spChg chg="mod">
          <ac:chgData name="HORI YUKO" userId="e4c215b5-a3b4-43c6-a992-3990b6fc6cf5" providerId="ADAL" clId="{0A90A6FA-24F3-4C8F-950E-AF465B56967B}" dt="2021-06-19T07:41:23.572" v="954" actId="121"/>
          <ac:spMkLst>
            <pc:docMk/>
            <pc:sldMk cId="606458917" sldId="306"/>
            <ac:spMk id="40" creationId="{D65802E8-7395-4194-83B6-BD0BFC5D1465}"/>
          </ac:spMkLst>
        </pc:spChg>
        <pc:spChg chg="mod">
          <ac:chgData name="HORI YUKO" userId="e4c215b5-a3b4-43c6-a992-3990b6fc6cf5" providerId="ADAL" clId="{0A90A6FA-24F3-4C8F-950E-AF465B56967B}" dt="2021-06-19T07:37:22.867" v="946" actId="1035"/>
          <ac:spMkLst>
            <pc:docMk/>
            <pc:sldMk cId="606458917" sldId="306"/>
            <ac:spMk id="41" creationId="{00000000-0000-0000-0000-000000000000}"/>
          </ac:spMkLst>
        </pc:spChg>
        <pc:spChg chg="mod">
          <ac:chgData name="HORI YUKO" userId="e4c215b5-a3b4-43c6-a992-3990b6fc6cf5" providerId="ADAL" clId="{0A90A6FA-24F3-4C8F-950E-AF465B56967B}" dt="2021-06-19T08:43:24.928" v="1175" actId="6549"/>
          <ac:spMkLst>
            <pc:docMk/>
            <pc:sldMk cId="606458917" sldId="306"/>
            <ac:spMk id="48" creationId="{8B84CA3A-1FC1-4D22-B9D5-E75855ED828E}"/>
          </ac:spMkLst>
        </pc:spChg>
        <pc:spChg chg="del">
          <ac:chgData name="HORI YUKO" userId="e4c215b5-a3b4-43c6-a992-3990b6fc6cf5" providerId="ADAL" clId="{0A90A6FA-24F3-4C8F-950E-AF465B56967B}" dt="2021-06-19T07:26:13.235" v="850" actId="478"/>
          <ac:spMkLst>
            <pc:docMk/>
            <pc:sldMk cId="606458917" sldId="306"/>
            <ac:spMk id="50" creationId="{99DE0F41-BC68-4BA9-AFB5-83BD8A2850BC}"/>
          </ac:spMkLst>
        </pc:spChg>
        <pc:spChg chg="del">
          <ac:chgData name="HORI YUKO" userId="e4c215b5-a3b4-43c6-a992-3990b6fc6cf5" providerId="ADAL" clId="{0A90A6FA-24F3-4C8F-950E-AF465B56967B}" dt="2021-06-19T07:26:13.235" v="850" actId="478"/>
          <ac:spMkLst>
            <pc:docMk/>
            <pc:sldMk cId="606458917" sldId="306"/>
            <ac:spMk id="51" creationId="{C754A990-E80F-4195-9562-D3D79AEABBB9}"/>
          </ac:spMkLst>
        </pc:spChg>
        <pc:spChg chg="del">
          <ac:chgData name="HORI YUKO" userId="e4c215b5-a3b4-43c6-a992-3990b6fc6cf5" providerId="ADAL" clId="{0A90A6FA-24F3-4C8F-950E-AF465B56967B}" dt="2021-06-19T07:26:13.235" v="850" actId="478"/>
          <ac:spMkLst>
            <pc:docMk/>
            <pc:sldMk cId="606458917" sldId="306"/>
            <ac:spMk id="52" creationId="{D65802E8-7395-4194-83B6-BD0BFC5D1465}"/>
          </ac:spMkLst>
        </pc:spChg>
        <pc:spChg chg="del">
          <ac:chgData name="HORI YUKO" userId="e4c215b5-a3b4-43c6-a992-3990b6fc6cf5" providerId="ADAL" clId="{0A90A6FA-24F3-4C8F-950E-AF465B56967B}" dt="2021-06-19T07:26:13.235" v="850" actId="478"/>
          <ac:spMkLst>
            <pc:docMk/>
            <pc:sldMk cId="606458917" sldId="306"/>
            <ac:spMk id="53" creationId="{68E661EB-4353-4DCB-AE3A-85D1C08D4A3A}"/>
          </ac:spMkLst>
        </pc:spChg>
        <pc:spChg chg="del">
          <ac:chgData name="HORI YUKO" userId="e4c215b5-a3b4-43c6-a992-3990b6fc6cf5" providerId="ADAL" clId="{0A90A6FA-24F3-4C8F-950E-AF465B56967B}" dt="2021-06-19T07:26:13.235" v="850" actId="478"/>
          <ac:spMkLst>
            <pc:docMk/>
            <pc:sldMk cId="606458917" sldId="306"/>
            <ac:spMk id="55" creationId="{C77E9918-CA15-4C7A-BB7B-F44844CAF59C}"/>
          </ac:spMkLst>
        </pc:spChg>
        <pc:spChg chg="del">
          <ac:chgData name="HORI YUKO" userId="e4c215b5-a3b4-43c6-a992-3990b6fc6cf5" providerId="ADAL" clId="{0A90A6FA-24F3-4C8F-950E-AF465B56967B}" dt="2021-06-19T07:26:13.235" v="850" actId="478"/>
          <ac:spMkLst>
            <pc:docMk/>
            <pc:sldMk cId="606458917" sldId="306"/>
            <ac:spMk id="56" creationId="{EDBD484B-8C13-48A6-8FB9-A40DF6D05866}"/>
          </ac:spMkLst>
        </pc:spChg>
        <pc:spChg chg="mod">
          <ac:chgData name="HORI YUKO" userId="e4c215b5-a3b4-43c6-a992-3990b6fc6cf5" providerId="ADAL" clId="{0A90A6FA-24F3-4C8F-950E-AF465B56967B}" dt="2021-06-19T07:41:23.572" v="954" actId="121"/>
          <ac:spMkLst>
            <pc:docMk/>
            <pc:sldMk cId="606458917" sldId="306"/>
            <ac:spMk id="57" creationId="{68E661EB-4353-4DCB-AE3A-85D1C08D4A3A}"/>
          </ac:spMkLst>
        </pc:spChg>
        <pc:spChg chg="del">
          <ac:chgData name="HORI YUKO" userId="e4c215b5-a3b4-43c6-a992-3990b6fc6cf5" providerId="ADAL" clId="{0A90A6FA-24F3-4C8F-950E-AF465B56967B}" dt="2021-06-19T07:26:13.235" v="850" actId="478"/>
          <ac:spMkLst>
            <pc:docMk/>
            <pc:sldMk cId="606458917" sldId="306"/>
            <ac:spMk id="58" creationId="{00000000-0000-0000-0000-000000000000}"/>
          </ac:spMkLst>
        </pc:spChg>
        <pc:spChg chg="add mod">
          <ac:chgData name="HORI YUKO" userId="e4c215b5-a3b4-43c6-a992-3990b6fc6cf5" providerId="ADAL" clId="{0A90A6FA-24F3-4C8F-950E-AF465B56967B}" dt="2021-06-19T08:43:37.539" v="1177" actId="14100"/>
          <ac:spMkLst>
            <pc:docMk/>
            <pc:sldMk cId="606458917" sldId="306"/>
            <ac:spMk id="61" creationId="{338EC099-4C2E-403C-8963-FBB3B5521736}"/>
          </ac:spMkLst>
        </pc:spChg>
        <pc:spChg chg="add mod">
          <ac:chgData name="HORI YUKO" userId="e4c215b5-a3b4-43c6-a992-3990b6fc6cf5" providerId="ADAL" clId="{0A90A6FA-24F3-4C8F-950E-AF465B56967B}" dt="2021-06-19T08:44:18.942" v="1185" actId="1076"/>
          <ac:spMkLst>
            <pc:docMk/>
            <pc:sldMk cId="606458917" sldId="306"/>
            <ac:spMk id="62" creationId="{4B8DCB61-1ED0-41D9-9864-2EB095376E83}"/>
          </ac:spMkLst>
        </pc:spChg>
        <pc:grpChg chg="add mod">
          <ac:chgData name="HORI YUKO" userId="e4c215b5-a3b4-43c6-a992-3990b6fc6cf5" providerId="ADAL" clId="{0A90A6FA-24F3-4C8F-950E-AF465B56967B}" dt="2021-06-19T07:35:54.065" v="908" actId="1076"/>
          <ac:grpSpMkLst>
            <pc:docMk/>
            <pc:sldMk cId="606458917" sldId="306"/>
            <ac:grpSpMk id="2" creationId="{B90BF3A6-A778-444E-8908-AE77510585F9}"/>
          </ac:grpSpMkLst>
        </pc:grpChg>
        <pc:grpChg chg="add mod">
          <ac:chgData name="HORI YUKO" userId="e4c215b5-a3b4-43c6-a992-3990b6fc6cf5" providerId="ADAL" clId="{0A90A6FA-24F3-4C8F-950E-AF465B56967B}" dt="2021-06-19T07:43:40.574" v="974" actId="164"/>
          <ac:grpSpMkLst>
            <pc:docMk/>
            <pc:sldMk cId="606458917" sldId="306"/>
            <ac:grpSpMk id="3" creationId="{3A1EACCE-DD02-4C42-9BE1-3F2F206A7ED7}"/>
          </ac:grpSpMkLst>
        </pc:grpChg>
        <pc:grpChg chg="del">
          <ac:chgData name="HORI YUKO" userId="e4c215b5-a3b4-43c6-a992-3990b6fc6cf5" providerId="ADAL" clId="{0A90A6FA-24F3-4C8F-950E-AF465B56967B}" dt="2021-06-19T07:26:13.235" v="850" actId="478"/>
          <ac:grpSpMkLst>
            <pc:docMk/>
            <pc:sldMk cId="606458917" sldId="306"/>
            <ac:grpSpMk id="9" creationId="{00000000-0000-0000-0000-000000000000}"/>
          </ac:grpSpMkLst>
        </pc:grpChg>
        <pc:grpChg chg="del">
          <ac:chgData name="HORI YUKO" userId="e4c215b5-a3b4-43c6-a992-3990b6fc6cf5" providerId="ADAL" clId="{0A90A6FA-24F3-4C8F-950E-AF465B56967B}" dt="2021-06-19T07:26:13.235" v="850" actId="478"/>
          <ac:grpSpMkLst>
            <pc:docMk/>
            <pc:sldMk cId="606458917" sldId="306"/>
            <ac:grpSpMk id="30" creationId="{728B38F2-91C3-4B2C-88A4-A0A095F91D70}"/>
          </ac:grpSpMkLst>
        </pc:grpChg>
        <pc:grpChg chg="mod">
          <ac:chgData name="HORI YUKO" userId="e4c215b5-a3b4-43c6-a992-3990b6fc6cf5" providerId="ADAL" clId="{0A90A6FA-24F3-4C8F-950E-AF465B56967B}" dt="2021-06-19T07:38:37.818" v="948" actId="1076"/>
          <ac:grpSpMkLst>
            <pc:docMk/>
            <pc:sldMk cId="606458917" sldId="306"/>
            <ac:grpSpMk id="32" creationId="{00000000-0000-0000-0000-000000000000}"/>
          </ac:grpSpMkLst>
        </pc:grpChg>
        <pc:picChg chg="del">
          <ac:chgData name="HORI YUKO" userId="e4c215b5-a3b4-43c6-a992-3990b6fc6cf5" providerId="ADAL" clId="{0A90A6FA-24F3-4C8F-950E-AF465B56967B}" dt="2021-06-19T07:26:16.291" v="851" actId="478"/>
          <ac:picMkLst>
            <pc:docMk/>
            <pc:sldMk cId="606458917" sldId="306"/>
            <ac:picMk id="49" creationId="{E989B3D5-C1A3-4947-89F3-A9319CDEFFDD}"/>
          </ac:picMkLst>
        </pc:picChg>
        <pc:picChg chg="del">
          <ac:chgData name="HORI YUKO" userId="e4c215b5-a3b4-43c6-a992-3990b6fc6cf5" providerId="ADAL" clId="{0A90A6FA-24F3-4C8F-950E-AF465B56967B}" dt="2021-06-19T07:26:13.235" v="850" actId="478"/>
          <ac:picMkLst>
            <pc:docMk/>
            <pc:sldMk cId="606458917" sldId="306"/>
            <ac:picMk id="54" creationId="{61768C1F-BF3B-419F-B3F5-981019E3D799}"/>
          </ac:picMkLst>
        </pc:picChg>
        <pc:picChg chg="add mod">
          <ac:chgData name="HORI YUKO" userId="e4c215b5-a3b4-43c6-a992-3990b6fc6cf5" providerId="ADAL" clId="{0A90A6FA-24F3-4C8F-950E-AF465B56967B}" dt="2021-06-19T07:51:39.989" v="1004" actId="1076"/>
          <ac:picMkLst>
            <pc:docMk/>
            <pc:sldMk cId="606458917" sldId="306"/>
            <ac:picMk id="59" creationId="{1D9DC522-7412-454E-8E9E-9C7896C5CAE1}"/>
          </ac:picMkLst>
        </pc:picChg>
        <pc:picChg chg="add mod">
          <ac:chgData name="HORI YUKO" userId="e4c215b5-a3b4-43c6-a992-3990b6fc6cf5" providerId="ADAL" clId="{0A90A6FA-24F3-4C8F-950E-AF465B56967B}" dt="2021-06-19T07:36:52.528" v="937" actId="1076"/>
          <ac:picMkLst>
            <pc:docMk/>
            <pc:sldMk cId="606458917" sldId="306"/>
            <ac:picMk id="60" creationId="{FCDAA8DD-2BD3-47E9-BAAC-4F80E166033B}"/>
          </ac:picMkLst>
        </pc:picChg>
        <pc:picChg chg="add mod">
          <ac:chgData name="HORI YUKO" userId="e4c215b5-a3b4-43c6-a992-3990b6fc6cf5" providerId="ADAL" clId="{0A90A6FA-24F3-4C8F-950E-AF465B56967B}" dt="2021-06-19T09:13:22.329" v="1577" actId="1076"/>
          <ac:picMkLst>
            <pc:docMk/>
            <pc:sldMk cId="606458917" sldId="306"/>
            <ac:picMk id="63" creationId="{8E898E16-872E-4CCF-AB9D-C21CF699E3E7}"/>
          </ac:picMkLst>
        </pc:picChg>
        <pc:picChg chg="del">
          <ac:chgData name="HORI YUKO" userId="e4c215b5-a3b4-43c6-a992-3990b6fc6cf5" providerId="ADAL" clId="{0A90A6FA-24F3-4C8F-950E-AF465B56967B}" dt="2021-06-19T07:29:05.801" v="853" actId="478"/>
          <ac:picMkLst>
            <pc:docMk/>
            <pc:sldMk cId="606458917" sldId="306"/>
            <ac:picMk id="1028" creationId="{00000000-0000-0000-0000-000000000000}"/>
          </ac:picMkLst>
        </pc:picChg>
      </pc:sldChg>
      <pc:sldChg chg="addSp modSp new mod modTransition">
        <pc:chgData name="HORI YUKO" userId="e4c215b5-a3b4-43c6-a992-3990b6fc6cf5" providerId="ADAL" clId="{0A90A6FA-24F3-4C8F-950E-AF465B56967B}" dt="2021-06-19T08:21:50.980" v="1100"/>
        <pc:sldMkLst>
          <pc:docMk/>
          <pc:sldMk cId="1486179316" sldId="307"/>
        </pc:sldMkLst>
        <pc:spChg chg="add mod">
          <ac:chgData name="HORI YUKO" userId="e4c215b5-a3b4-43c6-a992-3990b6fc6cf5" providerId="ADAL" clId="{0A90A6FA-24F3-4C8F-950E-AF465B56967B}" dt="2021-06-19T08:21:16.975" v="1095" actId="6549"/>
          <ac:spMkLst>
            <pc:docMk/>
            <pc:sldMk cId="1486179316" sldId="307"/>
            <ac:spMk id="3" creationId="{A3360DE5-34AE-492F-842B-6D14022FF90F}"/>
          </ac:spMkLst>
        </pc:spChg>
      </pc:sldChg>
      <pc:sldChg chg="modSp add mod">
        <pc:chgData name="HORI YUKO" userId="e4c215b5-a3b4-43c6-a992-3990b6fc6cf5" providerId="ADAL" clId="{0A90A6FA-24F3-4C8F-950E-AF465B56967B}" dt="2021-06-19T08:46:15.650" v="1240" actId="20577"/>
        <pc:sldMkLst>
          <pc:docMk/>
          <pc:sldMk cId="2457458378" sldId="308"/>
        </pc:sldMkLst>
        <pc:spChg chg="mod">
          <ac:chgData name="HORI YUKO" userId="e4c215b5-a3b4-43c6-a992-3990b6fc6cf5" providerId="ADAL" clId="{0A90A6FA-24F3-4C8F-950E-AF465B56967B}" dt="2021-06-19T08:46:15.650" v="1240" actId="20577"/>
          <ac:spMkLst>
            <pc:docMk/>
            <pc:sldMk cId="2457458378" sldId="308"/>
            <ac:spMk id="3" creationId="{A3360DE5-34AE-492F-842B-6D14022FF90F}"/>
          </ac:spMkLst>
        </pc:spChg>
      </pc:sldChg>
      <pc:sldChg chg="addSp delSp modSp add mod modTransition modAnim">
        <pc:chgData name="HORI YUKO" userId="e4c215b5-a3b4-43c6-a992-3990b6fc6cf5" providerId="ADAL" clId="{0A90A6FA-24F3-4C8F-950E-AF465B56967B}" dt="2021-06-19T09:15:23.594" v="1580"/>
        <pc:sldMkLst>
          <pc:docMk/>
          <pc:sldMk cId="3501207952" sldId="309"/>
        </pc:sldMkLst>
        <pc:spChg chg="mod topLvl">
          <ac:chgData name="HORI YUKO" userId="e4c215b5-a3b4-43c6-a992-3990b6fc6cf5" providerId="ADAL" clId="{0A90A6FA-24F3-4C8F-950E-AF465B56967B}" dt="2021-06-19T08:56:33.506" v="1407" actId="164"/>
          <ac:spMkLst>
            <pc:docMk/>
            <pc:sldMk cId="3501207952" sldId="309"/>
            <ac:spMk id="19" creationId="{00000000-0000-0000-0000-000000000000}"/>
          </ac:spMkLst>
        </pc:spChg>
        <pc:spChg chg="mod topLvl">
          <ac:chgData name="HORI YUKO" userId="e4c215b5-a3b4-43c6-a992-3990b6fc6cf5" providerId="ADAL" clId="{0A90A6FA-24F3-4C8F-950E-AF465B56967B}" dt="2021-06-19T08:56:42.200" v="1408" actId="164"/>
          <ac:spMkLst>
            <pc:docMk/>
            <pc:sldMk cId="3501207952" sldId="309"/>
            <ac:spMk id="21" creationId="{00000000-0000-0000-0000-000000000000}"/>
          </ac:spMkLst>
        </pc:spChg>
        <pc:spChg chg="mod">
          <ac:chgData name="HORI YUKO" userId="e4c215b5-a3b4-43c6-a992-3990b6fc6cf5" providerId="ADAL" clId="{0A90A6FA-24F3-4C8F-950E-AF465B56967B}" dt="2021-06-19T08:47:59.300" v="1254" actId="14100"/>
          <ac:spMkLst>
            <pc:docMk/>
            <pc:sldMk cId="3501207952" sldId="309"/>
            <ac:spMk id="22" creationId="{00000000-0000-0000-0000-000000000000}"/>
          </ac:spMkLst>
        </pc:spChg>
        <pc:spChg chg="mod">
          <ac:chgData name="HORI YUKO" userId="e4c215b5-a3b4-43c6-a992-3990b6fc6cf5" providerId="ADAL" clId="{0A90A6FA-24F3-4C8F-950E-AF465B56967B}" dt="2021-06-19T08:48:10.291" v="1257" actId="20577"/>
          <ac:spMkLst>
            <pc:docMk/>
            <pc:sldMk cId="3501207952" sldId="309"/>
            <ac:spMk id="23" creationId="{00000000-0000-0000-0000-000000000000}"/>
          </ac:spMkLst>
        </pc:spChg>
        <pc:spChg chg="del">
          <ac:chgData name="HORI YUKO" userId="e4c215b5-a3b4-43c6-a992-3990b6fc6cf5" providerId="ADAL" clId="{0A90A6FA-24F3-4C8F-950E-AF465B56967B}" dt="2021-06-19T08:50:28.916" v="1356" actId="478"/>
          <ac:spMkLst>
            <pc:docMk/>
            <pc:sldMk cId="3501207952" sldId="309"/>
            <ac:spMk id="24" creationId="{00000000-0000-0000-0000-000000000000}"/>
          </ac:spMkLst>
        </pc:spChg>
        <pc:spChg chg="add mod">
          <ac:chgData name="HORI YUKO" userId="e4c215b5-a3b4-43c6-a992-3990b6fc6cf5" providerId="ADAL" clId="{0A90A6FA-24F3-4C8F-950E-AF465B56967B}" dt="2021-06-19T08:56:50.773" v="1409" actId="164"/>
          <ac:spMkLst>
            <pc:docMk/>
            <pc:sldMk cId="3501207952" sldId="309"/>
            <ac:spMk id="25" creationId="{901961DD-8300-4B73-9847-E0E4022AD47C}"/>
          </ac:spMkLst>
        </pc:spChg>
        <pc:spChg chg="mod topLvl">
          <ac:chgData name="HORI YUKO" userId="e4c215b5-a3b4-43c6-a992-3990b6fc6cf5" providerId="ADAL" clId="{0A90A6FA-24F3-4C8F-950E-AF465B56967B}" dt="2021-06-19T08:56:42.200" v="1408" actId="164"/>
          <ac:spMkLst>
            <pc:docMk/>
            <pc:sldMk cId="3501207952" sldId="309"/>
            <ac:spMk id="36" creationId="{00000000-0000-0000-0000-000000000000}"/>
          </ac:spMkLst>
        </pc:spChg>
        <pc:spChg chg="mod topLvl">
          <ac:chgData name="HORI YUKO" userId="e4c215b5-a3b4-43c6-a992-3990b6fc6cf5" providerId="ADAL" clId="{0A90A6FA-24F3-4C8F-950E-AF465B56967B}" dt="2021-06-19T08:56:33.506" v="1407" actId="164"/>
          <ac:spMkLst>
            <pc:docMk/>
            <pc:sldMk cId="3501207952" sldId="309"/>
            <ac:spMk id="38" creationId="{00000000-0000-0000-0000-000000000000}"/>
          </ac:spMkLst>
        </pc:spChg>
        <pc:spChg chg="mod">
          <ac:chgData name="HORI YUKO" userId="e4c215b5-a3b4-43c6-a992-3990b6fc6cf5" providerId="ADAL" clId="{0A90A6FA-24F3-4C8F-950E-AF465B56967B}" dt="2021-06-19T08:52:49.655" v="1384" actId="1076"/>
          <ac:spMkLst>
            <pc:docMk/>
            <pc:sldMk cId="3501207952" sldId="309"/>
            <ac:spMk id="42" creationId="{289F0B86-28A8-4690-8C63-549B1627EEFC}"/>
          </ac:spMkLst>
        </pc:spChg>
        <pc:grpChg chg="mod">
          <ac:chgData name="HORI YUKO" userId="e4c215b5-a3b4-43c6-a992-3990b6fc6cf5" providerId="ADAL" clId="{0A90A6FA-24F3-4C8F-950E-AF465B56967B}" dt="2021-06-19T08:57:04.485" v="1410" actId="164"/>
          <ac:grpSpMkLst>
            <pc:docMk/>
            <pc:sldMk cId="3501207952" sldId="309"/>
            <ac:grpSpMk id="2" creationId="{00000000-0000-0000-0000-000000000000}"/>
          </ac:grpSpMkLst>
        </pc:grpChg>
        <pc:grpChg chg="del mod topLvl">
          <ac:chgData name="HORI YUKO" userId="e4c215b5-a3b4-43c6-a992-3990b6fc6cf5" providerId="ADAL" clId="{0A90A6FA-24F3-4C8F-950E-AF465B56967B}" dt="2021-06-19T08:54:44.271" v="1398" actId="165"/>
          <ac:grpSpMkLst>
            <pc:docMk/>
            <pc:sldMk cId="3501207952" sldId="309"/>
            <ac:grpSpMk id="4" creationId="{00000000-0000-0000-0000-000000000000}"/>
          </ac:grpSpMkLst>
        </pc:grpChg>
        <pc:grpChg chg="del">
          <ac:chgData name="HORI YUKO" userId="e4c215b5-a3b4-43c6-a992-3990b6fc6cf5" providerId="ADAL" clId="{0A90A6FA-24F3-4C8F-950E-AF465B56967B}" dt="2021-06-19T08:50:25.912" v="1355" actId="165"/>
          <ac:grpSpMkLst>
            <pc:docMk/>
            <pc:sldMk cId="3501207952" sldId="309"/>
            <ac:grpSpMk id="5" creationId="{00000000-0000-0000-0000-000000000000}"/>
          </ac:grpSpMkLst>
        </pc:grpChg>
        <pc:grpChg chg="del">
          <ac:chgData name="HORI YUKO" userId="e4c215b5-a3b4-43c6-a992-3990b6fc6cf5" providerId="ADAL" clId="{0A90A6FA-24F3-4C8F-950E-AF465B56967B}" dt="2021-06-19T08:46:48.898" v="1243" actId="478"/>
          <ac:grpSpMkLst>
            <pc:docMk/>
            <pc:sldMk cId="3501207952" sldId="309"/>
            <ac:grpSpMk id="8" creationId="{71CC0502-7ECA-466E-8DCF-6005BABC1A02}"/>
          </ac:grpSpMkLst>
        </pc:grpChg>
        <pc:grpChg chg="del mod">
          <ac:chgData name="HORI YUKO" userId="e4c215b5-a3b4-43c6-a992-3990b6fc6cf5" providerId="ADAL" clId="{0A90A6FA-24F3-4C8F-950E-AF465B56967B}" dt="2021-06-19T08:55:03.192" v="1401" actId="165"/>
          <ac:grpSpMkLst>
            <pc:docMk/>
            <pc:sldMk cId="3501207952" sldId="309"/>
            <ac:grpSpMk id="11" creationId="{00000000-0000-0000-0000-000000000000}"/>
          </ac:grpSpMkLst>
        </pc:grpChg>
        <pc:grpChg chg="add mod">
          <ac:chgData name="HORI YUKO" userId="e4c215b5-a3b4-43c6-a992-3990b6fc6cf5" providerId="ADAL" clId="{0A90A6FA-24F3-4C8F-950E-AF465B56967B}" dt="2021-06-19T08:56:33.506" v="1407" actId="164"/>
          <ac:grpSpMkLst>
            <pc:docMk/>
            <pc:sldMk cId="3501207952" sldId="309"/>
            <ac:grpSpMk id="13" creationId="{23C5B6AE-AC5D-49F7-AF7B-D11F1D496ED5}"/>
          </ac:grpSpMkLst>
        </pc:grpChg>
        <pc:grpChg chg="add mod">
          <ac:chgData name="HORI YUKO" userId="e4c215b5-a3b4-43c6-a992-3990b6fc6cf5" providerId="ADAL" clId="{0A90A6FA-24F3-4C8F-950E-AF465B56967B}" dt="2021-06-19T08:59:49.558" v="1423" actId="1076"/>
          <ac:grpSpMkLst>
            <pc:docMk/>
            <pc:sldMk cId="3501207952" sldId="309"/>
            <ac:grpSpMk id="14" creationId="{BB159166-183B-4AE6-B2E9-895DEAACF05E}"/>
          </ac:grpSpMkLst>
        </pc:grpChg>
        <pc:grpChg chg="add mod">
          <ac:chgData name="HORI YUKO" userId="e4c215b5-a3b4-43c6-a992-3990b6fc6cf5" providerId="ADAL" clId="{0A90A6FA-24F3-4C8F-950E-AF465B56967B}" dt="2021-06-19T08:57:04.485" v="1410" actId="164"/>
          <ac:grpSpMkLst>
            <pc:docMk/>
            <pc:sldMk cId="3501207952" sldId="309"/>
            <ac:grpSpMk id="15" creationId="{506CD1A6-0DC2-42C8-904D-D2E09732E151}"/>
          </ac:grpSpMkLst>
        </pc:grpChg>
        <pc:grpChg chg="add mod">
          <ac:chgData name="HORI YUKO" userId="e4c215b5-a3b4-43c6-a992-3990b6fc6cf5" providerId="ADAL" clId="{0A90A6FA-24F3-4C8F-950E-AF465B56967B}" dt="2021-06-19T08:57:04.485" v="1410" actId="164"/>
          <ac:grpSpMkLst>
            <pc:docMk/>
            <pc:sldMk cId="3501207952" sldId="309"/>
            <ac:grpSpMk id="16" creationId="{755FF814-5005-420C-BAEE-FDC4B098E1BE}"/>
          </ac:grpSpMkLst>
        </pc:grpChg>
        <pc:picChg chg="add mod">
          <ac:chgData name="HORI YUKO" userId="e4c215b5-a3b4-43c6-a992-3990b6fc6cf5" providerId="ADAL" clId="{0A90A6FA-24F3-4C8F-950E-AF465B56967B}" dt="2021-06-19T08:56:50.773" v="1409" actId="164"/>
          <ac:picMkLst>
            <pc:docMk/>
            <pc:sldMk cId="3501207952" sldId="309"/>
            <ac:picMk id="9" creationId="{895E98DD-060F-4144-9A19-7335C127A07A}"/>
          </ac:picMkLst>
        </pc:picChg>
        <pc:picChg chg="add mod">
          <ac:chgData name="HORI YUKO" userId="e4c215b5-a3b4-43c6-a992-3990b6fc6cf5" providerId="ADAL" clId="{0A90A6FA-24F3-4C8F-950E-AF465B56967B}" dt="2021-06-19T08:52:13.867" v="1378" actId="1076"/>
          <ac:picMkLst>
            <pc:docMk/>
            <pc:sldMk cId="3501207952" sldId="309"/>
            <ac:picMk id="12" creationId="{3A0A58BE-70C6-4565-8825-73436AF4D063}"/>
          </ac:picMkLst>
        </pc:picChg>
        <pc:picChg chg="del mod topLvl">
          <ac:chgData name="HORI YUKO" userId="e4c215b5-a3b4-43c6-a992-3990b6fc6cf5" providerId="ADAL" clId="{0A90A6FA-24F3-4C8F-950E-AF465B56967B}" dt="2021-06-19T08:50:28.916" v="1356" actId="478"/>
          <ac:picMkLst>
            <pc:docMk/>
            <pc:sldMk cId="3501207952" sldId="309"/>
            <ac:picMk id="1026" creationId="{00000000-0000-0000-0000-000000000000}"/>
          </ac:picMkLst>
        </pc:picChg>
        <pc:picChg chg="del">
          <ac:chgData name="HORI YUKO" userId="e4c215b5-a3b4-43c6-a992-3990b6fc6cf5" providerId="ADAL" clId="{0A90A6FA-24F3-4C8F-950E-AF465B56967B}" dt="2021-06-19T08:47:32.442" v="1247" actId="478"/>
          <ac:picMkLst>
            <pc:docMk/>
            <pc:sldMk cId="3501207952" sldId="309"/>
            <ac:picMk id="2050" creationId="{E180FCE1-FDD6-4672-9F6F-BBF48236037E}"/>
          </ac:picMkLst>
        </pc:picChg>
      </pc:sldChg>
      <pc:sldChg chg="modSp add mod">
        <pc:chgData name="HORI YUKO" userId="e4c215b5-a3b4-43c6-a992-3990b6fc6cf5" providerId="ADAL" clId="{0A90A6FA-24F3-4C8F-950E-AF465B56967B}" dt="2021-06-19T09:03:29.103" v="1442" actId="20577"/>
        <pc:sldMkLst>
          <pc:docMk/>
          <pc:sldMk cId="2123803286" sldId="310"/>
        </pc:sldMkLst>
        <pc:spChg chg="mod">
          <ac:chgData name="HORI YUKO" userId="e4c215b5-a3b4-43c6-a992-3990b6fc6cf5" providerId="ADAL" clId="{0A90A6FA-24F3-4C8F-950E-AF465B56967B}" dt="2021-06-19T09:03:29.103" v="1442" actId="20577"/>
          <ac:spMkLst>
            <pc:docMk/>
            <pc:sldMk cId="2123803286" sldId="310"/>
            <ac:spMk id="3" creationId="{A3360DE5-34AE-492F-842B-6D14022FF90F}"/>
          </ac:spMkLst>
        </pc:spChg>
      </pc:sldChg>
      <pc:sldChg chg="addSp delSp modSp add mod modTransition modAnim">
        <pc:chgData name="HORI YUKO" userId="e4c215b5-a3b4-43c6-a992-3990b6fc6cf5" providerId="ADAL" clId="{0A90A6FA-24F3-4C8F-950E-AF465B56967B}" dt="2021-06-19T09:42:01.613" v="1783"/>
        <pc:sldMkLst>
          <pc:docMk/>
          <pc:sldMk cId="910827706" sldId="311"/>
        </pc:sldMkLst>
        <pc:spChg chg="del">
          <ac:chgData name="HORI YUKO" userId="e4c215b5-a3b4-43c6-a992-3990b6fc6cf5" providerId="ADAL" clId="{0A90A6FA-24F3-4C8F-950E-AF465B56967B}" dt="2021-06-19T09:15:36.973" v="1581" actId="478"/>
          <ac:spMkLst>
            <pc:docMk/>
            <pc:sldMk cId="910827706" sldId="311"/>
            <ac:spMk id="32" creationId="{00000000-0000-0000-0000-000000000000}"/>
          </ac:spMkLst>
        </pc:spChg>
        <pc:spChg chg="mod">
          <ac:chgData name="HORI YUKO" userId="e4c215b5-a3b4-43c6-a992-3990b6fc6cf5" providerId="ADAL" clId="{0A90A6FA-24F3-4C8F-950E-AF465B56967B}" dt="2021-06-19T09:16:43.866" v="1599" actId="20577"/>
          <ac:spMkLst>
            <pc:docMk/>
            <pc:sldMk cId="910827706" sldId="311"/>
            <ac:spMk id="35" creationId="{00000000-0000-0000-0000-000000000000}"/>
          </ac:spMkLst>
        </pc:spChg>
        <pc:spChg chg="del">
          <ac:chgData name="HORI YUKO" userId="e4c215b5-a3b4-43c6-a992-3990b6fc6cf5" providerId="ADAL" clId="{0A90A6FA-24F3-4C8F-950E-AF465B56967B}" dt="2021-06-19T09:15:36.973" v="1581" actId="478"/>
          <ac:spMkLst>
            <pc:docMk/>
            <pc:sldMk cId="910827706" sldId="311"/>
            <ac:spMk id="37" creationId="{00000000-0000-0000-0000-000000000000}"/>
          </ac:spMkLst>
        </pc:spChg>
        <pc:spChg chg="del">
          <ac:chgData name="HORI YUKO" userId="e4c215b5-a3b4-43c6-a992-3990b6fc6cf5" providerId="ADAL" clId="{0A90A6FA-24F3-4C8F-950E-AF465B56967B}" dt="2021-06-19T09:15:36.973" v="1581" actId="478"/>
          <ac:spMkLst>
            <pc:docMk/>
            <pc:sldMk cId="910827706" sldId="311"/>
            <ac:spMk id="38" creationId="{00000000-0000-0000-0000-000000000000}"/>
          </ac:spMkLst>
        </pc:spChg>
        <pc:spChg chg="mod">
          <ac:chgData name="HORI YUKO" userId="e4c215b5-a3b4-43c6-a992-3990b6fc6cf5" providerId="ADAL" clId="{0A90A6FA-24F3-4C8F-950E-AF465B56967B}" dt="2021-06-19T09:17:21.330" v="1606" actId="14100"/>
          <ac:spMkLst>
            <pc:docMk/>
            <pc:sldMk cId="910827706" sldId="311"/>
            <ac:spMk id="40" creationId="{00000000-0000-0000-0000-000000000000}"/>
          </ac:spMkLst>
        </pc:spChg>
        <pc:spChg chg="del">
          <ac:chgData name="HORI YUKO" userId="e4c215b5-a3b4-43c6-a992-3990b6fc6cf5" providerId="ADAL" clId="{0A90A6FA-24F3-4C8F-950E-AF465B56967B}" dt="2021-06-19T09:15:36.973" v="1581" actId="478"/>
          <ac:spMkLst>
            <pc:docMk/>
            <pc:sldMk cId="910827706" sldId="311"/>
            <ac:spMk id="48" creationId="{CEB712B3-4295-4384-A3B3-6D846F72E6BA}"/>
          </ac:spMkLst>
        </pc:spChg>
        <pc:spChg chg="del">
          <ac:chgData name="HORI YUKO" userId="e4c215b5-a3b4-43c6-a992-3990b6fc6cf5" providerId="ADAL" clId="{0A90A6FA-24F3-4C8F-950E-AF465B56967B}" dt="2021-06-19T09:15:36.973" v="1581" actId="478"/>
          <ac:spMkLst>
            <pc:docMk/>
            <pc:sldMk cId="910827706" sldId="311"/>
            <ac:spMk id="49" creationId="{B72BAC75-F44D-421B-9834-AC36EF75C92E}"/>
          </ac:spMkLst>
        </pc:spChg>
        <pc:spChg chg="mod">
          <ac:chgData name="HORI YUKO" userId="e4c215b5-a3b4-43c6-a992-3990b6fc6cf5" providerId="ADAL" clId="{0A90A6FA-24F3-4C8F-950E-AF465B56967B}" dt="2021-06-19T09:28:30.244" v="1690" actId="1038"/>
          <ac:spMkLst>
            <pc:docMk/>
            <pc:sldMk cId="910827706" sldId="311"/>
            <ac:spMk id="50" creationId="{754452D5-B9DE-43A1-8B9D-A1EAC5640AF6}"/>
          </ac:spMkLst>
        </pc:spChg>
        <pc:spChg chg="mod">
          <ac:chgData name="HORI YUKO" userId="e4c215b5-a3b4-43c6-a992-3990b6fc6cf5" providerId="ADAL" clId="{0A90A6FA-24F3-4C8F-950E-AF465B56967B}" dt="2021-06-19T09:28:50.221" v="1694" actId="14100"/>
          <ac:spMkLst>
            <pc:docMk/>
            <pc:sldMk cId="910827706" sldId="311"/>
            <ac:spMk id="51" creationId="{69D12B5A-A873-4349-89C7-F7029A4458DD}"/>
          </ac:spMkLst>
        </pc:spChg>
        <pc:spChg chg="mod">
          <ac:chgData name="HORI YUKO" userId="e4c215b5-a3b4-43c6-a992-3990b6fc6cf5" providerId="ADAL" clId="{0A90A6FA-24F3-4C8F-950E-AF465B56967B}" dt="2021-06-19T09:29:07.123" v="1697" actId="6549"/>
          <ac:spMkLst>
            <pc:docMk/>
            <pc:sldMk cId="910827706" sldId="311"/>
            <ac:spMk id="52" creationId="{67CEAB08-8638-4211-BAE1-30DE0DC9BA11}"/>
          </ac:spMkLst>
        </pc:spChg>
        <pc:spChg chg="mod">
          <ac:chgData name="HORI YUKO" userId="e4c215b5-a3b4-43c6-a992-3990b6fc6cf5" providerId="ADAL" clId="{0A90A6FA-24F3-4C8F-950E-AF465B56967B}" dt="2021-06-19T09:36:12.318" v="1752" actId="14100"/>
          <ac:spMkLst>
            <pc:docMk/>
            <pc:sldMk cId="910827706" sldId="311"/>
            <ac:spMk id="53" creationId="{9BE88F6C-1A1B-4135-9DEA-2FE1CA740F08}"/>
          </ac:spMkLst>
        </pc:spChg>
        <pc:spChg chg="mod">
          <ac:chgData name="HORI YUKO" userId="e4c215b5-a3b4-43c6-a992-3990b6fc6cf5" providerId="ADAL" clId="{0A90A6FA-24F3-4C8F-950E-AF465B56967B}" dt="2021-06-19T09:22:52.875" v="1623" actId="1076"/>
          <ac:spMkLst>
            <pc:docMk/>
            <pc:sldMk cId="910827706" sldId="311"/>
            <ac:spMk id="55" creationId="{689AF7AB-15CA-41D7-B3A3-12B30726E6E5}"/>
          </ac:spMkLst>
        </pc:spChg>
        <pc:grpChg chg="del">
          <ac:chgData name="HORI YUKO" userId="e4c215b5-a3b4-43c6-a992-3990b6fc6cf5" providerId="ADAL" clId="{0A90A6FA-24F3-4C8F-950E-AF465B56967B}" dt="2021-06-19T09:15:36.973" v="1581" actId="478"/>
          <ac:grpSpMkLst>
            <pc:docMk/>
            <pc:sldMk cId="910827706" sldId="311"/>
            <ac:grpSpMk id="8" creationId="{71CC0502-7ECA-466E-8DCF-6005BABC1A02}"/>
          </ac:grpSpMkLst>
        </pc:grpChg>
        <pc:grpChg chg="del">
          <ac:chgData name="HORI YUKO" userId="e4c215b5-a3b4-43c6-a992-3990b6fc6cf5" providerId="ADAL" clId="{0A90A6FA-24F3-4C8F-950E-AF465B56967B}" dt="2021-06-19T09:15:36.973" v="1581" actId="478"/>
          <ac:grpSpMkLst>
            <pc:docMk/>
            <pc:sldMk cId="910827706" sldId="311"/>
            <ac:grpSpMk id="9" creationId="{00000000-0000-0000-0000-000000000000}"/>
          </ac:grpSpMkLst>
        </pc:grpChg>
        <pc:grpChg chg="add mod">
          <ac:chgData name="HORI YUKO" userId="e4c215b5-a3b4-43c6-a992-3990b6fc6cf5" providerId="ADAL" clId="{0A90A6FA-24F3-4C8F-950E-AF465B56967B}" dt="2021-06-19T09:29:15.330" v="1698" actId="1076"/>
          <ac:grpSpMkLst>
            <pc:docMk/>
            <pc:sldMk cId="910827706" sldId="311"/>
            <ac:grpSpMk id="10" creationId="{72707957-3A52-47FD-BEC7-B5B68C6A0AD9}"/>
          </ac:grpSpMkLst>
        </pc:grpChg>
        <pc:grpChg chg="del">
          <ac:chgData name="HORI YUKO" userId="e4c215b5-a3b4-43c6-a992-3990b6fc6cf5" providerId="ADAL" clId="{0A90A6FA-24F3-4C8F-950E-AF465B56967B}" dt="2021-06-19T09:15:36.973" v="1581" actId="478"/>
          <ac:grpSpMkLst>
            <pc:docMk/>
            <pc:sldMk cId="910827706" sldId="311"/>
            <ac:grpSpMk id="11" creationId="{00000000-0000-0000-0000-000000000000}"/>
          </ac:grpSpMkLst>
        </pc:grpChg>
        <pc:grpChg chg="add mod">
          <ac:chgData name="HORI YUKO" userId="e4c215b5-a3b4-43c6-a992-3990b6fc6cf5" providerId="ADAL" clId="{0A90A6FA-24F3-4C8F-950E-AF465B56967B}" dt="2021-06-19T09:29:19.543" v="1699" actId="1076"/>
          <ac:grpSpMkLst>
            <pc:docMk/>
            <pc:sldMk cId="910827706" sldId="311"/>
            <ac:grpSpMk id="12" creationId="{FE480207-1FC0-4107-93A4-42E15628432C}"/>
          </ac:grpSpMkLst>
        </pc:grpChg>
        <pc:grpChg chg="del">
          <ac:chgData name="HORI YUKO" userId="e4c215b5-a3b4-43c6-a992-3990b6fc6cf5" providerId="ADAL" clId="{0A90A6FA-24F3-4C8F-950E-AF465B56967B}" dt="2021-06-19T09:15:36.973" v="1581" actId="478"/>
          <ac:grpSpMkLst>
            <pc:docMk/>
            <pc:sldMk cId="910827706" sldId="311"/>
            <ac:grpSpMk id="30" creationId="{C0CB4D7F-0CFC-46DE-8FD8-B26F49BC2F5D}"/>
          </ac:grpSpMkLst>
        </pc:grpChg>
        <pc:grpChg chg="mod">
          <ac:chgData name="HORI YUKO" userId="e4c215b5-a3b4-43c6-a992-3990b6fc6cf5" providerId="ADAL" clId="{0A90A6FA-24F3-4C8F-950E-AF465B56967B}" dt="2021-06-19T09:35:31.319" v="1744" actId="1076"/>
          <ac:grpSpMkLst>
            <pc:docMk/>
            <pc:sldMk cId="910827706" sldId="311"/>
            <ac:grpSpMk id="31" creationId="{00000000-0000-0000-0000-000000000000}"/>
          </ac:grpSpMkLst>
        </pc:grpChg>
        <pc:grpChg chg="mod">
          <ac:chgData name="HORI YUKO" userId="e4c215b5-a3b4-43c6-a992-3990b6fc6cf5" providerId="ADAL" clId="{0A90A6FA-24F3-4C8F-950E-AF465B56967B}" dt="2021-06-19T09:36:07.662" v="1751" actId="14100"/>
          <ac:grpSpMkLst>
            <pc:docMk/>
            <pc:sldMk cId="910827706" sldId="311"/>
            <ac:grpSpMk id="41" creationId="{778FC87C-912B-46D8-8000-6A1398DFF05F}"/>
          </ac:grpSpMkLst>
        </pc:grpChg>
        <pc:picChg chg="add mod">
          <ac:chgData name="HORI YUKO" userId="e4c215b5-a3b4-43c6-a992-3990b6fc6cf5" providerId="ADAL" clId="{0A90A6FA-24F3-4C8F-950E-AF465B56967B}" dt="2021-06-19T09:24:00.489" v="1636" actId="14100"/>
          <ac:picMkLst>
            <pc:docMk/>
            <pc:sldMk cId="910827706" sldId="311"/>
            <ac:picMk id="4" creationId="{CE29724B-C6F6-409B-9B51-FA5DFA740637}"/>
          </ac:picMkLst>
        </pc:picChg>
        <pc:picChg chg="add mod modCrop">
          <ac:chgData name="HORI YUKO" userId="e4c215b5-a3b4-43c6-a992-3990b6fc6cf5" providerId="ADAL" clId="{0A90A6FA-24F3-4C8F-950E-AF465B56967B}" dt="2021-06-19T09:26:53.553" v="1664" actId="164"/>
          <ac:picMkLst>
            <pc:docMk/>
            <pc:sldMk cId="910827706" sldId="311"/>
            <ac:picMk id="7" creationId="{90E08B00-4456-444E-8D8E-842260724515}"/>
          </ac:picMkLst>
        </pc:picChg>
        <pc:picChg chg="del">
          <ac:chgData name="HORI YUKO" userId="e4c215b5-a3b4-43c6-a992-3990b6fc6cf5" providerId="ADAL" clId="{0A90A6FA-24F3-4C8F-950E-AF465B56967B}" dt="2021-06-19T09:16:00.647" v="1588" actId="478"/>
          <ac:picMkLst>
            <pc:docMk/>
            <pc:sldMk cId="910827706" sldId="311"/>
            <ac:picMk id="54" creationId="{B60B8D95-B3C6-4511-8217-64ED37181C67}"/>
          </ac:picMkLst>
        </pc:picChg>
        <pc:picChg chg="add mod modCrop">
          <ac:chgData name="HORI YUKO" userId="e4c215b5-a3b4-43c6-a992-3990b6fc6cf5" providerId="ADAL" clId="{0A90A6FA-24F3-4C8F-950E-AF465B56967B}" dt="2021-06-19T09:26:53.553" v="1664" actId="164"/>
          <ac:picMkLst>
            <pc:docMk/>
            <pc:sldMk cId="910827706" sldId="311"/>
            <ac:picMk id="56" creationId="{B527C0DC-99F5-4508-9142-739D008D97CC}"/>
          </ac:picMkLst>
        </pc:picChg>
        <pc:picChg chg="add mod">
          <ac:chgData name="HORI YUKO" userId="e4c215b5-a3b4-43c6-a992-3990b6fc6cf5" providerId="ADAL" clId="{0A90A6FA-24F3-4C8F-950E-AF465B56967B}" dt="2021-06-19T09:30:07.516" v="1707" actId="1076"/>
          <ac:picMkLst>
            <pc:docMk/>
            <pc:sldMk cId="910827706" sldId="311"/>
            <ac:picMk id="57" creationId="{2447D484-9328-4CC9-85C6-7C20F142C033}"/>
          </ac:picMkLst>
        </pc:picChg>
        <pc:picChg chg="del">
          <ac:chgData name="HORI YUKO" userId="e4c215b5-a3b4-43c6-a992-3990b6fc6cf5" providerId="ADAL" clId="{0A90A6FA-24F3-4C8F-950E-AF465B56967B}" dt="2021-06-19T09:23:12.339" v="1625" actId="478"/>
          <ac:picMkLst>
            <pc:docMk/>
            <pc:sldMk cId="910827706" sldId="311"/>
            <ac:picMk id="1026" creationId="{C0209CA6-BA2A-43B8-BAD1-C109F3A12612}"/>
          </ac:picMkLst>
        </pc:picChg>
        <pc:picChg chg="del">
          <ac:chgData name="HORI YUKO" userId="e4c215b5-a3b4-43c6-a992-3990b6fc6cf5" providerId="ADAL" clId="{0A90A6FA-24F3-4C8F-950E-AF465B56967B}" dt="2021-06-19T09:15:36.973" v="1581" actId="478"/>
          <ac:picMkLst>
            <pc:docMk/>
            <pc:sldMk cId="910827706" sldId="311"/>
            <ac:picMk id="1028" creationId="{00000000-0000-0000-0000-000000000000}"/>
          </ac:picMkLst>
        </pc:picChg>
      </pc:sldChg>
      <pc:sldChg chg="addSp modSp new mod modTransition modAnim">
        <pc:chgData name="HORI YUKO" userId="e4c215b5-a3b4-43c6-a992-3990b6fc6cf5" providerId="ADAL" clId="{0A90A6FA-24F3-4C8F-950E-AF465B56967B}" dt="2021-06-19T09:34:59.534" v="1739"/>
        <pc:sldMkLst>
          <pc:docMk/>
          <pc:sldMk cId="2099249124" sldId="312"/>
        </pc:sldMkLst>
        <pc:spChg chg="add mod">
          <ac:chgData name="HORI YUKO" userId="e4c215b5-a3b4-43c6-a992-3990b6fc6cf5" providerId="ADAL" clId="{0A90A6FA-24F3-4C8F-950E-AF465B56967B}" dt="2021-06-19T09:33:32.269" v="1726" actId="164"/>
          <ac:spMkLst>
            <pc:docMk/>
            <pc:sldMk cId="2099249124" sldId="312"/>
            <ac:spMk id="5" creationId="{2360BFEB-74A4-4122-AE55-8BD81E8536C3}"/>
          </ac:spMkLst>
        </pc:spChg>
        <pc:spChg chg="mod">
          <ac:chgData name="HORI YUKO" userId="e4c215b5-a3b4-43c6-a992-3990b6fc6cf5" providerId="ADAL" clId="{0A90A6FA-24F3-4C8F-950E-AF465B56967B}" dt="2021-06-19T09:11:51.115" v="1567" actId="20577"/>
          <ac:spMkLst>
            <pc:docMk/>
            <pc:sldMk cId="2099249124" sldId="312"/>
            <ac:spMk id="7" creationId="{DCC0F36B-FB78-46B0-A3E1-E7F7C9606CF8}"/>
          </ac:spMkLst>
        </pc:spChg>
        <pc:spChg chg="mod">
          <ac:chgData name="HORI YUKO" userId="e4c215b5-a3b4-43c6-a992-3990b6fc6cf5" providerId="ADAL" clId="{0A90A6FA-24F3-4C8F-950E-AF465B56967B}" dt="2021-06-19T09:12:24.760" v="1574" actId="14100"/>
          <ac:spMkLst>
            <pc:docMk/>
            <pc:sldMk cId="2099249124" sldId="312"/>
            <ac:spMk id="8" creationId="{049020AE-61E9-4D7F-84CD-647E4BEA88FB}"/>
          </ac:spMkLst>
        </pc:spChg>
        <pc:grpChg chg="add mod">
          <ac:chgData name="HORI YUKO" userId="e4c215b5-a3b4-43c6-a992-3990b6fc6cf5" providerId="ADAL" clId="{0A90A6FA-24F3-4C8F-950E-AF465B56967B}" dt="2021-06-19T09:12:20.524" v="1573" actId="1076"/>
          <ac:grpSpMkLst>
            <pc:docMk/>
            <pc:sldMk cId="2099249124" sldId="312"/>
            <ac:grpSpMk id="6" creationId="{13C0B661-F9D5-4458-B06B-15DAB38FBA5E}"/>
          </ac:grpSpMkLst>
        </pc:grpChg>
        <pc:grpChg chg="add mod">
          <ac:chgData name="HORI YUKO" userId="e4c215b5-a3b4-43c6-a992-3990b6fc6cf5" providerId="ADAL" clId="{0A90A6FA-24F3-4C8F-950E-AF465B56967B}" dt="2021-06-19T09:33:32.269" v="1726" actId="164"/>
          <ac:grpSpMkLst>
            <pc:docMk/>
            <pc:sldMk cId="2099249124" sldId="312"/>
            <ac:grpSpMk id="9" creationId="{7B3A74D2-DC62-4BB6-9E19-BEF09CC018B9}"/>
          </ac:grpSpMkLst>
        </pc:grpChg>
        <pc:picChg chg="add mod modCrop">
          <ac:chgData name="HORI YUKO" userId="e4c215b5-a3b4-43c6-a992-3990b6fc6cf5" providerId="ADAL" clId="{0A90A6FA-24F3-4C8F-950E-AF465B56967B}" dt="2021-06-19T09:33:32.269" v="1726" actId="164"/>
          <ac:picMkLst>
            <pc:docMk/>
            <pc:sldMk cId="2099249124" sldId="312"/>
            <ac:picMk id="4" creationId="{7EAD728B-526E-45B0-8D82-38D4699FA23E}"/>
          </ac:picMkLst>
        </pc:picChg>
      </pc:sldChg>
      <pc:sldChg chg="add">
        <pc:chgData name="HORI YUKO" userId="e4c215b5-a3b4-43c6-a992-3990b6fc6cf5" providerId="ADAL" clId="{0A90A6FA-24F3-4C8F-950E-AF465B56967B}" dt="2021-06-19T09:12:44.332" v="1575"/>
        <pc:sldMkLst>
          <pc:docMk/>
          <pc:sldMk cId="2259493507" sldId="313"/>
        </pc:sldMkLst>
      </pc:sldChg>
      <pc:sldChg chg="addSp delSp modSp add mod modTransition modAnim">
        <pc:chgData name="HORI YUKO" userId="e4c215b5-a3b4-43c6-a992-3990b6fc6cf5" providerId="ADAL" clId="{0A90A6FA-24F3-4C8F-950E-AF465B56967B}" dt="2021-06-19T10:20:36.816" v="2106"/>
        <pc:sldMkLst>
          <pc:docMk/>
          <pc:sldMk cId="3774616017" sldId="314"/>
        </pc:sldMkLst>
        <pc:spChg chg="del topLvl">
          <ac:chgData name="HORI YUKO" userId="e4c215b5-a3b4-43c6-a992-3990b6fc6cf5" providerId="ADAL" clId="{0A90A6FA-24F3-4C8F-950E-AF465B56967B}" dt="2021-06-19T10:02:21.875" v="1946" actId="478"/>
          <ac:spMkLst>
            <pc:docMk/>
            <pc:sldMk cId="3774616017" sldId="314"/>
            <ac:spMk id="21" creationId="{00000000-0000-0000-0000-000000000000}"/>
          </ac:spMkLst>
        </pc:spChg>
        <pc:spChg chg="mod topLvl">
          <ac:chgData name="HORI YUKO" userId="e4c215b5-a3b4-43c6-a992-3990b6fc6cf5" providerId="ADAL" clId="{0A90A6FA-24F3-4C8F-950E-AF465B56967B}" dt="2021-06-19T10:16:42.110" v="2065" actId="164"/>
          <ac:spMkLst>
            <pc:docMk/>
            <pc:sldMk cId="3774616017" sldId="314"/>
            <ac:spMk id="35" creationId="{00000000-0000-0000-0000-000000000000}"/>
          </ac:spMkLst>
        </pc:spChg>
        <pc:spChg chg="del mod topLvl">
          <ac:chgData name="HORI YUKO" userId="e4c215b5-a3b4-43c6-a992-3990b6fc6cf5" providerId="ADAL" clId="{0A90A6FA-24F3-4C8F-950E-AF465B56967B}" dt="2021-06-19T10:02:18.082" v="1945" actId="478"/>
          <ac:spMkLst>
            <pc:docMk/>
            <pc:sldMk cId="3774616017" sldId="314"/>
            <ac:spMk id="36" creationId="{00000000-0000-0000-0000-000000000000}"/>
          </ac:spMkLst>
        </pc:spChg>
        <pc:spChg chg="mod">
          <ac:chgData name="HORI YUKO" userId="e4c215b5-a3b4-43c6-a992-3990b6fc6cf5" providerId="ADAL" clId="{0A90A6FA-24F3-4C8F-950E-AF465B56967B}" dt="2021-06-19T10:06:35.262" v="2000" actId="14100"/>
          <ac:spMkLst>
            <pc:docMk/>
            <pc:sldMk cId="3774616017" sldId="314"/>
            <ac:spMk id="37" creationId="{00000000-0000-0000-0000-000000000000}"/>
          </ac:spMkLst>
        </pc:spChg>
        <pc:spChg chg="mod topLvl">
          <ac:chgData name="HORI YUKO" userId="e4c215b5-a3b4-43c6-a992-3990b6fc6cf5" providerId="ADAL" clId="{0A90A6FA-24F3-4C8F-950E-AF465B56967B}" dt="2021-06-19T10:16:42.110" v="2065" actId="164"/>
          <ac:spMkLst>
            <pc:docMk/>
            <pc:sldMk cId="3774616017" sldId="314"/>
            <ac:spMk id="40" creationId="{00000000-0000-0000-0000-000000000000}"/>
          </ac:spMkLst>
        </pc:spChg>
        <pc:spChg chg="mod">
          <ac:chgData name="HORI YUKO" userId="e4c215b5-a3b4-43c6-a992-3990b6fc6cf5" providerId="ADAL" clId="{0A90A6FA-24F3-4C8F-950E-AF465B56967B}" dt="2021-06-19T10:06:38.308" v="2001" actId="14100"/>
          <ac:spMkLst>
            <pc:docMk/>
            <pc:sldMk cId="3774616017" sldId="314"/>
            <ac:spMk id="41" creationId="{00000000-0000-0000-0000-000000000000}"/>
          </ac:spMkLst>
        </pc:spChg>
        <pc:spChg chg="mod">
          <ac:chgData name="HORI YUKO" userId="e4c215b5-a3b4-43c6-a992-3990b6fc6cf5" providerId="ADAL" clId="{0A90A6FA-24F3-4C8F-950E-AF465B56967B}" dt="2021-06-19T10:19:51.613" v="2093" actId="1035"/>
          <ac:spMkLst>
            <pc:docMk/>
            <pc:sldMk cId="3774616017" sldId="314"/>
            <ac:spMk id="42" creationId="{03CE6284-C6C6-4AC8-A617-D7DA2D77B502}"/>
          </ac:spMkLst>
        </pc:spChg>
        <pc:spChg chg="del">
          <ac:chgData name="HORI YUKO" userId="e4c215b5-a3b4-43c6-a992-3990b6fc6cf5" providerId="ADAL" clId="{0A90A6FA-24F3-4C8F-950E-AF465B56967B}" dt="2021-06-19T10:00:26.014" v="1929" actId="478"/>
          <ac:spMkLst>
            <pc:docMk/>
            <pc:sldMk cId="3774616017" sldId="314"/>
            <ac:spMk id="43" creationId="{00000000-0000-0000-0000-000000000000}"/>
          </ac:spMkLst>
        </pc:spChg>
        <pc:spChg chg="del">
          <ac:chgData name="HORI YUKO" userId="e4c215b5-a3b4-43c6-a992-3990b6fc6cf5" providerId="ADAL" clId="{0A90A6FA-24F3-4C8F-950E-AF465B56967B}" dt="2021-06-19T10:00:26.014" v="1929" actId="478"/>
          <ac:spMkLst>
            <pc:docMk/>
            <pc:sldMk cId="3774616017" sldId="314"/>
            <ac:spMk id="44" creationId="{00000000-0000-0000-0000-000000000000}"/>
          </ac:spMkLst>
        </pc:spChg>
        <pc:spChg chg="mod">
          <ac:chgData name="HORI YUKO" userId="e4c215b5-a3b4-43c6-a992-3990b6fc6cf5" providerId="ADAL" clId="{0A90A6FA-24F3-4C8F-950E-AF465B56967B}" dt="2021-06-19T10:18:11.290" v="2075" actId="164"/>
          <ac:spMkLst>
            <pc:docMk/>
            <pc:sldMk cId="3774616017" sldId="314"/>
            <ac:spMk id="45" creationId="{00000000-0000-0000-0000-000000000000}"/>
          </ac:spMkLst>
        </pc:spChg>
        <pc:spChg chg="mod">
          <ac:chgData name="HORI YUKO" userId="e4c215b5-a3b4-43c6-a992-3990b6fc6cf5" providerId="ADAL" clId="{0A90A6FA-24F3-4C8F-950E-AF465B56967B}" dt="2021-06-19T10:02:08.584" v="1942" actId="1076"/>
          <ac:spMkLst>
            <pc:docMk/>
            <pc:sldMk cId="3774616017" sldId="314"/>
            <ac:spMk id="47" creationId="{F4732643-7F5E-4698-A99A-B38F2ADB82B5}"/>
          </ac:spMkLst>
        </pc:spChg>
        <pc:spChg chg="mod">
          <ac:chgData name="HORI YUKO" userId="e4c215b5-a3b4-43c6-a992-3990b6fc6cf5" providerId="ADAL" clId="{0A90A6FA-24F3-4C8F-950E-AF465B56967B}" dt="2021-06-19T10:02:12.561" v="1943" actId="14100"/>
          <ac:spMkLst>
            <pc:docMk/>
            <pc:sldMk cId="3774616017" sldId="314"/>
            <ac:spMk id="48" creationId="{B0205A66-0083-47A4-A6F0-18276812AA70}"/>
          </ac:spMkLst>
        </pc:spChg>
        <pc:grpChg chg="del">
          <ac:chgData name="HORI YUKO" userId="e4c215b5-a3b4-43c6-a992-3990b6fc6cf5" providerId="ADAL" clId="{0A90A6FA-24F3-4C8F-950E-AF465B56967B}" dt="2021-06-19T10:00:19.363" v="1927" actId="478"/>
          <ac:grpSpMkLst>
            <pc:docMk/>
            <pc:sldMk cId="3774616017" sldId="314"/>
            <ac:grpSpMk id="2" creationId="{00000000-0000-0000-0000-000000000000}"/>
          </ac:grpSpMkLst>
        </pc:grpChg>
        <pc:grpChg chg="add mod">
          <ac:chgData name="HORI YUKO" userId="e4c215b5-a3b4-43c6-a992-3990b6fc6cf5" providerId="ADAL" clId="{0A90A6FA-24F3-4C8F-950E-AF465B56967B}" dt="2021-06-19T10:18:42.500" v="2079" actId="1076"/>
          <ac:grpSpMkLst>
            <pc:docMk/>
            <pc:sldMk cId="3774616017" sldId="314"/>
            <ac:grpSpMk id="3" creationId="{25C12F5A-6C37-41FA-93CA-FB9A302332C5}"/>
          </ac:grpSpMkLst>
        </pc:grpChg>
        <pc:grpChg chg="del">
          <ac:chgData name="HORI YUKO" userId="e4c215b5-a3b4-43c6-a992-3990b6fc6cf5" providerId="ADAL" clId="{0A90A6FA-24F3-4C8F-950E-AF465B56967B}" dt="2021-06-19T10:00:19.363" v="1927" actId="478"/>
          <ac:grpSpMkLst>
            <pc:docMk/>
            <pc:sldMk cId="3774616017" sldId="314"/>
            <ac:grpSpMk id="5" creationId="{00000000-0000-0000-0000-000000000000}"/>
          </ac:grpSpMkLst>
        </pc:grpChg>
        <pc:grpChg chg="add mod">
          <ac:chgData name="HORI YUKO" userId="e4c215b5-a3b4-43c6-a992-3990b6fc6cf5" providerId="ADAL" clId="{0A90A6FA-24F3-4C8F-950E-AF465B56967B}" dt="2021-06-19T10:18:11.290" v="2075" actId="164"/>
          <ac:grpSpMkLst>
            <pc:docMk/>
            <pc:sldMk cId="3774616017" sldId="314"/>
            <ac:grpSpMk id="8" creationId="{28901952-F816-48EC-8CBE-4F82543CFBF4}"/>
          </ac:grpSpMkLst>
        </pc:grpChg>
        <pc:grpChg chg="del">
          <ac:chgData name="HORI YUKO" userId="e4c215b5-a3b4-43c6-a992-3990b6fc6cf5" providerId="ADAL" clId="{0A90A6FA-24F3-4C8F-950E-AF465B56967B}" dt="2021-06-19T10:00:22.198" v="1928" actId="478"/>
          <ac:grpSpMkLst>
            <pc:docMk/>
            <pc:sldMk cId="3774616017" sldId="314"/>
            <ac:grpSpMk id="9" creationId="{00000000-0000-0000-0000-000000000000}"/>
          </ac:grpSpMkLst>
        </pc:grpChg>
        <pc:grpChg chg="del">
          <ac:chgData name="HORI YUKO" userId="e4c215b5-a3b4-43c6-a992-3990b6fc6cf5" providerId="ADAL" clId="{0A90A6FA-24F3-4C8F-950E-AF465B56967B}" dt="2021-06-19T10:02:18.082" v="1945" actId="478"/>
          <ac:grpSpMkLst>
            <pc:docMk/>
            <pc:sldMk cId="3774616017" sldId="314"/>
            <ac:grpSpMk id="11" creationId="{00000000-0000-0000-0000-000000000000}"/>
          </ac:grpSpMkLst>
        </pc:grpChg>
        <pc:grpChg chg="del mod">
          <ac:chgData name="HORI YUKO" userId="e4c215b5-a3b4-43c6-a992-3990b6fc6cf5" providerId="ADAL" clId="{0A90A6FA-24F3-4C8F-950E-AF465B56967B}" dt="2021-06-19T10:03:39.647" v="1954" actId="165"/>
          <ac:grpSpMkLst>
            <pc:docMk/>
            <pc:sldMk cId="3774616017" sldId="314"/>
            <ac:grpSpMk id="31" creationId="{00000000-0000-0000-0000-000000000000}"/>
          </ac:grpSpMkLst>
        </pc:grpChg>
        <pc:grpChg chg="mod">
          <ac:chgData name="HORI YUKO" userId="e4c215b5-a3b4-43c6-a992-3990b6fc6cf5" providerId="ADAL" clId="{0A90A6FA-24F3-4C8F-950E-AF465B56967B}" dt="2021-06-19T10:08:30.763" v="2020" actId="1035"/>
          <ac:grpSpMkLst>
            <pc:docMk/>
            <pc:sldMk cId="3774616017" sldId="314"/>
            <ac:grpSpMk id="32" creationId="{00000000-0000-0000-0000-000000000000}"/>
          </ac:grpSpMkLst>
        </pc:grpChg>
        <pc:grpChg chg="add mod">
          <ac:chgData name="HORI YUKO" userId="e4c215b5-a3b4-43c6-a992-3990b6fc6cf5" providerId="ADAL" clId="{0A90A6FA-24F3-4C8F-950E-AF465B56967B}" dt="2021-06-19T10:17:23.709" v="2070" actId="1076"/>
          <ac:grpSpMkLst>
            <pc:docMk/>
            <pc:sldMk cId="3774616017" sldId="314"/>
            <ac:grpSpMk id="46" creationId="{4A046D3D-DFF7-4E04-BE69-80CB72EE8890}"/>
          </ac:grpSpMkLst>
        </pc:grpChg>
        <pc:picChg chg="del mod topLvl">
          <ac:chgData name="HORI YUKO" userId="e4c215b5-a3b4-43c6-a992-3990b6fc6cf5" providerId="ADAL" clId="{0A90A6FA-24F3-4C8F-950E-AF465B56967B}" dt="2021-06-19T10:03:41.846" v="1955" actId="478"/>
          <ac:picMkLst>
            <pc:docMk/>
            <pc:sldMk cId="3774616017" sldId="314"/>
            <ac:picMk id="7" creationId="{00000000-0000-0000-0000-000000000000}"/>
          </ac:picMkLst>
        </pc:picChg>
        <pc:picChg chg="add mod">
          <ac:chgData name="HORI YUKO" userId="e4c215b5-a3b4-43c6-a992-3990b6fc6cf5" providerId="ADAL" clId="{0A90A6FA-24F3-4C8F-950E-AF465B56967B}" dt="2021-06-19T10:04:15.147" v="1978" actId="1035"/>
          <ac:picMkLst>
            <pc:docMk/>
            <pc:sldMk cId="3774616017" sldId="314"/>
            <ac:picMk id="33" creationId="{D08FB698-9A7D-40D5-AD72-AD57ACA0168B}"/>
          </ac:picMkLst>
        </pc:picChg>
        <pc:picChg chg="add mod">
          <ac:chgData name="HORI YUKO" userId="e4c215b5-a3b4-43c6-a992-3990b6fc6cf5" providerId="ADAL" clId="{0A90A6FA-24F3-4C8F-950E-AF465B56967B}" dt="2021-06-19T10:18:11.290" v="2075" actId="164"/>
          <ac:picMkLst>
            <pc:docMk/>
            <pc:sldMk cId="3774616017" sldId="314"/>
            <ac:picMk id="49" creationId="{88AC7CBA-1F44-435A-A105-0FD076CA0BD4}"/>
          </ac:picMkLst>
        </pc:picChg>
        <pc:picChg chg="del mod">
          <ac:chgData name="HORI YUKO" userId="e4c215b5-a3b4-43c6-a992-3990b6fc6cf5" providerId="ADAL" clId="{0A90A6FA-24F3-4C8F-950E-AF465B56967B}" dt="2021-06-19T10:01:24.583" v="1932" actId="478"/>
          <ac:picMkLst>
            <pc:docMk/>
            <pc:sldMk cId="3774616017" sldId="314"/>
            <ac:picMk id="1028" creationId="{00000000-0000-0000-0000-000000000000}"/>
          </ac:picMkLst>
        </pc:picChg>
      </pc:sldChg>
      <pc:sldChg chg="add modTransition">
        <pc:chgData name="HORI YUKO" userId="e4c215b5-a3b4-43c6-a992-3990b6fc6cf5" providerId="ADAL" clId="{0A90A6FA-24F3-4C8F-950E-AF465B56967B}" dt="2021-06-19T10:09:47.324" v="2027"/>
        <pc:sldMkLst>
          <pc:docMk/>
          <pc:sldMk cId="972678418" sldId="315"/>
        </pc:sldMkLst>
      </pc:sldChg>
      <pc:sldChg chg="delSp modSp add mod modTransition">
        <pc:chgData name="HORI YUKO" userId="e4c215b5-a3b4-43c6-a992-3990b6fc6cf5" providerId="ADAL" clId="{0A90A6FA-24F3-4C8F-950E-AF465B56967B}" dt="2021-06-19T10:11:50.966" v="2036"/>
        <pc:sldMkLst>
          <pc:docMk/>
          <pc:sldMk cId="3282202161" sldId="316"/>
        </pc:sldMkLst>
        <pc:spChg chg="del">
          <ac:chgData name="HORI YUKO" userId="e4c215b5-a3b4-43c6-a992-3990b6fc6cf5" providerId="ADAL" clId="{0A90A6FA-24F3-4C8F-950E-AF465B56967B}" dt="2021-06-19T09:49:44.422" v="1824" actId="478"/>
          <ac:spMkLst>
            <pc:docMk/>
            <pc:sldMk cId="3282202161" sldId="316"/>
            <ac:spMk id="20" creationId="{00000000-0000-0000-0000-000000000000}"/>
          </ac:spMkLst>
        </pc:spChg>
        <pc:spChg chg="mod">
          <ac:chgData name="HORI YUKO" userId="e4c215b5-a3b4-43c6-a992-3990b6fc6cf5" providerId="ADAL" clId="{0A90A6FA-24F3-4C8F-950E-AF465B56967B}" dt="2021-06-19T09:50:22.017" v="1830" actId="14100"/>
          <ac:spMkLst>
            <pc:docMk/>
            <pc:sldMk cId="3282202161" sldId="316"/>
            <ac:spMk id="22" creationId="{00000000-0000-0000-0000-000000000000}"/>
          </ac:spMkLst>
        </pc:spChg>
        <pc:spChg chg="mod">
          <ac:chgData name="HORI YUKO" userId="e4c215b5-a3b4-43c6-a992-3990b6fc6cf5" providerId="ADAL" clId="{0A90A6FA-24F3-4C8F-950E-AF465B56967B}" dt="2021-06-19T09:50:53.266" v="1837" actId="1076"/>
          <ac:spMkLst>
            <pc:docMk/>
            <pc:sldMk cId="3282202161" sldId="316"/>
            <ac:spMk id="23" creationId="{00000000-0000-0000-0000-000000000000}"/>
          </ac:spMkLst>
        </pc:spChg>
        <pc:spChg chg="del">
          <ac:chgData name="HORI YUKO" userId="e4c215b5-a3b4-43c6-a992-3990b6fc6cf5" providerId="ADAL" clId="{0A90A6FA-24F3-4C8F-950E-AF465B56967B}" dt="2021-06-19T09:49:44.422" v="1824" actId="478"/>
          <ac:spMkLst>
            <pc:docMk/>
            <pc:sldMk cId="3282202161" sldId="316"/>
            <ac:spMk id="39" creationId="{00000000-0000-0000-0000-000000000000}"/>
          </ac:spMkLst>
        </pc:spChg>
        <pc:grpChg chg="mod">
          <ac:chgData name="HORI YUKO" userId="e4c215b5-a3b4-43c6-a992-3990b6fc6cf5" providerId="ADAL" clId="{0A90A6FA-24F3-4C8F-950E-AF465B56967B}" dt="2021-06-19T09:51:03.691" v="1838" actId="1076"/>
          <ac:grpSpMkLst>
            <pc:docMk/>
            <pc:sldMk cId="3282202161" sldId="316"/>
            <ac:grpSpMk id="2" creationId="{00000000-0000-0000-0000-000000000000}"/>
          </ac:grpSpMkLst>
        </pc:grpChg>
        <pc:grpChg chg="del">
          <ac:chgData name="HORI YUKO" userId="e4c215b5-a3b4-43c6-a992-3990b6fc6cf5" providerId="ADAL" clId="{0A90A6FA-24F3-4C8F-950E-AF465B56967B}" dt="2021-06-19T09:49:44.422" v="1824" actId="478"/>
          <ac:grpSpMkLst>
            <pc:docMk/>
            <pc:sldMk cId="3282202161" sldId="316"/>
            <ac:grpSpMk id="5" creationId="{00000000-0000-0000-0000-000000000000}"/>
          </ac:grpSpMkLst>
        </pc:grpChg>
        <pc:picChg chg="del">
          <ac:chgData name="HORI YUKO" userId="e4c215b5-a3b4-43c6-a992-3990b6fc6cf5" providerId="ADAL" clId="{0A90A6FA-24F3-4C8F-950E-AF465B56967B}" dt="2021-06-19T09:49:44.422" v="1824" actId="478"/>
          <ac:picMkLst>
            <pc:docMk/>
            <pc:sldMk cId="3282202161" sldId="316"/>
            <ac:picMk id="12" creationId="{59E4F622-1ED7-43C1-9A10-AEAF0EDDB66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4999" cy="356198"/>
          </a:xfrm>
          <a:prstGeom prst="rect">
            <a:avLst/>
          </a:prstGeom>
        </p:spPr>
        <p:txBody>
          <a:bodyPr vert="horz" lIns="99048" tIns="49524" rIns="99048" bIns="49524" rtlCol="0"/>
          <a:lstStyle>
            <a:lvl1pPr algn="l">
              <a:defRPr sz="1300"/>
            </a:lvl1p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3" name="日付プレースホルダー 2"/>
          <p:cNvSpPr>
            <a:spLocks noGrp="1"/>
          </p:cNvSpPr>
          <p:nvPr>
            <p:ph type="dt" sz="quarter" idx="1"/>
          </p:nvPr>
        </p:nvSpPr>
        <p:spPr>
          <a:xfrm>
            <a:off x="5797246" y="0"/>
            <a:ext cx="4434999" cy="356198"/>
          </a:xfrm>
          <a:prstGeom prst="rect">
            <a:avLst/>
          </a:prstGeom>
        </p:spPr>
        <p:txBody>
          <a:bodyPr vert="horz" lIns="99048" tIns="49524" rIns="99048" bIns="49524" rtlCol="0"/>
          <a:lstStyle>
            <a:lvl1pPr algn="r">
              <a:defRPr sz="1300"/>
            </a:lvl1pPr>
          </a:lstStyle>
          <a:p>
            <a:fld id="{9DB5B613-70AA-4F04-976C-12F865C635B7}" type="datetimeFigureOut">
              <a:rPr kumimoji="1" lang="ja-JP" altLang="en-US" smtClean="0"/>
              <a:t>2021/6/24</a:t>
            </a:fld>
            <a:endParaRPr kumimoji="1" lang="ja-JP" altLang="en-US"/>
          </a:p>
        </p:txBody>
      </p:sp>
      <p:sp>
        <p:nvSpPr>
          <p:cNvPr id="4" name="フッター プレースホルダー 3"/>
          <p:cNvSpPr>
            <a:spLocks noGrp="1"/>
          </p:cNvSpPr>
          <p:nvPr>
            <p:ph type="ftr" sz="quarter" idx="2"/>
          </p:nvPr>
        </p:nvSpPr>
        <p:spPr>
          <a:xfrm>
            <a:off x="0" y="6743103"/>
            <a:ext cx="4434999" cy="356197"/>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797246" y="6743103"/>
            <a:ext cx="4434999" cy="356197"/>
          </a:xfrm>
          <a:prstGeom prst="rect">
            <a:avLst/>
          </a:prstGeom>
        </p:spPr>
        <p:txBody>
          <a:bodyPr vert="horz" lIns="99048" tIns="49524" rIns="99048" bIns="49524" rtlCol="0" anchor="b"/>
          <a:lstStyle>
            <a:lvl1pPr algn="r">
              <a:defRPr sz="1300"/>
            </a:lvl1pPr>
          </a:lstStyle>
          <a:p>
            <a:fld id="{1889C551-2E53-4A20-B6C4-61EA764AFD6D}" type="slidenum">
              <a:rPr kumimoji="1" lang="ja-JP" altLang="en-US" smtClean="0"/>
              <a:t>‹#›</a:t>
            </a:fld>
            <a:endParaRPr kumimoji="1" lang="ja-JP" altLang="en-US"/>
          </a:p>
        </p:txBody>
      </p:sp>
    </p:spTree>
    <p:extLst>
      <p:ext uri="{BB962C8B-B14F-4D97-AF65-F5344CB8AC3E}">
        <p14:creationId xmlns:p14="http://schemas.microsoft.com/office/powerpoint/2010/main" val="150449087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4999" cy="356198"/>
          </a:xfrm>
          <a:prstGeom prst="rect">
            <a:avLst/>
          </a:prstGeom>
        </p:spPr>
        <p:txBody>
          <a:bodyPr vert="horz" lIns="99048" tIns="49524" rIns="99048" bIns="49524" rtlCol="0"/>
          <a:lstStyle>
            <a:lvl1pPr algn="l">
              <a:defRPr sz="1300"/>
            </a:lvl1p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3" name="日付プレースホルダー 2"/>
          <p:cNvSpPr>
            <a:spLocks noGrp="1"/>
          </p:cNvSpPr>
          <p:nvPr>
            <p:ph type="dt" idx="1"/>
          </p:nvPr>
        </p:nvSpPr>
        <p:spPr>
          <a:xfrm>
            <a:off x="5797246" y="0"/>
            <a:ext cx="4434999" cy="356198"/>
          </a:xfrm>
          <a:prstGeom prst="rect">
            <a:avLst/>
          </a:prstGeom>
        </p:spPr>
        <p:txBody>
          <a:bodyPr vert="horz" lIns="99048" tIns="49524" rIns="99048" bIns="49524" rtlCol="0"/>
          <a:lstStyle>
            <a:lvl1pPr algn="r">
              <a:defRPr sz="1300"/>
            </a:lvl1pPr>
          </a:lstStyle>
          <a:p>
            <a:fld id="{F19CFA29-CBCA-4D5A-A96A-1E49FDD56DB0}" type="datetimeFigureOut">
              <a:rPr kumimoji="1" lang="ja-JP" altLang="en-US" smtClean="0"/>
              <a:t>2021/6/24</a:t>
            </a:fld>
            <a:endParaRPr kumimoji="1" lang="ja-JP" altLang="en-US"/>
          </a:p>
        </p:txBody>
      </p:sp>
      <p:sp>
        <p:nvSpPr>
          <p:cNvPr id="4" name="スライド イメージ プレースホルダー 3"/>
          <p:cNvSpPr>
            <a:spLocks noGrp="1" noRot="1" noChangeAspect="1"/>
          </p:cNvSpPr>
          <p:nvPr>
            <p:ph type="sldImg" idx="2"/>
          </p:nvPr>
        </p:nvSpPr>
        <p:spPr>
          <a:xfrm>
            <a:off x="3519488" y="887413"/>
            <a:ext cx="3195637" cy="2395537"/>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1023462" y="3416538"/>
            <a:ext cx="8187690" cy="2795350"/>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743103"/>
            <a:ext cx="4434999" cy="35619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7246" y="6743103"/>
            <a:ext cx="4434999" cy="356197"/>
          </a:xfrm>
          <a:prstGeom prst="rect">
            <a:avLst/>
          </a:prstGeom>
        </p:spPr>
        <p:txBody>
          <a:bodyPr vert="horz" lIns="99048" tIns="49524" rIns="99048" bIns="49524" rtlCol="0" anchor="b"/>
          <a:lstStyle>
            <a:lvl1pPr algn="r">
              <a:defRPr sz="1300"/>
            </a:lvl1pPr>
          </a:lstStyle>
          <a:p>
            <a:fld id="{3B74D4C4-BA59-45F7-993E-A84CA624FBD2}" type="slidenum">
              <a:rPr kumimoji="1" lang="ja-JP" altLang="en-US" smtClean="0"/>
              <a:t>‹#›</a:t>
            </a:fld>
            <a:endParaRPr kumimoji="1" lang="ja-JP" altLang="en-US"/>
          </a:p>
        </p:txBody>
      </p:sp>
    </p:spTree>
    <p:extLst>
      <p:ext uri="{BB962C8B-B14F-4D97-AF65-F5344CB8AC3E}">
        <p14:creationId xmlns:p14="http://schemas.microsoft.com/office/powerpoint/2010/main" val="99312949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a:t>
            </a:fld>
            <a:endParaRPr kumimoji="1" lang="ja-JP" altLang="en-US"/>
          </a:p>
        </p:txBody>
      </p:sp>
    </p:spTree>
    <p:extLst>
      <p:ext uri="{BB962C8B-B14F-4D97-AF65-F5344CB8AC3E}">
        <p14:creationId xmlns:p14="http://schemas.microsoft.com/office/powerpoint/2010/main" val="2681645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12</a:t>
            </a:fld>
            <a:endParaRPr kumimoji="1" lang="ja-JP" altLang="en-US"/>
          </a:p>
        </p:txBody>
      </p:sp>
    </p:spTree>
    <p:extLst>
      <p:ext uri="{BB962C8B-B14F-4D97-AF65-F5344CB8AC3E}">
        <p14:creationId xmlns:p14="http://schemas.microsoft.com/office/powerpoint/2010/main" val="655377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例えば、こんなこと、どこかであったようです。</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13</a:t>
            </a:fld>
            <a:endParaRPr kumimoji="1" lang="ja-JP" altLang="en-US"/>
          </a:p>
        </p:txBody>
      </p:sp>
    </p:spTree>
    <p:extLst>
      <p:ext uri="{BB962C8B-B14F-4D97-AF65-F5344CB8AC3E}">
        <p14:creationId xmlns:p14="http://schemas.microsoft.com/office/powerpoint/2010/main" val="1245032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（すべてメールでのやりとり）</a:t>
            </a:r>
            <a:endParaRPr kumimoji="1" lang="en-US" altLang="ja-JP" dirty="0"/>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先生</a:t>
            </a:r>
            <a:r>
              <a:rPr kumimoji="1" lang="ja-JP" altLang="en-US" dirty="0"/>
              <a:t>：例の共同研究、</a:t>
            </a:r>
            <a:r>
              <a:rPr kumimoji="1" lang="en-US" altLang="ja-JP" dirty="0"/>
              <a:t>G-Drive</a:t>
            </a:r>
            <a:r>
              <a:rPr kumimoji="1" lang="ja-JP" altLang="en-US" dirty="0"/>
              <a:t>上でファイル共有することにしました。各々加工したデータファイルはここにアップしてください</a:t>
            </a:r>
            <a:r>
              <a:rPr kumimoji="1" lang="ja-JP" altLang="en-US" dirty="0" smtClean="0"/>
              <a:t>。</a:t>
            </a:r>
            <a:endParaRPr kumimoji="1" lang="en-US" altLang="ja-JP" dirty="0" smtClean="0"/>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学生</a:t>
            </a:r>
            <a:r>
              <a:rPr kumimoji="1" lang="en-US" altLang="ja-JP" dirty="0"/>
              <a:t>1</a:t>
            </a:r>
            <a:r>
              <a:rPr kumimoji="1" lang="ja-JP" altLang="en-US" dirty="0"/>
              <a:t>：先生、私の担当分のデータ加工終わりましたので、フォルダにアップしました。</a:t>
            </a:r>
            <a:r>
              <a:rPr kumimoji="1" lang="en-US" altLang="ja-JP" dirty="0"/>
              <a:t>URL</a:t>
            </a:r>
            <a:r>
              <a:rPr kumimoji="1" lang="ja-JP" altLang="en-US" dirty="0"/>
              <a:t>お送りします。</a:t>
            </a:r>
            <a:r>
              <a:rPr kumimoji="1" lang="en-US" altLang="ja-JP" sz="1200" dirty="0">
                <a:solidFill>
                  <a:schemeClr val="accent4">
                    <a:lumMod val="50000"/>
                  </a:schemeClr>
                </a:solidFill>
                <a:latin typeface="メイリオ" panose="020B0604030504040204" pitchFamily="50" charset="-128"/>
                <a:ea typeface="メイリオ" panose="020B0604030504040204" pitchFamily="50" charset="-128"/>
              </a:rPr>
              <a:t>http</a:t>
            </a:r>
            <a:r>
              <a:rPr kumimoji="1" lang="en-US" altLang="ja-JP" sz="1200" dirty="0" smtClean="0">
                <a:solidFill>
                  <a:schemeClr val="accent4">
                    <a:lumMod val="50000"/>
                  </a:schemeClr>
                </a:solidFill>
                <a:latin typeface="メイリオ" panose="020B0604030504040204" pitchFamily="50" charset="-128"/>
                <a:ea typeface="メイリオ" panose="020B0604030504040204" pitchFamily="50" charset="-128"/>
              </a:rPr>
              <a:t>://.......</a:t>
            </a:r>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14</a:t>
            </a:fld>
            <a:endParaRPr kumimoji="1" lang="ja-JP" altLang="en-US"/>
          </a:p>
        </p:txBody>
      </p:sp>
    </p:spTree>
    <p:extLst>
      <p:ext uri="{BB962C8B-B14F-4D97-AF65-F5344CB8AC3E}">
        <p14:creationId xmlns:p14="http://schemas.microsoft.com/office/powerpoint/2010/main" val="4051021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accent4">
                    <a:lumMod val="50000"/>
                  </a:schemeClr>
                </a:solidFill>
                <a:latin typeface="メイリオ" panose="020B0604030504040204" pitchFamily="50" charset="-128"/>
                <a:ea typeface="メイリオ" panose="020B0604030504040204" pitchFamily="50" charset="-128"/>
              </a:rPr>
              <a:t>バイト先の先輩：</a:t>
            </a:r>
            <a:r>
              <a:rPr kumimoji="1" lang="ja-JP" altLang="en-US" sz="1200" dirty="0">
                <a:solidFill>
                  <a:schemeClr val="accent4">
                    <a:lumMod val="50000"/>
                  </a:schemeClr>
                </a:solidFill>
                <a:latin typeface="メイリオ" panose="020B0604030504040204" pitchFamily="50" charset="-128"/>
                <a:ea typeface="メイリオ" panose="020B0604030504040204" pitchFamily="50" charset="-128"/>
              </a:rPr>
              <a:t>ん？今届いたメール、送り先間違ってない</a:t>
            </a:r>
            <a:r>
              <a:rPr kumimoji="1" lang="ja-JP" altLang="en-US" sz="1200" dirty="0" smtClean="0">
                <a:solidFill>
                  <a:schemeClr val="accent4">
                    <a:lumMod val="50000"/>
                  </a:schemeClr>
                </a:solidFill>
                <a:latin typeface="メイリオ" panose="020B0604030504040204" pitchFamily="50" charset="-128"/>
                <a:ea typeface="メイリオ" panose="020B0604030504040204" pitchFamily="50" charset="-128"/>
              </a:rPr>
              <a:t>？</a:t>
            </a:r>
            <a:endParaRPr kumimoji="1" lang="en-US" altLang="ja-JP" sz="1200" dirty="0">
              <a:solidFill>
                <a:schemeClr val="accent4">
                  <a:lumMod val="50000"/>
                </a:schemeClr>
              </a:solidFill>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accent4">
                  <a:lumMod val="50000"/>
                </a:schemeClr>
              </a:solidFill>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4">
                    <a:lumMod val="50000"/>
                  </a:schemeClr>
                </a:solidFill>
                <a:latin typeface="メイリオ" panose="020B0604030504040204" pitchFamily="50" charset="-128"/>
                <a:ea typeface="メイリオ" panose="020B0604030504040204" pitchFamily="50" charset="-128"/>
              </a:rPr>
              <a:t>学生</a:t>
            </a:r>
            <a:r>
              <a:rPr kumimoji="1" lang="en-US" altLang="ja-JP" sz="1200" dirty="0">
                <a:solidFill>
                  <a:schemeClr val="accent4">
                    <a:lumMod val="50000"/>
                  </a:schemeClr>
                </a:solidFill>
                <a:latin typeface="メイリオ" panose="020B0604030504040204" pitchFamily="50" charset="-128"/>
                <a:ea typeface="メイリオ" panose="020B0604030504040204" pitchFamily="50" charset="-128"/>
              </a:rPr>
              <a:t>1</a:t>
            </a:r>
            <a:r>
              <a:rPr kumimoji="1" lang="ja-JP" altLang="en-US" sz="1200" dirty="0">
                <a:solidFill>
                  <a:schemeClr val="accent4">
                    <a:lumMod val="50000"/>
                  </a:schemeClr>
                </a:solidFill>
                <a:latin typeface="メイリオ" panose="020B0604030504040204" pitchFamily="50" charset="-128"/>
                <a:ea typeface="メイリオ" panose="020B0604030504040204" pitchFamily="50" charset="-128"/>
              </a:rPr>
              <a:t>：うわ！ごめんなさい！そのメールすぐ削除してください！（あーレコメンドされたアドレスをよく確認せずにそのままおくっちゃってた・・・。</a:t>
            </a:r>
            <a:r>
              <a:rPr kumimoji="1" lang="ja-JP" altLang="en-US" sz="1200" dirty="0" smtClean="0">
                <a:solidFill>
                  <a:schemeClr val="accent4">
                    <a:lumMod val="50000"/>
                  </a:schemeClr>
                </a:solidFill>
                <a:latin typeface="メイリオ" panose="020B0604030504040204" pitchFamily="50" charset="-128"/>
                <a:ea typeface="メイリオ" panose="020B0604030504040204" pitchFamily="50" charset="-128"/>
              </a:rPr>
              <a:t>）</a:t>
            </a:r>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15</a:t>
            </a:fld>
            <a:endParaRPr kumimoji="1" lang="ja-JP" altLang="en-US"/>
          </a:p>
        </p:txBody>
      </p:sp>
    </p:spTree>
    <p:extLst>
      <p:ext uri="{BB962C8B-B14F-4D97-AF65-F5344CB8AC3E}">
        <p14:creationId xmlns:p14="http://schemas.microsoft.com/office/powerpoint/2010/main" val="3416230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accent4">
                    <a:lumMod val="50000"/>
                  </a:schemeClr>
                </a:solidFill>
                <a:latin typeface="メイリオ" panose="020B0604030504040204" pitchFamily="50" charset="-128"/>
                <a:ea typeface="メイリオ" panose="020B0604030504040204" pitchFamily="50" charset="-128"/>
              </a:rPr>
              <a:t>学生</a:t>
            </a:r>
            <a:r>
              <a:rPr kumimoji="1" lang="en-US" altLang="ja-JP" sz="1200" dirty="0">
                <a:solidFill>
                  <a:schemeClr val="accent4">
                    <a:lumMod val="50000"/>
                  </a:schemeClr>
                </a:solidFill>
                <a:latin typeface="メイリオ" panose="020B0604030504040204" pitchFamily="50" charset="-128"/>
                <a:ea typeface="メイリオ" panose="020B0604030504040204" pitchFamily="50" charset="-128"/>
              </a:rPr>
              <a:t>1</a:t>
            </a:r>
            <a:r>
              <a:rPr kumimoji="1" lang="ja-JP" altLang="en-US" sz="1200" dirty="0">
                <a:solidFill>
                  <a:schemeClr val="accent4">
                    <a:lumMod val="50000"/>
                  </a:schemeClr>
                </a:solidFill>
                <a:latin typeface="メイリオ" panose="020B0604030504040204" pitchFamily="50" charset="-128"/>
                <a:ea typeface="メイリオ" panose="020B0604030504040204" pitchFamily="50" charset="-128"/>
              </a:rPr>
              <a:t>：先生、すみません。さっき違う人に送ってしまったんですけど・・・</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accent4">
                  <a:lumMod val="50000"/>
                </a:schemeClr>
              </a:solidFill>
              <a:latin typeface="メイリオ" panose="020B0604030504040204" pitchFamily="50" charset="-128"/>
              <a:ea typeface="メイリオ" panose="020B0604030504040204" pitchFamily="50" charset="-128"/>
            </a:endParaRPr>
          </a:p>
          <a:p>
            <a:r>
              <a:rPr kumimoji="1" lang="ja-JP" altLang="en-US" dirty="0" smtClean="0"/>
              <a:t>先生</a:t>
            </a:r>
            <a:r>
              <a:rPr kumimoji="1" lang="ja-JP" altLang="en-US" dirty="0"/>
              <a:t>：おおっと！それ</a:t>
            </a:r>
            <a:r>
              <a:rPr kumimoji="1" lang="ja-JP" altLang="en-US" dirty="0" smtClean="0"/>
              <a:t>はおおごとです</a:t>
            </a:r>
            <a:r>
              <a:rPr kumimoji="1" lang="ja-JP" altLang="en-US" dirty="0"/>
              <a:t>。</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先生</a:t>
            </a:r>
            <a:r>
              <a:rPr kumimoji="1" lang="ja-JP" altLang="en-US" dirty="0"/>
              <a:t>のつぶやき</a:t>
            </a:r>
            <a:r>
              <a:rPr kumimoji="1" lang="ja-JP" altLang="en-US" dirty="0" smtClean="0"/>
              <a:t>：ふう・</a:t>
            </a:r>
            <a:r>
              <a:rPr kumimoji="1" lang="ja-JP" altLang="en-US" dirty="0"/>
              <a:t>・・これ</a:t>
            </a:r>
            <a:r>
              <a:rPr kumimoji="1" lang="ja-JP" altLang="en-US" dirty="0" smtClean="0"/>
              <a:t>が個人情報の入ったデータ</a:t>
            </a:r>
            <a:r>
              <a:rPr kumimoji="1" lang="ja-JP" altLang="en-US" dirty="0"/>
              <a:t>だったら謝罪会見ものだった・</a:t>
            </a:r>
            <a:r>
              <a:rPr kumimoji="1" lang="ja-JP" altLang="en-US" dirty="0" smtClean="0"/>
              <a:t>・</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16</a:t>
            </a:fld>
            <a:endParaRPr kumimoji="1" lang="ja-JP" altLang="en-US"/>
          </a:p>
        </p:txBody>
      </p:sp>
    </p:spTree>
    <p:extLst>
      <p:ext uri="{BB962C8B-B14F-4D97-AF65-F5344CB8AC3E}">
        <p14:creationId xmlns:p14="http://schemas.microsoft.com/office/powerpoint/2010/main" val="899737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研究データ管理において、安全性の確保が重要なのは言うまでもありません。</a:t>
            </a:r>
            <a:endParaRPr kumimoji="1" lang="en-US" altLang="ja-JP" dirty="0"/>
          </a:p>
          <a:p>
            <a:endParaRPr kumimoji="1" lang="en-US" altLang="ja-JP" dirty="0"/>
          </a:p>
          <a:p>
            <a:endParaRPr kumimoji="1" lang="en-US" altLang="ja-JP" dirty="0"/>
          </a:p>
          <a:p>
            <a:r>
              <a:rPr kumimoji="1" lang="ja-JP" altLang="en-US" dirty="0"/>
              <a:t>セキュリティの観点からは、</a:t>
            </a:r>
          </a:p>
          <a:p>
            <a:r>
              <a:rPr kumimoji="1" lang="ja-JP" altLang="en-US" dirty="0"/>
              <a:t>保存場所の選択において、信頼性や安全性を考慮することが重要です。また、人為的なミスを防ぐための手順の整備や研究室内での教育が重要です。</a:t>
            </a:r>
          </a:p>
          <a:p>
            <a:endParaRPr kumimoji="1" lang="en-US" altLang="ja-JP" dirty="0"/>
          </a:p>
          <a:p>
            <a:r>
              <a:rPr kumimoji="1" lang="ja-JP" altLang="en-US" dirty="0"/>
              <a:t>さらに、データサイズや用途に応じた適切な方法・場所により、定期的にバックアップを取っておくことも重要です。</a:t>
            </a:r>
            <a:endParaRPr kumimoji="1" lang="en-US" altLang="ja-JP" dirty="0"/>
          </a:p>
          <a:p>
            <a:r>
              <a:rPr kumimoji="1" lang="ja-JP" altLang="en-US" dirty="0"/>
              <a:t>特に、災害等を考慮し、重要なデータは複数の場所にバックアップをおくことをおすすめします。</a:t>
            </a:r>
          </a:p>
        </p:txBody>
      </p:sp>
      <p:sp>
        <p:nvSpPr>
          <p:cNvPr id="4" name="スライド番号プレースホルダー 3"/>
          <p:cNvSpPr>
            <a:spLocks noGrp="1"/>
          </p:cNvSpPr>
          <p:nvPr>
            <p:ph type="sldNum" sz="quarter" idx="10"/>
          </p:nvPr>
        </p:nvSpPr>
        <p:spPr/>
        <p:txBody>
          <a:bodyPr/>
          <a:lstStyle/>
          <a:p>
            <a:fld id="{3B74D4C4-BA59-45F7-993E-A84CA624FBD2}" type="slidenum">
              <a:rPr kumimoji="1" lang="ja-JP" altLang="en-US" smtClean="0"/>
              <a:t>17</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Tree>
    <p:extLst>
      <p:ext uri="{BB962C8B-B14F-4D97-AF65-F5344CB8AC3E}">
        <p14:creationId xmlns:p14="http://schemas.microsoft.com/office/powerpoint/2010/main" val="2260325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18</a:t>
            </a:fld>
            <a:endParaRPr kumimoji="1" lang="ja-JP" altLang="en-US"/>
          </a:p>
        </p:txBody>
      </p:sp>
    </p:spTree>
    <p:extLst>
      <p:ext uri="{BB962C8B-B14F-4D97-AF65-F5344CB8AC3E}">
        <p14:creationId xmlns:p14="http://schemas.microsoft.com/office/powerpoint/2010/main" val="4159730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19</a:t>
            </a:fld>
            <a:endParaRPr kumimoji="1" lang="ja-JP" altLang="en-US"/>
          </a:p>
        </p:txBody>
      </p:sp>
    </p:spTree>
    <p:extLst>
      <p:ext uri="{BB962C8B-B14F-4D97-AF65-F5344CB8AC3E}">
        <p14:creationId xmlns:p14="http://schemas.microsoft.com/office/powerpoint/2010/main" val="1788912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これは実在したケースです。</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20</a:t>
            </a:fld>
            <a:endParaRPr kumimoji="1" lang="ja-JP" altLang="en-US"/>
          </a:p>
        </p:txBody>
      </p:sp>
    </p:spTree>
    <p:extLst>
      <p:ext uri="{BB962C8B-B14F-4D97-AF65-F5344CB8AC3E}">
        <p14:creationId xmlns:p14="http://schemas.microsoft.com/office/powerpoint/2010/main" val="601829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smtClean="0"/>
              <a:t>（出版社</a:t>
            </a:r>
            <a:r>
              <a:rPr kumimoji="1" lang="ja-JP" altLang="en-US" dirty="0"/>
              <a:t>：論文の根拠となるデータを、信頼のおけるリポジトリにおいてください）</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学生</a:t>
            </a:r>
            <a:r>
              <a:rPr kumimoji="1" lang="en-US" altLang="ja-JP" dirty="0" smtClean="0"/>
              <a:t>2</a:t>
            </a:r>
            <a:r>
              <a:rPr kumimoji="1" lang="ja-JP" altLang="en-US" dirty="0" smtClean="0"/>
              <a:t>：</a:t>
            </a:r>
            <a:r>
              <a:rPr kumimoji="1" lang="ja-JP" altLang="en-US" dirty="0"/>
              <a:t>はいはい、確か、大学が提供してくれている共有フォルダがあったよね。ここにおいて・・、</a:t>
            </a:r>
            <a:r>
              <a:rPr kumimoji="1" lang="en-US" altLang="ja-JP" dirty="0"/>
              <a:t>web</a:t>
            </a:r>
            <a:r>
              <a:rPr kumimoji="1" lang="ja-JP" altLang="en-US" dirty="0"/>
              <a:t>公開にして、と。</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学生</a:t>
            </a:r>
            <a:r>
              <a:rPr kumimoji="1" lang="en-US" altLang="ja-JP" dirty="0"/>
              <a:t>2</a:t>
            </a:r>
            <a:r>
              <a:rPr kumimoji="1" lang="ja-JP" altLang="en-US" dirty="0"/>
              <a:t>のメール：</a:t>
            </a:r>
            <a:r>
              <a:rPr kumimoji="1" lang="en-US" altLang="ja-JP" dirty="0"/>
              <a:t>URL</a:t>
            </a:r>
            <a:r>
              <a:rPr kumimoji="1" lang="ja-JP" altLang="en-US" dirty="0"/>
              <a:t>は、</a:t>
            </a:r>
            <a:r>
              <a:rPr kumimoji="1" lang="en-US" altLang="ja-JP" dirty="0"/>
              <a:t>http://archive.iii.XXXX-u.ac.jp/public/....</a:t>
            </a:r>
            <a:r>
              <a:rPr kumimoji="1" lang="ja-JP" altLang="en-US" dirty="0"/>
              <a:t>　　よし、送信！</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天の声：ダメダメ。そのアカウント、卒業すると削除されます。個人アカウントのフォルダは「リポジトリ」には当たりません。</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en-US" altLang="ja-JP" dirty="0"/>
          </a:p>
          <a:p>
            <a:endParaRPr kumimoji="1" lang="ja-JP" altLang="en-US"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21</a:t>
            </a:fld>
            <a:endParaRPr kumimoji="1" lang="ja-JP" altLang="en-US"/>
          </a:p>
        </p:txBody>
      </p:sp>
    </p:spTree>
    <p:extLst>
      <p:ext uri="{BB962C8B-B14F-4D97-AF65-F5344CB8AC3E}">
        <p14:creationId xmlns:p14="http://schemas.microsoft.com/office/powerpoint/2010/main" val="3611835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a:t>
            </a:fld>
            <a:endParaRPr kumimoji="1" lang="ja-JP" altLang="en-US"/>
          </a:p>
        </p:txBody>
      </p:sp>
    </p:spTree>
    <p:extLst>
      <p:ext uri="{BB962C8B-B14F-4D97-AF65-F5344CB8AC3E}">
        <p14:creationId xmlns:p14="http://schemas.microsoft.com/office/powerpoint/2010/main" val="3410120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論文の根拠データは、近年非常に重要視されるようになっています。</a:t>
            </a:r>
            <a:br>
              <a:rPr kumimoji="1" lang="ja-JP" altLang="en-US" dirty="0"/>
            </a:br>
            <a:r>
              <a:rPr kumimoji="1" lang="ja-JP" altLang="en-US" dirty="0"/>
              <a:t>各出版社がデータポリシーを定め、その多くが、根拠データを信頼のおけるリポジトリに置くことを求め、公開を求めるケースも増えています。</a:t>
            </a:r>
          </a:p>
          <a:p>
            <a:r>
              <a:rPr kumimoji="1" lang="ja-JP" altLang="en-US" dirty="0"/>
              <a:t>投稿時に求められなくても、後になって開示請求されることもあり、適切にデータが示されなかったことを理由に、論文が取り下げられたケースもあります。</a:t>
            </a:r>
          </a:p>
          <a:p>
            <a:r>
              <a:rPr kumimoji="1" lang="ja-JP" altLang="en-US" dirty="0"/>
              <a:t>根拠データをどこに置けばよいのか、迷ったら先輩研究者や図書館にご相談ください。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3B74D4C4-BA59-45F7-993E-A84CA624FBD2}" type="slidenum">
              <a:rPr kumimoji="1" lang="ja-JP" altLang="en-US" smtClean="0"/>
              <a:t>22</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Tree>
    <p:extLst>
      <p:ext uri="{BB962C8B-B14F-4D97-AF65-F5344CB8AC3E}">
        <p14:creationId xmlns:p14="http://schemas.microsoft.com/office/powerpoint/2010/main" val="3078617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24</a:t>
            </a:fld>
            <a:endParaRPr kumimoji="1" lang="ja-JP" altLang="en-US"/>
          </a:p>
        </p:txBody>
      </p:sp>
    </p:spTree>
    <p:extLst>
      <p:ext uri="{BB962C8B-B14F-4D97-AF65-F5344CB8AC3E}">
        <p14:creationId xmlns:p14="http://schemas.microsoft.com/office/powerpoint/2010/main" val="1349565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ある教員の実例です。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25</a:t>
            </a:fld>
            <a:endParaRPr kumimoji="1" lang="ja-JP" altLang="en-US"/>
          </a:p>
        </p:txBody>
      </p:sp>
    </p:spTree>
    <p:extLst>
      <p:ext uri="{BB962C8B-B14F-4D97-AF65-F5344CB8AC3E}">
        <p14:creationId xmlns:p14="http://schemas.microsoft.com/office/powerpoint/2010/main" val="3439383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先生</a:t>
            </a:r>
            <a:r>
              <a:rPr kumimoji="1" lang="ja-JP" altLang="en-US" dirty="0"/>
              <a:t>：</a:t>
            </a:r>
            <a:r>
              <a:rPr kumimoji="1" lang="ja-JP" altLang="en-US" sz="1200" dirty="0">
                <a:solidFill>
                  <a:schemeClr val="accent2">
                    <a:lumMod val="50000"/>
                  </a:schemeClr>
                </a:solidFill>
                <a:latin typeface="メイリオ" panose="020B0604030504040204" pitchFamily="50" charset="-128"/>
                <a:ea typeface="メイリオ" panose="020B0604030504040204" pitchFamily="50" charset="-128"/>
              </a:rPr>
              <a:t>卒業前に、これまでのデータをフォルダにまとめてアップ</a:t>
            </a:r>
            <a:r>
              <a:rPr kumimoji="1" lang="ja-JP" altLang="en-US" sz="1200" dirty="0" smtClean="0">
                <a:solidFill>
                  <a:schemeClr val="accent2">
                    <a:lumMod val="50000"/>
                  </a:schemeClr>
                </a:solidFill>
                <a:latin typeface="メイリオ" panose="020B0604030504040204" pitchFamily="50" charset="-128"/>
                <a:ea typeface="メイリオ" panose="020B0604030504040204" pitchFamily="50" charset="-128"/>
              </a:rPr>
              <a:t>しておいてください！</a:t>
            </a:r>
            <a:endParaRPr kumimoji="1" lang="ja-JP" altLang="en-US" sz="1200" dirty="0">
              <a:solidFill>
                <a:schemeClr val="accent2">
                  <a:lumMod val="50000"/>
                </a:schemeClr>
              </a:solidFill>
              <a:latin typeface="メイリオ" panose="020B0604030504040204" pitchFamily="50" charset="-128"/>
              <a:ea typeface="メイリオ" panose="020B0604030504040204" pitchFamily="50" charset="-128"/>
            </a:endParaRPr>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学生</a:t>
            </a:r>
            <a:r>
              <a:rPr kumimoji="1" lang="en-US" altLang="ja-JP" dirty="0"/>
              <a:t>D</a:t>
            </a:r>
            <a:r>
              <a:rPr kumimoji="1" lang="ja-JP" altLang="en-US" dirty="0" smtClean="0">
                <a:sym typeface="Wingdings" panose="05000000000000000000" pitchFamily="2" charset="2"/>
              </a:rPr>
              <a:t>：</a:t>
            </a:r>
            <a:r>
              <a:rPr kumimoji="1" lang="ja-JP" altLang="en-US" dirty="0" smtClean="0"/>
              <a:t>すみません</a:t>
            </a:r>
            <a:r>
              <a:rPr kumimoji="1" lang="ja-JP" altLang="en-US" dirty="0"/>
              <a:t>、</a:t>
            </a:r>
            <a:r>
              <a:rPr kumimoji="1" lang="ja-JP" altLang="en-US" sz="1200" dirty="0">
                <a:solidFill>
                  <a:schemeClr val="accent4">
                    <a:lumMod val="50000"/>
                  </a:schemeClr>
                </a:solidFill>
                <a:latin typeface="メイリオ" panose="020B0604030504040204" pitchFamily="50" charset="-128"/>
                <a:ea typeface="メイリオ" panose="020B0604030504040204" pitchFamily="50" charset="-128"/>
              </a:rPr>
              <a:t>時間がとれないので、卒業式の日</a:t>
            </a:r>
            <a:r>
              <a:rPr kumimoji="1" lang="ja-JP" altLang="en-US" sz="1200" dirty="0" smtClean="0">
                <a:solidFill>
                  <a:schemeClr val="accent4">
                    <a:lumMod val="50000"/>
                  </a:schemeClr>
                </a:solidFill>
                <a:latin typeface="メイリオ" panose="020B0604030504040204" pitchFamily="50" charset="-128"/>
                <a:ea typeface="メイリオ" panose="020B0604030504040204" pitchFamily="50" charset="-128"/>
              </a:rPr>
              <a:t>にやります！</a:t>
            </a:r>
            <a:endParaRPr kumimoji="1" lang="ja-JP" altLang="en-US" sz="1200" dirty="0">
              <a:solidFill>
                <a:srgbClr val="A50021"/>
              </a:solidFill>
              <a:latin typeface="メイリオ" panose="020B0604030504040204" pitchFamily="50" charset="-128"/>
              <a:ea typeface="メイリオ" panose="020B0604030504040204" pitchFamily="50" charset="-128"/>
            </a:endParaRPr>
          </a:p>
          <a:p>
            <a:endParaRPr kumimoji="1" lang="ja-JP" altLang="en-US" sz="1200" dirty="0">
              <a:solidFill>
                <a:srgbClr val="A50021"/>
              </a:solidFill>
              <a:latin typeface="メイリオ" panose="020B0604030504040204" pitchFamily="50" charset="-128"/>
              <a:ea typeface="メイリオ" panose="020B0604030504040204" pitchFamily="50" charset="-128"/>
            </a:endParaRPr>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26</a:t>
            </a:fld>
            <a:endParaRPr kumimoji="1" lang="ja-JP" altLang="en-US"/>
          </a:p>
        </p:txBody>
      </p:sp>
    </p:spTree>
    <p:extLst>
      <p:ext uri="{BB962C8B-B14F-4D97-AF65-F5344CB8AC3E}">
        <p14:creationId xmlns:p14="http://schemas.microsoft.com/office/powerpoint/2010/main" val="2627779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accent4">
                    <a:lumMod val="50000"/>
                  </a:schemeClr>
                </a:solidFill>
                <a:latin typeface="メイリオ" panose="020B0604030504040204" pitchFamily="50" charset="-128"/>
                <a:ea typeface="メイリオ" panose="020B0604030504040204" pitchFamily="50" charset="-128"/>
              </a:rPr>
              <a:t>ひと月後・・・</a:t>
            </a:r>
            <a:endParaRPr kumimoji="1" lang="en-US" altLang="ja-JP" sz="1200" dirty="0">
              <a:solidFill>
                <a:schemeClr val="accent4">
                  <a:lumMod val="50000"/>
                </a:schemeClr>
              </a:solidFill>
              <a:latin typeface="メイリオ" panose="020B0604030504040204" pitchFamily="50" charset="-128"/>
              <a:ea typeface="メイリオ" panose="020B0604030504040204" pitchFamily="50" charset="-128"/>
            </a:endParaRPr>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27</a:t>
            </a:fld>
            <a:endParaRPr kumimoji="1" lang="ja-JP" altLang="en-US"/>
          </a:p>
        </p:txBody>
      </p:sp>
    </p:spTree>
    <p:extLst>
      <p:ext uri="{BB962C8B-B14F-4D97-AF65-F5344CB8AC3E}">
        <p14:creationId xmlns:p14="http://schemas.microsoft.com/office/powerpoint/2010/main" val="3825011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solidFill>
                  <a:schemeClr val="accent4">
                    <a:lumMod val="50000"/>
                  </a:schemeClr>
                </a:solidFill>
                <a:latin typeface="メイリオ" panose="020B0604030504040204" pitchFamily="50" charset="-128"/>
                <a:ea typeface="メイリオ" panose="020B0604030504040204" pitchFamily="50" charset="-128"/>
              </a:rPr>
              <a:t>先生</a:t>
            </a:r>
            <a:r>
              <a:rPr kumimoji="1" lang="ja-JP" altLang="en-US" sz="1200" dirty="0">
                <a:solidFill>
                  <a:schemeClr val="accent4">
                    <a:lumMod val="50000"/>
                  </a:schemeClr>
                </a:solidFill>
                <a:latin typeface="メイリオ" panose="020B0604030504040204" pitchFamily="50" charset="-128"/>
                <a:ea typeface="メイリオ" panose="020B0604030504040204" pitchFamily="50" charset="-128"/>
              </a:rPr>
              <a:t>：あのデータ、</a:t>
            </a:r>
            <a:r>
              <a:rPr lang="ja-JP" altLang="en-US" sz="1200" dirty="0">
                <a:solidFill>
                  <a:srgbClr val="A50021"/>
                </a:solidFill>
                <a:latin typeface="メイリオ" panose="020B0604030504040204" pitchFamily="50" charset="-128"/>
                <a:ea typeface="メイリオ" panose="020B0604030504040204" pitchFamily="50" charset="-128"/>
              </a:rPr>
              <a:t>ちょっと使いたいな。どれどれ・</a:t>
            </a:r>
            <a:r>
              <a:rPr lang="ja-JP" altLang="en-US" sz="1200" dirty="0" smtClean="0">
                <a:solidFill>
                  <a:srgbClr val="A50021"/>
                </a:solidFill>
                <a:latin typeface="メイリオ" panose="020B0604030504040204" pitchFamily="50" charset="-128"/>
                <a:ea typeface="メイリオ" panose="020B0604030504040204" pitchFamily="50" charset="-128"/>
              </a:rPr>
              <a:t>・</a:t>
            </a:r>
            <a:endParaRPr lang="en-US" altLang="ja-JP" sz="1200" dirty="0" smtClean="0">
              <a:solidFill>
                <a:srgbClr val="A50021"/>
              </a:solidFill>
              <a:latin typeface="メイリオ" panose="020B0604030504040204" pitchFamily="50" charset="-128"/>
              <a:ea typeface="メイリオ" panose="020B0604030504040204" pitchFamily="50" charset="-128"/>
            </a:endParaRPr>
          </a:p>
          <a:p>
            <a:r>
              <a:rPr kumimoji="1" lang="ja-JP" altLang="en-US" sz="1200" dirty="0" err="1" smtClean="0">
                <a:solidFill>
                  <a:srgbClr val="A50021"/>
                </a:solidFill>
                <a:latin typeface="メイリオ" panose="020B0604030504040204" pitchFamily="50" charset="-128"/>
                <a:ea typeface="メイリオ" panose="020B0604030504040204" pitchFamily="50" charset="-128"/>
              </a:rPr>
              <a:t>んーーー</a:t>
            </a:r>
            <a:r>
              <a:rPr kumimoji="1" lang="ja-JP" altLang="en-US" sz="1200" dirty="0">
                <a:solidFill>
                  <a:srgbClr val="A50021"/>
                </a:solidFill>
                <a:latin typeface="メイリオ" panose="020B0604030504040204" pitchFamily="50" charset="-128"/>
                <a:ea typeface="メイリオ" panose="020B0604030504040204" pitchFamily="50" charset="-128"/>
              </a:rPr>
              <a:t>、見当たらない！どこだ！</a:t>
            </a:r>
            <a:r>
              <a:rPr kumimoji="1" lang="ja-JP" altLang="en-US" sz="1200" dirty="0" smtClean="0">
                <a:solidFill>
                  <a:srgbClr val="A50021"/>
                </a:solidFill>
                <a:latin typeface="メイリオ" panose="020B0604030504040204" pitchFamily="50" charset="-128"/>
                <a:ea typeface="メイリオ" panose="020B0604030504040204" pitchFamily="50" charset="-128"/>
              </a:rPr>
              <a:t>！</a:t>
            </a:r>
            <a:endParaRPr kumimoji="1" lang="ja-JP" altLang="en-US" sz="1200" dirty="0">
              <a:solidFill>
                <a:srgbClr val="A50021"/>
              </a:solidFill>
              <a:latin typeface="メイリオ" panose="020B0604030504040204" pitchFamily="50" charset="-128"/>
              <a:ea typeface="メイリオ" panose="020B0604030504040204" pitchFamily="50" charset="-128"/>
            </a:endParaRPr>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28</a:t>
            </a:fld>
            <a:endParaRPr kumimoji="1" lang="ja-JP" altLang="en-US"/>
          </a:p>
        </p:txBody>
      </p:sp>
    </p:spTree>
    <p:extLst>
      <p:ext uri="{BB962C8B-B14F-4D97-AF65-F5344CB8AC3E}">
        <p14:creationId xmlns:p14="http://schemas.microsoft.com/office/powerpoint/2010/main" val="1522421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solidFill>
                  <a:schemeClr val="accent4">
                    <a:lumMod val="50000"/>
                  </a:schemeClr>
                </a:solidFill>
                <a:latin typeface="メイリオ" panose="020B0604030504040204" pitchFamily="50" charset="-128"/>
                <a:ea typeface="メイリオ" panose="020B0604030504040204" pitchFamily="50" charset="-128"/>
              </a:rPr>
              <a:t>先生：</a:t>
            </a:r>
            <a:r>
              <a:rPr kumimoji="1" lang="ja-JP" altLang="en-US" sz="1200" dirty="0" smtClean="0">
                <a:solidFill>
                  <a:srgbClr val="A50021"/>
                </a:solidFill>
                <a:latin typeface="メイリオ" panose="020B0604030504040204" pitchFamily="50" charset="-128"/>
                <a:ea typeface="メイリオ" panose="020B0604030504040204" pitchFamily="50" charset="-128"/>
              </a:rPr>
              <a:t>（</a:t>
            </a:r>
            <a:r>
              <a:rPr kumimoji="1" lang="ja-JP" altLang="en-US" sz="1200" dirty="0">
                <a:solidFill>
                  <a:srgbClr val="A50021"/>
                </a:solidFill>
                <a:latin typeface="メイリオ" panose="020B0604030504040204" pitchFamily="50" charset="-128"/>
                <a:ea typeface="メイリオ" panose="020B0604030504040204" pitchFamily="50" charset="-128"/>
              </a:rPr>
              <a:t>メール）</a:t>
            </a:r>
            <a:r>
              <a:rPr kumimoji="1" lang="ja-JP" altLang="en-US" sz="1200" dirty="0" smtClean="0">
                <a:solidFill>
                  <a:srgbClr val="A50021"/>
                </a:solidFill>
                <a:latin typeface="メイリオ" panose="020B0604030504040204" pitchFamily="50" charset="-128"/>
                <a:ea typeface="メイリオ" panose="020B0604030504040204" pitchFamily="50" charset="-128"/>
              </a:rPr>
              <a:t>見つからないんだけど</a:t>
            </a:r>
            <a:r>
              <a:rPr kumimoji="1" lang="ja-JP" altLang="en-US" sz="1200" dirty="0">
                <a:solidFill>
                  <a:srgbClr val="A50021"/>
                </a:solidFill>
                <a:latin typeface="メイリオ" panose="020B0604030504040204" pitchFamily="50" charset="-128"/>
                <a:ea typeface="メイリオ" panose="020B0604030504040204" pitchFamily="50" charset="-128"/>
              </a:rPr>
              <a:t>、元データ持ってますか？</a:t>
            </a:r>
            <a:endParaRPr kumimoji="1" lang="en-US" altLang="ja-JP" sz="1200" dirty="0">
              <a:solidFill>
                <a:srgbClr val="A50021"/>
              </a:solidFill>
              <a:latin typeface="メイリオ" panose="020B0604030504040204" pitchFamily="50" charset="-128"/>
              <a:ea typeface="メイリオ" panose="020B0604030504040204" pitchFamily="50" charset="-128"/>
            </a:endParaRPr>
          </a:p>
          <a:p>
            <a:endParaRPr kumimoji="1" lang="en-US" altLang="ja-JP" sz="1200" dirty="0">
              <a:solidFill>
                <a:srgbClr val="A50021"/>
              </a:solidFill>
              <a:latin typeface="メイリオ" panose="020B0604030504040204" pitchFamily="50" charset="-128"/>
              <a:ea typeface="メイリオ" panose="020B0604030504040204" pitchFamily="50" charset="-128"/>
            </a:endParaRPr>
          </a:p>
          <a:p>
            <a:r>
              <a:rPr kumimoji="1" lang="ja-JP" altLang="en-US" sz="1200" dirty="0">
                <a:solidFill>
                  <a:srgbClr val="A50021"/>
                </a:solidFill>
                <a:latin typeface="メイリオ" panose="020B0604030504040204" pitchFamily="50" charset="-128"/>
                <a:ea typeface="メイリオ" panose="020B0604030504040204" pitchFamily="50" charset="-128"/>
              </a:rPr>
              <a:t>学生</a:t>
            </a:r>
            <a:r>
              <a:rPr kumimoji="1" lang="en-US" altLang="ja-JP" sz="1200" dirty="0">
                <a:solidFill>
                  <a:srgbClr val="A50021"/>
                </a:solidFill>
                <a:latin typeface="メイリオ" panose="020B0604030504040204" pitchFamily="50" charset="-128"/>
                <a:ea typeface="メイリオ" panose="020B0604030504040204" pitchFamily="50" charset="-128"/>
              </a:rPr>
              <a:t>D</a:t>
            </a:r>
            <a:r>
              <a:rPr kumimoji="1" lang="ja-JP" altLang="en-US" sz="1200" dirty="0">
                <a:solidFill>
                  <a:srgbClr val="A50021"/>
                </a:solidFill>
                <a:latin typeface="メイリオ" panose="020B0604030504040204" pitchFamily="50" charset="-128"/>
                <a:ea typeface="メイリオ" panose="020B0604030504040204" pitchFamily="50" charset="-128"/>
              </a:rPr>
              <a:t>：え・・・、もうパソコン買い換えました・・・</a:t>
            </a:r>
            <a:endParaRPr kumimoji="1" lang="en-US" altLang="ja-JP" sz="1200" dirty="0">
              <a:solidFill>
                <a:srgbClr val="A50021"/>
              </a:solidFill>
              <a:latin typeface="メイリオ" panose="020B0604030504040204" pitchFamily="50" charset="-128"/>
              <a:ea typeface="メイリオ" panose="020B0604030504040204" pitchFamily="50" charset="-128"/>
            </a:endParaRPr>
          </a:p>
          <a:p>
            <a:endParaRPr kumimoji="1" lang="en-US" altLang="ja-JP" sz="1200" dirty="0">
              <a:solidFill>
                <a:srgbClr val="A50021"/>
              </a:solidFill>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A50021"/>
                </a:solidFill>
                <a:latin typeface="メイリオ" panose="020B0604030504040204" pitchFamily="50" charset="-128"/>
                <a:ea typeface="メイリオ" panose="020B0604030504040204" pitchFamily="50" charset="-128"/>
              </a:rPr>
              <a:t>先生</a:t>
            </a:r>
            <a:r>
              <a:rPr kumimoji="1" lang="ja-JP" altLang="en-US" sz="1200" dirty="0">
                <a:solidFill>
                  <a:srgbClr val="A50021"/>
                </a:solidFill>
                <a:latin typeface="メイリオ" panose="020B0604030504040204" pitchFamily="50" charset="-128"/>
                <a:ea typeface="メイリオ" panose="020B0604030504040204" pitchFamily="50" charset="-128"/>
              </a:rPr>
              <a:t>のつぶやき：結局、卒論に従って後日自分で一からデータを加工する羽目になったのでした。</a:t>
            </a:r>
          </a:p>
          <a:p>
            <a:endParaRPr kumimoji="1" lang="ja-JP" altLang="en-US" sz="1200" dirty="0">
              <a:solidFill>
                <a:srgbClr val="A50021"/>
              </a:solidFill>
              <a:latin typeface="メイリオ" panose="020B0604030504040204" pitchFamily="50" charset="-128"/>
              <a:ea typeface="メイリオ" panose="020B0604030504040204" pitchFamily="50" charset="-128"/>
            </a:endParaRPr>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29</a:t>
            </a:fld>
            <a:endParaRPr kumimoji="1" lang="ja-JP" altLang="en-US"/>
          </a:p>
        </p:txBody>
      </p:sp>
    </p:spTree>
    <p:extLst>
      <p:ext uri="{BB962C8B-B14F-4D97-AF65-F5344CB8AC3E}">
        <p14:creationId xmlns:p14="http://schemas.microsoft.com/office/powerpoint/2010/main" val="2054408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lumMod val="65000"/>
                    <a:lumOff val="35000"/>
                  </a:schemeClr>
                </a:solidFill>
                <a:latin typeface="メイリオ" panose="020B0604030504040204" pitchFamily="50" charset="-128"/>
                <a:ea typeface="メイリオ" panose="020B0604030504040204" pitchFamily="50" charset="-128"/>
              </a:rPr>
              <a:t>無計画により大事なデータの損失が起こらないよう、研究室においては、卒業時や異動時のデータの保管についてのルールを定めておきましょう。研究データを継承していくことは、大学の研究室にとって何より重要です。</a:t>
            </a:r>
            <a:endParaRPr lang="en-US" altLang="ja-JP" sz="1200" b="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B74D4C4-BA59-45F7-993E-A84CA624FBD2}" type="slidenum">
              <a:rPr kumimoji="1" lang="ja-JP" altLang="en-US" smtClean="0"/>
              <a:t>30</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Tree>
    <p:extLst>
      <p:ext uri="{BB962C8B-B14F-4D97-AF65-F5344CB8AC3E}">
        <p14:creationId xmlns:p14="http://schemas.microsoft.com/office/powerpoint/2010/main" val="2254875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32</a:t>
            </a:fld>
            <a:endParaRPr kumimoji="1" lang="ja-JP" altLang="en-US"/>
          </a:p>
        </p:txBody>
      </p:sp>
    </p:spTree>
    <p:extLst>
      <p:ext uri="{BB962C8B-B14F-4D97-AF65-F5344CB8AC3E}">
        <p14:creationId xmlns:p14="http://schemas.microsoft.com/office/powerpoint/2010/main" val="138793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2015</a:t>
            </a:r>
            <a:r>
              <a:rPr kumimoji="1" lang="ja-JP" altLang="en-US" dirty="0"/>
              <a:t>年に発表された論文</a:t>
            </a:r>
            <a:r>
              <a:rPr kumimoji="1" lang="en-US" altLang="ja-JP" dirty="0"/>
              <a:t>A</a:t>
            </a:r>
            <a:r>
              <a:rPr kumimoji="1" lang="ja-JP" altLang="en-US" dirty="0"/>
              <a:t>の図</a:t>
            </a:r>
            <a:r>
              <a:rPr kumimoji="1" lang="en-US" altLang="ja-JP" dirty="0"/>
              <a:t>5</a:t>
            </a:r>
            <a:r>
              <a:rPr kumimoji="1" lang="ja-JP" altLang="en-US" dirty="0"/>
              <a:t>に示されている実験結果のデータを開示してください。</a:t>
            </a:r>
            <a:endParaRPr kumimoji="1" lang="en-US" altLang="ja-JP" dirty="0"/>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F</a:t>
            </a:r>
            <a:r>
              <a:rPr kumimoji="1" lang="ja-JP" altLang="en-US" dirty="0"/>
              <a:t>助教：確か、この部分は</a:t>
            </a:r>
            <a:r>
              <a:rPr kumimoji="1" lang="en-US" altLang="ja-JP" dirty="0"/>
              <a:t>M</a:t>
            </a:r>
            <a:r>
              <a:rPr kumimoji="1" lang="ja-JP" altLang="en-US" dirty="0"/>
              <a:t>大学の</a:t>
            </a:r>
            <a:r>
              <a:rPr kumimoji="1" lang="en-US" altLang="ja-JP" dirty="0"/>
              <a:t>N</a:t>
            </a:r>
            <a:r>
              <a:rPr kumimoji="1" lang="ja-JP" altLang="en-US" dirty="0"/>
              <a:t>先生が・・・・　</a:t>
            </a:r>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33</a:t>
            </a:fld>
            <a:endParaRPr kumimoji="1" lang="ja-JP" altLang="en-US"/>
          </a:p>
        </p:txBody>
      </p:sp>
    </p:spTree>
    <p:extLst>
      <p:ext uri="{BB962C8B-B14F-4D97-AF65-F5344CB8AC3E}">
        <p14:creationId xmlns:p14="http://schemas.microsoft.com/office/powerpoint/2010/main" val="408794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4</a:t>
            </a:fld>
            <a:endParaRPr kumimoji="1" lang="ja-JP" altLang="en-US"/>
          </a:p>
        </p:txBody>
      </p:sp>
    </p:spTree>
    <p:extLst>
      <p:ext uri="{BB962C8B-B14F-4D97-AF65-F5344CB8AC3E}">
        <p14:creationId xmlns:p14="http://schemas.microsoft.com/office/powerpoint/2010/main" val="2150487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F</a:t>
            </a:r>
            <a:r>
              <a:rPr kumimoji="1" lang="ja-JP" altLang="en-US" dirty="0"/>
              <a:t>助教</a:t>
            </a:r>
            <a:r>
              <a:rPr kumimoji="1" lang="ja-JP" altLang="en-US" dirty="0" smtClean="0"/>
              <a:t>：（</a:t>
            </a:r>
            <a:r>
              <a:rPr kumimoji="1" lang="ja-JP" altLang="en-US" dirty="0"/>
              <a:t>メール</a:t>
            </a:r>
            <a:r>
              <a:rPr kumimoji="1" lang="en-US" altLang="ja-JP" dirty="0"/>
              <a:t>or</a:t>
            </a:r>
            <a:r>
              <a:rPr kumimoji="1" lang="ja-JP" altLang="en-US" dirty="0"/>
              <a:t>電話）</a:t>
            </a:r>
            <a:r>
              <a:rPr kumimoji="1" lang="en-US" altLang="ja-JP" sz="1200" dirty="0">
                <a:solidFill>
                  <a:schemeClr val="accent4">
                    <a:lumMod val="50000"/>
                  </a:schemeClr>
                </a:solidFill>
                <a:latin typeface="メイリオ" panose="020B0604030504040204" pitchFamily="50" charset="-128"/>
                <a:ea typeface="メイリオ" panose="020B0604030504040204" pitchFamily="50" charset="-128"/>
              </a:rPr>
              <a:t>N</a:t>
            </a:r>
            <a:r>
              <a:rPr kumimoji="1" lang="ja-JP" altLang="en-US" sz="1200" dirty="0">
                <a:solidFill>
                  <a:schemeClr val="accent4">
                    <a:lumMod val="50000"/>
                  </a:schemeClr>
                </a:solidFill>
                <a:latin typeface="メイリオ" panose="020B0604030504040204" pitchFamily="50" charset="-128"/>
                <a:ea typeface="メイリオ" panose="020B0604030504040204" pitchFamily="50" charset="-128"/>
              </a:rPr>
              <a:t>先生、あのデータお持ちですか？</a:t>
            </a:r>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N</a:t>
            </a:r>
            <a:r>
              <a:rPr kumimoji="1" lang="ja-JP" altLang="en-US" dirty="0"/>
              <a:t>先生：（メール</a:t>
            </a:r>
            <a:r>
              <a:rPr kumimoji="1" lang="en-US" altLang="ja-JP" dirty="0"/>
              <a:t>or</a:t>
            </a:r>
            <a:r>
              <a:rPr kumimoji="1" lang="ja-JP" altLang="en-US" dirty="0"/>
              <a:t>電話）</a:t>
            </a:r>
            <a:r>
              <a:rPr kumimoji="1" lang="ja-JP" altLang="en-US" sz="1200" dirty="0">
                <a:solidFill>
                  <a:schemeClr val="accent2">
                    <a:lumMod val="50000"/>
                  </a:schemeClr>
                </a:solidFill>
                <a:latin typeface="メイリオ" panose="020B0604030504040204" pitchFamily="50" charset="-128"/>
                <a:ea typeface="メイリオ" panose="020B0604030504040204" pitchFamily="50" charset="-128"/>
              </a:rPr>
              <a:t>ああ、あれは前の大学の研究室のサーバに残してる</a:t>
            </a:r>
            <a:r>
              <a:rPr kumimoji="1" lang="ja-JP" altLang="en-US" sz="1200" dirty="0" smtClean="0">
                <a:solidFill>
                  <a:schemeClr val="accent2">
                    <a:lumMod val="50000"/>
                  </a:schemeClr>
                </a:solidFill>
                <a:latin typeface="メイリオ" panose="020B0604030504040204" pitchFamily="50" charset="-128"/>
                <a:ea typeface="メイリオ" panose="020B0604030504040204" pitchFamily="50" charset="-128"/>
              </a:rPr>
              <a:t>よ</a:t>
            </a:r>
            <a:endParaRPr kumimoji="1" lang="ja-JP" altLang="en-US" dirty="0"/>
          </a:p>
          <a:p>
            <a:endParaRPr kumimoji="1" lang="en-US" altLang="ja-JP" dirty="0"/>
          </a:p>
          <a:p>
            <a:endParaRPr kumimoji="1" lang="ja-JP" altLang="en-US"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34</a:t>
            </a:fld>
            <a:endParaRPr kumimoji="1" lang="ja-JP" altLang="en-US"/>
          </a:p>
        </p:txBody>
      </p:sp>
    </p:spTree>
    <p:extLst>
      <p:ext uri="{BB962C8B-B14F-4D97-AF65-F5344CB8AC3E}">
        <p14:creationId xmlns:p14="http://schemas.microsoft.com/office/powerpoint/2010/main" val="3341004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F</a:t>
            </a:r>
            <a:r>
              <a:rPr kumimoji="1" lang="ja-JP" altLang="en-US" dirty="0"/>
              <a:t>助教：（メール）</a:t>
            </a:r>
            <a:r>
              <a:rPr kumimoji="1" lang="ja-JP" altLang="en-US" sz="1200" dirty="0">
                <a:solidFill>
                  <a:schemeClr val="accent4">
                    <a:lumMod val="50000"/>
                  </a:schemeClr>
                </a:solidFill>
                <a:latin typeface="メイリオ" panose="020B0604030504040204" pitchFamily="50" charset="-128"/>
                <a:ea typeface="メイリオ" panose="020B0604030504040204" pitchFamily="50" charset="-128"/>
              </a:rPr>
              <a:t>すみません、</a:t>
            </a:r>
            <a:r>
              <a:rPr kumimoji="1" lang="en-US" altLang="ja-JP" sz="1200" dirty="0">
                <a:solidFill>
                  <a:schemeClr val="accent4">
                    <a:lumMod val="50000"/>
                  </a:schemeClr>
                </a:solidFill>
                <a:latin typeface="メイリオ" panose="020B0604030504040204" pitchFamily="50" charset="-128"/>
                <a:ea typeface="メイリオ" panose="020B0604030504040204" pitchFamily="50" charset="-128"/>
              </a:rPr>
              <a:t>N</a:t>
            </a:r>
            <a:r>
              <a:rPr kumimoji="1" lang="ja-JP" altLang="en-US" sz="1200" dirty="0">
                <a:solidFill>
                  <a:schemeClr val="accent4">
                    <a:lumMod val="50000"/>
                  </a:schemeClr>
                </a:solidFill>
                <a:latin typeface="メイリオ" panose="020B0604030504040204" pitchFamily="50" charset="-128"/>
                <a:ea typeface="メイリオ" panose="020B0604030504040204" pitchFamily="50" charset="-128"/>
              </a:rPr>
              <a:t>先生がそちらの研究室のサーバに残しているデータの件ですが・・・</a:t>
            </a:r>
            <a:endParaRPr kumimoji="1" lang="en-US" altLang="ja-JP" sz="1200" dirty="0">
              <a:solidFill>
                <a:schemeClr val="accent4">
                  <a:lumMod val="50000"/>
                </a:schemeClr>
              </a:solidFill>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accent4">
                  <a:lumMod val="50000"/>
                </a:schemeClr>
              </a:solidFill>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accent4">
                    <a:lumMod val="50000"/>
                  </a:schemeClr>
                </a:solidFill>
                <a:latin typeface="メイリオ" panose="020B0604030504040204" pitchFamily="50" charset="-128"/>
                <a:ea typeface="メイリオ" panose="020B0604030504040204" pitchFamily="50" charset="-128"/>
              </a:rPr>
              <a:t>K</a:t>
            </a:r>
            <a:r>
              <a:rPr kumimoji="1" lang="ja-JP" altLang="en-US" sz="1200" dirty="0">
                <a:solidFill>
                  <a:schemeClr val="accent4">
                    <a:lumMod val="50000"/>
                  </a:schemeClr>
                </a:solidFill>
                <a:latin typeface="メイリオ" panose="020B0604030504040204" pitchFamily="50" charset="-128"/>
                <a:ea typeface="メイリオ" panose="020B0604030504040204" pitchFamily="50" charset="-128"/>
              </a:rPr>
              <a:t>大学研究室主任：昔の</a:t>
            </a:r>
            <a:r>
              <a:rPr kumimoji="1" lang="ja-JP" altLang="en-US" sz="1200" dirty="0" err="1">
                <a:solidFill>
                  <a:schemeClr val="accent4">
                    <a:lumMod val="50000"/>
                  </a:schemeClr>
                </a:solidFill>
                <a:latin typeface="メイリオ" panose="020B0604030504040204" pitchFamily="50" charset="-128"/>
                <a:ea typeface="メイリオ" panose="020B0604030504040204" pitchFamily="50" charset="-128"/>
              </a:rPr>
              <a:t>は</a:t>
            </a:r>
            <a:r>
              <a:rPr kumimoji="1" lang="ja-JP" altLang="en-US" sz="1200" dirty="0">
                <a:solidFill>
                  <a:schemeClr val="accent4">
                    <a:lumMod val="50000"/>
                  </a:schemeClr>
                </a:solidFill>
                <a:latin typeface="メイリオ" panose="020B0604030504040204" pitchFamily="50" charset="-128"/>
                <a:ea typeface="メイリオ" panose="020B0604030504040204" pitchFamily="50" charset="-128"/>
              </a:rPr>
              <a:t>ハードディスクに移したので、探してみますね～</a:t>
            </a:r>
            <a:endParaRPr kumimoji="1" lang="en-US" altLang="ja-JP" sz="1200" dirty="0">
              <a:solidFill>
                <a:schemeClr val="accent4">
                  <a:lumMod val="50000"/>
                </a:schemeClr>
              </a:solidFill>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4">
                    <a:lumMod val="50000"/>
                  </a:schemeClr>
                </a:solidFill>
                <a:latin typeface="メイリオ" panose="020B0604030504040204" pitchFamily="50" charset="-128"/>
                <a:ea typeface="メイリオ" panose="020B0604030504040204" pitchFamily="50" charset="-128"/>
              </a:rPr>
              <a:t>　　　　　　（</a:t>
            </a:r>
            <a:r>
              <a:rPr kumimoji="1" lang="en-US" altLang="ja-JP" sz="1200" dirty="0">
                <a:solidFill>
                  <a:schemeClr val="accent4">
                    <a:lumMod val="50000"/>
                  </a:schemeClr>
                </a:solidFill>
                <a:latin typeface="メイリオ" panose="020B0604030504040204" pitchFamily="50" charset="-128"/>
                <a:ea typeface="メイリオ" panose="020B0604030504040204" pitchFamily="50" charset="-128"/>
              </a:rPr>
              <a:t>PC</a:t>
            </a:r>
            <a:r>
              <a:rPr kumimoji="1" lang="ja-JP" altLang="en-US" sz="1200" dirty="0">
                <a:solidFill>
                  <a:schemeClr val="accent4">
                    <a:lumMod val="50000"/>
                  </a:schemeClr>
                </a:solidFill>
                <a:latin typeface="メイリオ" panose="020B0604030504040204" pitchFamily="50" charset="-128"/>
                <a:ea typeface="メイリオ" panose="020B0604030504040204" pitchFamily="50" charset="-128"/>
              </a:rPr>
              <a:t>にハードディスクをつないでごそごそ</a:t>
            </a:r>
            <a:r>
              <a:rPr kumimoji="1" lang="ja-JP" altLang="en-US" sz="1200" dirty="0" smtClean="0">
                <a:solidFill>
                  <a:schemeClr val="accent4">
                    <a:lumMod val="50000"/>
                  </a:schemeClr>
                </a:solidFill>
                <a:latin typeface="メイリオ" panose="020B0604030504040204" pitchFamily="50" charset="-128"/>
                <a:ea typeface="メイリオ" panose="020B0604030504040204" pitchFamily="50" charset="-128"/>
              </a:rPr>
              <a:t>）</a:t>
            </a:r>
            <a:endParaRPr kumimoji="1" lang="en-US" altLang="ja-JP" sz="1200" dirty="0" smtClean="0">
              <a:solidFill>
                <a:schemeClr val="accent4">
                  <a:lumMod val="50000"/>
                </a:schemeClr>
              </a:solidFill>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accent4">
                    <a:lumMod val="50000"/>
                  </a:schemeClr>
                </a:solidFill>
                <a:latin typeface="メイリオ" panose="020B0604030504040204" pitchFamily="50" charset="-128"/>
                <a:ea typeface="メイリオ" panose="020B0604030504040204" pitchFamily="50" charset="-128"/>
              </a:rPr>
              <a:t>　　　　　　</a:t>
            </a:r>
            <a:r>
              <a:rPr kumimoji="1" lang="ja-JP" altLang="en-US" sz="1200" dirty="0" err="1" smtClean="0">
                <a:solidFill>
                  <a:schemeClr val="accent4">
                    <a:lumMod val="50000"/>
                  </a:schemeClr>
                </a:solidFill>
                <a:latin typeface="メイリオ" panose="020B0604030504040204" pitchFamily="50" charset="-128"/>
                <a:ea typeface="メイリオ" panose="020B0604030504040204" pitchFamily="50" charset="-128"/>
              </a:rPr>
              <a:t>え</a:t>
            </a:r>
            <a:r>
              <a:rPr kumimoji="1" lang="ja-JP" altLang="en-US" sz="1200" dirty="0" smtClean="0">
                <a:solidFill>
                  <a:schemeClr val="accent4">
                    <a:lumMod val="50000"/>
                  </a:schemeClr>
                </a:solidFill>
                <a:latin typeface="メイリオ" panose="020B0604030504040204" pitchFamily="50" charset="-128"/>
                <a:ea typeface="メイリオ" panose="020B0604030504040204" pitchFamily="50" charset="-128"/>
              </a:rPr>
              <a:t>～！？・</a:t>
            </a:r>
            <a:r>
              <a:rPr kumimoji="1" lang="ja-JP" altLang="en-US" sz="1200" dirty="0">
                <a:solidFill>
                  <a:schemeClr val="accent4">
                    <a:lumMod val="50000"/>
                  </a:schemeClr>
                </a:solidFill>
                <a:latin typeface="メイリオ" panose="020B0604030504040204" pitchFamily="50" charset="-128"/>
                <a:ea typeface="メイリオ" panose="020B0604030504040204" pitchFamily="50" charset="-128"/>
              </a:rPr>
              <a:t>・・ラックの奥にしまい込んでたら、ハードディスクが動かなくなってる！！</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accent4">
                  <a:lumMod val="50000"/>
                </a:schemeClr>
              </a:solidFill>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4">
                    <a:lumMod val="50000"/>
                  </a:schemeClr>
                </a:solidFill>
                <a:latin typeface="メイリオ" panose="020B0604030504040204" pitchFamily="50" charset="-128"/>
                <a:ea typeface="メイリオ" panose="020B0604030504040204" pitchFamily="50" charset="-128"/>
              </a:rPr>
              <a:t>万事休す・・・</a:t>
            </a:r>
            <a:r>
              <a:rPr kumimoji="1" lang="ja-JP" altLang="en-US" sz="1200" dirty="0" smtClean="0">
                <a:solidFill>
                  <a:schemeClr val="accent4">
                    <a:lumMod val="50000"/>
                  </a:schemeClr>
                </a:solidFill>
                <a:latin typeface="メイリオ" panose="020B0604030504040204" pitchFamily="50" charset="-128"/>
                <a:ea typeface="メイリオ" panose="020B0604030504040204" pitchFamily="50" charset="-128"/>
              </a:rPr>
              <a:t>・</a:t>
            </a:r>
            <a:endParaRPr kumimoji="1" lang="ja-JP" altLang="en-US" dirty="0"/>
          </a:p>
          <a:p>
            <a:endParaRPr kumimoji="1" lang="en-US" altLang="ja-JP" dirty="0"/>
          </a:p>
          <a:p>
            <a:endParaRPr kumimoji="1" lang="ja-JP" altLang="en-US"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35</a:t>
            </a:fld>
            <a:endParaRPr kumimoji="1" lang="ja-JP" altLang="en-US"/>
          </a:p>
        </p:txBody>
      </p:sp>
    </p:spTree>
    <p:extLst>
      <p:ext uri="{BB962C8B-B14F-4D97-AF65-F5344CB8AC3E}">
        <p14:creationId xmlns:p14="http://schemas.microsoft.com/office/powerpoint/2010/main" val="2882781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本学の「研究データの保存等に関するガイドライン」においては、研究データを原則</a:t>
            </a:r>
            <a:r>
              <a:rPr kumimoji="1" lang="en-US" altLang="ja-JP" dirty="0"/>
              <a:t>10</a:t>
            </a:r>
            <a:r>
              <a:rPr kumimoji="1" lang="ja-JP" altLang="en-US" dirty="0"/>
              <a:t>年間保存することが求められています。これは国のガイドラインに沿って定められたもので、</a:t>
            </a:r>
          </a:p>
          <a:p>
            <a:r>
              <a:rPr kumimoji="1" lang="ja-JP" altLang="en-US" dirty="0"/>
              <a:t>研究者及び研究責任者は、論文等の形で発表した研究成果について、求めに応じ、研究活動の適正性について科学的根拠をもって説明するとともに、必要に応じ、研究データ等を開示しなければなりません。転出や退職後もその責を負います。</a:t>
            </a:r>
            <a:endParaRPr kumimoji="1" lang="en-US" altLang="ja-JP" dirty="0"/>
          </a:p>
          <a:p>
            <a:endParaRPr kumimoji="1" lang="en-US" altLang="ja-JP" dirty="0"/>
          </a:p>
          <a:p>
            <a:endParaRPr kumimoji="1" lang="en-US" altLang="ja-JP" dirty="0"/>
          </a:p>
          <a:p>
            <a:r>
              <a:rPr kumimoji="1" lang="ja-JP" altLang="en-US" dirty="0"/>
              <a:t>転出・退職後もデータを取り出せるよう、信頼のおけるストレージに保存しておくこと、</a:t>
            </a:r>
            <a:endParaRPr kumimoji="1" lang="en-US" altLang="ja-JP" dirty="0"/>
          </a:p>
          <a:p>
            <a:r>
              <a:rPr kumimoji="1" lang="ja-JP" altLang="en-US" dirty="0"/>
              <a:t>長期的な保存を考える場合には、適切なフォーマットや媒体を選択することが重要です。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3B74D4C4-BA59-45F7-993E-A84CA624FBD2}" type="slidenum">
              <a:rPr kumimoji="1" lang="ja-JP" altLang="en-US" smtClean="0"/>
              <a:t>36</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Tree>
    <p:extLst>
      <p:ext uri="{BB962C8B-B14F-4D97-AF65-F5344CB8AC3E}">
        <p14:creationId xmlns:p14="http://schemas.microsoft.com/office/powerpoint/2010/main" val="1752578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このようなトラブルを回避するために、</a:t>
            </a:r>
            <a:endParaRPr kumimoji="1" lang="en-US" altLang="ja-JP" dirty="0"/>
          </a:p>
          <a:p>
            <a:r>
              <a:rPr kumimoji="1" lang="ja-JP" altLang="en-US" dirty="0"/>
              <a:t>「データ管理計画」や、大学におけるデータポリシーの策定、研究データ管理のためのシステム基盤整備と人的支援サービスが重要となってきます。</a:t>
            </a:r>
          </a:p>
        </p:txBody>
      </p:sp>
      <p:sp>
        <p:nvSpPr>
          <p:cNvPr id="4" name="スライド番号プレースホルダー 3"/>
          <p:cNvSpPr>
            <a:spLocks noGrp="1"/>
          </p:cNvSpPr>
          <p:nvPr>
            <p:ph type="sldNum" sz="quarter" idx="10"/>
          </p:nvPr>
        </p:nvSpPr>
        <p:spPr/>
        <p:txBody>
          <a:bodyPr/>
          <a:lstStyle/>
          <a:p>
            <a:fld id="{3B74D4C4-BA59-45F7-993E-A84CA624FBD2}" type="slidenum">
              <a:rPr kumimoji="1" lang="ja-JP" altLang="en-US" smtClean="0"/>
              <a:t>37</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Tree>
    <p:extLst>
      <p:ext uri="{BB962C8B-B14F-4D97-AF65-F5344CB8AC3E}">
        <p14:creationId xmlns:p14="http://schemas.microsoft.com/office/powerpoint/2010/main" val="3283120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「データ管理計画」（</a:t>
            </a:r>
            <a:r>
              <a:rPr kumimoji="1" lang="en-US" altLang="ja-JP" dirty="0"/>
              <a:t>DMP</a:t>
            </a:r>
            <a:r>
              <a:rPr kumimoji="1" lang="ja-JP" altLang="en-US" dirty="0"/>
              <a:t>）とは、研究計画に沿って、データをどのように管理・保存・公開するかの計画です。</a:t>
            </a:r>
            <a:endParaRPr kumimoji="1" lang="en-US" altLang="ja-JP" dirty="0"/>
          </a:p>
          <a:p>
            <a:endParaRPr kumimoji="1" lang="en-US" altLang="ja-JP" dirty="0"/>
          </a:p>
          <a:p>
            <a:r>
              <a:rPr kumimoji="1" lang="en-US" altLang="ja-JP" dirty="0"/>
              <a:t>DMP</a:t>
            </a:r>
            <a:r>
              <a:rPr kumimoji="1" lang="ja-JP" altLang="en-US" dirty="0"/>
              <a:t>を作って運用することにより、トラブルを予防するとともに、効率的な管理が可能となり、研究に集中することができます。</a:t>
            </a:r>
          </a:p>
          <a:p>
            <a:endParaRPr kumimoji="1" lang="ja-JP" altLang="en-US" dirty="0"/>
          </a:p>
          <a:p>
            <a:r>
              <a:rPr kumimoji="1" lang="ja-JP" altLang="en-US" dirty="0"/>
              <a:t>海外の主な助成機関では、助成申請時に</a:t>
            </a:r>
            <a:r>
              <a:rPr kumimoji="1" lang="en-US" altLang="ja-JP" dirty="0"/>
              <a:t>DMP</a:t>
            </a:r>
            <a:r>
              <a:rPr kumimoji="1" lang="ja-JP" altLang="en-US" dirty="0" err="1"/>
              <a:t>の提</a:t>
            </a:r>
            <a:r>
              <a:rPr kumimoji="1" lang="ja-JP" altLang="en-US" dirty="0"/>
              <a:t>出が要件となっており、国内でも、一部の大型助成金ですでに</a:t>
            </a:r>
            <a:r>
              <a:rPr kumimoji="1" lang="en-US" altLang="ja-JP" dirty="0"/>
              <a:t>DMP</a:t>
            </a:r>
            <a:r>
              <a:rPr kumimoji="1" lang="ja-JP" altLang="en-US" dirty="0" err="1"/>
              <a:t>の提</a:t>
            </a:r>
            <a:r>
              <a:rPr kumimoji="1" lang="ja-JP" altLang="en-US" dirty="0"/>
              <a:t>出が求められるようになっています。政府の政策においては、</a:t>
            </a:r>
            <a:r>
              <a:rPr kumimoji="1" lang="en-US" altLang="ja-JP" dirty="0"/>
              <a:t>2023</a:t>
            </a:r>
            <a:r>
              <a:rPr kumimoji="1" lang="ja-JP" altLang="en-US" dirty="0"/>
              <a:t>年度までにすべての公募型研究資金で</a:t>
            </a:r>
            <a:r>
              <a:rPr kumimoji="1" lang="en-US" altLang="ja-JP" dirty="0"/>
              <a:t>DMP</a:t>
            </a:r>
            <a:r>
              <a:rPr kumimoji="1" lang="ja-JP" altLang="en-US" dirty="0"/>
              <a:t>の導入を目指しています。</a:t>
            </a:r>
            <a:endParaRPr kumimoji="1" lang="en-US" altLang="ja-JP" dirty="0"/>
          </a:p>
          <a:p>
            <a:endParaRPr kumimoji="1" lang="en-US" altLang="ja-JP" dirty="0"/>
          </a:p>
          <a:p>
            <a:r>
              <a:rPr kumimoji="1" lang="en-US" altLang="ja-JP" dirty="0"/>
              <a:t>DMP</a:t>
            </a:r>
            <a:r>
              <a:rPr kumimoji="1" lang="ja-JP" altLang="en-US" dirty="0"/>
              <a:t>の導入に備え、大学においては、その前提となる「データポリシー」の早急な整備が求められます。</a:t>
            </a:r>
          </a:p>
        </p:txBody>
      </p:sp>
      <p:sp>
        <p:nvSpPr>
          <p:cNvPr id="4" name="スライド番号プレースホルダー 3"/>
          <p:cNvSpPr>
            <a:spLocks noGrp="1"/>
          </p:cNvSpPr>
          <p:nvPr>
            <p:ph type="sldNum" sz="quarter" idx="10"/>
          </p:nvPr>
        </p:nvSpPr>
        <p:spPr/>
        <p:txBody>
          <a:bodyPr/>
          <a:lstStyle/>
          <a:p>
            <a:fld id="{3B74D4C4-BA59-45F7-993E-A84CA624FBD2}" type="slidenum">
              <a:rPr kumimoji="1" lang="ja-JP" altLang="en-US" smtClean="0"/>
              <a:t>38</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Tree>
    <p:extLst>
      <p:ext uri="{BB962C8B-B14F-4D97-AF65-F5344CB8AC3E}">
        <p14:creationId xmlns:p14="http://schemas.microsoft.com/office/powerpoint/2010/main" val="3387729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また、研究者が適切に研究データ管理を行うためには、研究サイクルの各段階でデータ管理をトータルにサポートする体制や、システム基盤の整備が大学に求められます。</a:t>
            </a:r>
            <a:endParaRPr kumimoji="1" lang="en-US" altLang="ja-JP" dirty="0"/>
          </a:p>
          <a:p>
            <a:r>
              <a:rPr kumimoji="1" lang="ja-JP" altLang="en-US" dirty="0"/>
              <a:t>これは「研究データ管理サービス」と言われており、欧米では、研究大学の多くがこのサービスを実施しています。</a:t>
            </a:r>
            <a:endParaRPr kumimoji="1" lang="en-US" altLang="ja-JP"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39</a:t>
            </a:fld>
            <a:endParaRPr kumimoji="1" lang="ja-JP" altLang="en-US"/>
          </a:p>
        </p:txBody>
      </p:sp>
    </p:spTree>
    <p:extLst>
      <p:ext uri="{BB962C8B-B14F-4D97-AF65-F5344CB8AC3E}">
        <p14:creationId xmlns:p14="http://schemas.microsoft.com/office/powerpoint/2010/main" val="1210760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例えば、イリノイ大学の例を見てみると、</a:t>
            </a:r>
            <a:endParaRPr kumimoji="1" lang="en-US" altLang="ja-JP" dirty="0"/>
          </a:p>
          <a:p>
            <a:r>
              <a:rPr kumimoji="1" lang="ja-JP" altLang="en-US" dirty="0"/>
              <a:t>専任のスタッフに加え、各関連部署が連携して、研究データ管理に関する最新情報の共有、コンサルティング、</a:t>
            </a:r>
            <a:r>
              <a:rPr kumimoji="1" lang="en-US" altLang="ja-JP" dirty="0"/>
              <a:t>DMP</a:t>
            </a:r>
            <a:r>
              <a:rPr kumimoji="1" lang="ja-JP" altLang="en-US" dirty="0"/>
              <a:t>の作成支援、データ管理教育、データ公開支援などを行っています。</a:t>
            </a:r>
            <a:endParaRPr kumimoji="1" lang="en-US" altLang="ja-JP" dirty="0"/>
          </a:p>
          <a:p>
            <a:endParaRPr kumimoji="1" lang="en-US" altLang="ja-JP" dirty="0"/>
          </a:p>
          <a:p>
            <a:r>
              <a:rPr kumimoji="1" lang="ja-JP" altLang="en-US" dirty="0"/>
              <a:t>本学においても、研究データ管理の支援体制について、現在検討を進めているところです。</a:t>
            </a:r>
            <a:endParaRPr kumimoji="1" lang="en-US" altLang="ja-JP" dirty="0"/>
          </a:p>
          <a:p>
            <a:endParaRPr kumimoji="1" lang="en-US" altLang="ja-JP" dirty="0"/>
          </a:p>
          <a:p>
            <a:r>
              <a:rPr kumimoji="1" lang="ja-JP" altLang="en-US" dirty="0"/>
              <a:t>説明は以上で終了です。お疲れさまでした。</a:t>
            </a:r>
            <a:endParaRPr kumimoji="1" lang="en-US" altLang="ja-JP" dirty="0"/>
          </a:p>
          <a:p>
            <a:r>
              <a:rPr kumimoji="1" lang="ja-JP" altLang="en-US" dirty="0"/>
              <a:t>サービスの内容やシステム整備の検討のため、あと少し、アンケートにご協力ください。</a:t>
            </a:r>
          </a:p>
        </p:txBody>
      </p:sp>
      <p:sp>
        <p:nvSpPr>
          <p:cNvPr id="4" name="スライド番号プレースホルダー 3"/>
          <p:cNvSpPr>
            <a:spLocks noGrp="1"/>
          </p:cNvSpPr>
          <p:nvPr>
            <p:ph type="sldNum" sz="quarter" idx="10"/>
          </p:nvPr>
        </p:nvSpPr>
        <p:spPr/>
        <p:txBody>
          <a:bodyPr/>
          <a:lstStyle/>
          <a:p>
            <a:fld id="{3B74D4C4-BA59-45F7-993E-A84CA624FBD2}" type="slidenum">
              <a:rPr kumimoji="1" lang="ja-JP" altLang="en-US" smtClean="0"/>
              <a:t>40</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Tree>
    <p:extLst>
      <p:ext uri="{BB962C8B-B14F-4D97-AF65-F5344CB8AC3E}">
        <p14:creationId xmlns:p14="http://schemas.microsoft.com/office/powerpoint/2010/main" val="2833199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41</a:t>
            </a:fld>
            <a:endParaRPr kumimoji="1" lang="ja-JP" altLang="en-US"/>
          </a:p>
        </p:txBody>
      </p:sp>
    </p:spTree>
    <p:extLst>
      <p:ext uri="{BB962C8B-B14F-4D97-AF65-F5344CB8AC3E}">
        <p14:creationId xmlns:p14="http://schemas.microsoft.com/office/powerpoint/2010/main" val="120832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44</a:t>
            </a:fld>
            <a:endParaRPr kumimoji="1" lang="ja-JP" altLang="en-US"/>
          </a:p>
        </p:txBody>
      </p:sp>
    </p:spTree>
    <p:extLst>
      <p:ext uri="{BB962C8B-B14F-4D97-AF65-F5344CB8AC3E}">
        <p14:creationId xmlns:p14="http://schemas.microsoft.com/office/powerpoint/2010/main" val="2998422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49</a:t>
            </a:fld>
            <a:endParaRPr kumimoji="1" lang="ja-JP" altLang="en-US"/>
          </a:p>
        </p:txBody>
      </p:sp>
    </p:spTree>
    <p:extLst>
      <p:ext uri="{BB962C8B-B14F-4D97-AF65-F5344CB8AC3E}">
        <p14:creationId xmlns:p14="http://schemas.microsoft.com/office/powerpoint/2010/main" val="281708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例えば、研究室で、こんなことはありませんか？</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5</a:t>
            </a:fld>
            <a:endParaRPr kumimoji="1" lang="ja-JP" altLang="en-US"/>
          </a:p>
        </p:txBody>
      </p:sp>
    </p:spTree>
    <p:extLst>
      <p:ext uri="{BB962C8B-B14F-4D97-AF65-F5344CB8AC3E}">
        <p14:creationId xmlns:p14="http://schemas.microsoft.com/office/powerpoint/2010/main" val="1776994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50</a:t>
            </a:fld>
            <a:endParaRPr kumimoji="1" lang="ja-JP" altLang="en-US"/>
          </a:p>
        </p:txBody>
      </p:sp>
    </p:spTree>
    <p:extLst>
      <p:ext uri="{BB962C8B-B14F-4D97-AF65-F5344CB8AC3E}">
        <p14:creationId xmlns:p14="http://schemas.microsoft.com/office/powerpoint/2010/main" val="32952554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51</a:t>
            </a:fld>
            <a:endParaRPr kumimoji="1" lang="ja-JP" altLang="en-US"/>
          </a:p>
        </p:txBody>
      </p:sp>
    </p:spTree>
    <p:extLst>
      <p:ext uri="{BB962C8B-B14F-4D97-AF65-F5344CB8AC3E}">
        <p14:creationId xmlns:p14="http://schemas.microsoft.com/office/powerpoint/2010/main" val="420084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先生</a:t>
            </a:r>
            <a:r>
              <a:rPr kumimoji="1" lang="ja-JP" altLang="en-US" dirty="0"/>
              <a:t>：実験のデータと</a:t>
            </a: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結果</a:t>
            </a:r>
            <a:r>
              <a:rPr kumimoji="1" lang="ja-JP" altLang="en-US" sz="1200" dirty="0">
                <a:solidFill>
                  <a:schemeClr val="accent2">
                    <a:lumMod val="50000"/>
                  </a:schemeClr>
                </a:solidFill>
                <a:latin typeface="メイリオ" panose="020B0604030504040204" pitchFamily="50" charset="-128"/>
                <a:ea typeface="メイリオ" panose="020B0604030504040204" pitchFamily="50" charset="-128"/>
              </a:rPr>
              <a:t>をまとめて、サーバの共有フォルダ上にいれて</a:t>
            </a:r>
            <a:r>
              <a:rPr kumimoji="1" lang="ja-JP" altLang="en-US" sz="1200" dirty="0" smtClean="0">
                <a:solidFill>
                  <a:schemeClr val="accent2">
                    <a:lumMod val="50000"/>
                  </a:schemeClr>
                </a:solidFill>
                <a:latin typeface="メイリオ" panose="020B0604030504040204" pitchFamily="50" charset="-128"/>
                <a:ea typeface="メイリオ" panose="020B0604030504040204" pitchFamily="50" charset="-128"/>
              </a:rPr>
              <a:t>おいてください！</a:t>
            </a:r>
            <a:endParaRPr kumimoji="1"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2">
                    <a:lumMod val="50000"/>
                  </a:schemeClr>
                </a:solidFill>
                <a:latin typeface="メイリオ" panose="020B0604030504040204" pitchFamily="50" charset="-128"/>
                <a:ea typeface="メイリオ" panose="020B0604030504040204" pitchFamily="50" charset="-128"/>
              </a:rPr>
              <a:t>学生たち：はー</a:t>
            </a:r>
            <a:r>
              <a:rPr kumimoji="1" lang="ja-JP" altLang="en-US" sz="1200" dirty="0" smtClean="0">
                <a:solidFill>
                  <a:schemeClr val="accent2">
                    <a:lumMod val="50000"/>
                  </a:schemeClr>
                </a:solidFill>
                <a:latin typeface="メイリオ" panose="020B0604030504040204" pitchFamily="50" charset="-128"/>
                <a:ea typeface="メイリオ" panose="020B0604030504040204" pitchFamily="50" charset="-128"/>
              </a:rPr>
              <a:t>い！</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6</a:t>
            </a:fld>
            <a:endParaRPr kumimoji="1" lang="ja-JP" altLang="en-US"/>
          </a:p>
        </p:txBody>
      </p:sp>
    </p:spTree>
    <p:extLst>
      <p:ext uri="{BB962C8B-B14F-4D97-AF65-F5344CB8AC3E}">
        <p14:creationId xmlns:p14="http://schemas.microsoft.com/office/powerpoint/2010/main" val="383889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ひと月後・・・</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7</a:t>
            </a:fld>
            <a:endParaRPr kumimoji="1" lang="ja-JP" altLang="en-US"/>
          </a:p>
        </p:txBody>
      </p:sp>
    </p:spTree>
    <p:extLst>
      <p:ext uri="{BB962C8B-B14F-4D97-AF65-F5344CB8AC3E}">
        <p14:creationId xmlns:p14="http://schemas.microsoft.com/office/powerpoint/2010/main" val="299792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accent2">
                    <a:lumMod val="50000"/>
                  </a:schemeClr>
                </a:solidFill>
                <a:latin typeface="メイリオ" panose="020B0604030504040204" pitchFamily="50" charset="-128"/>
                <a:ea typeface="メイリオ" panose="020B0604030504040204" pitchFamily="50" charset="-128"/>
              </a:rPr>
              <a:t>先生：どれどれ、みんなアップしてくれたかな？</a:t>
            </a:r>
            <a:endParaRPr kumimoji="1" lang="en-US" altLang="ja-JP" sz="1200" dirty="0" smtClean="0">
              <a:solidFill>
                <a:schemeClr val="accent2">
                  <a:lumMod val="50000"/>
                </a:schemeClr>
              </a:solidFill>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accent2">
                    <a:lumMod val="50000"/>
                  </a:schemeClr>
                </a:solidFill>
                <a:latin typeface="メイリオ" panose="020B0604030504040204" pitchFamily="50" charset="-128"/>
                <a:ea typeface="メイリオ" panose="020B0604030504040204" pitchFamily="50" charset="-128"/>
              </a:rPr>
              <a:t>（「●●研究室</a:t>
            </a:r>
            <a:r>
              <a:rPr kumimoji="1" lang="en-US" altLang="ja-JP" sz="1200" dirty="0" smtClean="0">
                <a:solidFill>
                  <a:schemeClr val="accent2">
                    <a:lumMod val="50000"/>
                  </a:schemeClr>
                </a:solidFill>
                <a:latin typeface="メイリオ" panose="020B0604030504040204" pitchFamily="50" charset="-128"/>
                <a:ea typeface="メイリオ" panose="020B0604030504040204" pitchFamily="50" charset="-128"/>
              </a:rPr>
              <a:t>M2</a:t>
            </a:r>
            <a:r>
              <a:rPr kumimoji="1" lang="ja-JP" altLang="en-US" sz="1200" dirty="0" smtClean="0">
                <a:solidFill>
                  <a:schemeClr val="accent2">
                    <a:lumMod val="50000"/>
                  </a:schemeClr>
                </a:solidFill>
                <a:latin typeface="メイリオ" panose="020B0604030504040204" pitchFamily="50" charset="-128"/>
                <a:ea typeface="メイリオ" panose="020B0604030504040204" pitchFamily="50" charset="-128"/>
              </a:rPr>
              <a:t>」のフォルダを開いてみる）</a:t>
            </a:r>
            <a:endParaRPr kumimoji="1" lang="en-US" altLang="ja-JP" sz="1200" dirty="0" smtClean="0">
              <a:solidFill>
                <a:schemeClr val="accent2">
                  <a:lumMod val="50000"/>
                </a:schemeClr>
              </a:solidFill>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accent2">
                    <a:lumMod val="50000"/>
                  </a:schemeClr>
                </a:solidFill>
                <a:latin typeface="メイリオ" panose="020B0604030504040204" pitchFamily="50" charset="-128"/>
                <a:ea typeface="メイリオ" panose="020B0604030504040204" pitchFamily="50" charset="-128"/>
              </a:rPr>
              <a:t>ん？んんん？</a:t>
            </a:r>
            <a:endParaRPr kumimoji="1" lang="en-US" altLang="ja-JP" sz="1200" dirty="0" smtClean="0">
              <a:solidFill>
                <a:schemeClr val="accent2">
                  <a:lumMod val="50000"/>
                </a:schemeClr>
              </a:solidFill>
              <a:latin typeface="メイリオ" panose="020B0604030504040204" pitchFamily="50" charset="-128"/>
              <a:ea typeface="メイリオ" panose="020B0604030504040204" pitchFamily="50" charset="-128"/>
            </a:endParaRPr>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8</a:t>
            </a:fld>
            <a:endParaRPr kumimoji="1" lang="ja-JP" altLang="en-US"/>
          </a:p>
        </p:txBody>
      </p:sp>
    </p:spTree>
    <p:extLst>
      <p:ext uri="{BB962C8B-B14F-4D97-AF65-F5344CB8AC3E}">
        <p14:creationId xmlns:p14="http://schemas.microsoft.com/office/powerpoint/2010/main" val="174413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accent2">
                    <a:lumMod val="50000"/>
                  </a:schemeClr>
                </a:solidFill>
                <a:latin typeface="メイリオ" panose="020B0604030504040204" pitchFamily="50" charset="-128"/>
                <a:ea typeface="メイリオ" panose="020B0604030504040204" pitchFamily="50" charset="-128"/>
              </a:rPr>
              <a:t>この</a:t>
            </a:r>
            <a:r>
              <a:rPr kumimoji="1" lang="ja-JP" altLang="en-US" sz="1200" dirty="0">
                <a:solidFill>
                  <a:schemeClr val="accent2">
                    <a:lumMod val="50000"/>
                  </a:schemeClr>
                </a:solidFill>
                <a:latin typeface="メイリオ" panose="020B0604030504040204" pitchFamily="50" charset="-128"/>
                <a:ea typeface="メイリオ" panose="020B0604030504040204" pitchFamily="50" charset="-128"/>
              </a:rPr>
              <a:t>ファイル名じゃどの実験のデータだかわからない・・</a:t>
            </a:r>
            <a:endParaRPr kumimoji="1"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2">
                    <a:lumMod val="50000"/>
                  </a:schemeClr>
                </a:solidFill>
                <a:latin typeface="メイリオ" panose="020B0604030504040204" pitchFamily="50" charset="-128"/>
                <a:ea typeface="メイリオ" panose="020B0604030504040204" pitchFamily="50" charset="-128"/>
              </a:rPr>
              <a:t>どれが最終のファイルかもわからないし・・</a:t>
            </a:r>
            <a:endParaRPr kumimoji="1"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2">
                    <a:lumMod val="50000"/>
                  </a:schemeClr>
                </a:solidFill>
                <a:latin typeface="メイリオ" panose="020B0604030504040204" pitchFamily="50" charset="-128"/>
                <a:ea typeface="メイリオ" panose="020B0604030504040204" pitchFamily="50" charset="-128"/>
              </a:rPr>
              <a:t>これ、全部私が中身を確認しないといけないのか？？？</a:t>
            </a:r>
            <a:endParaRPr kumimoji="1"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accent2">
                    <a:lumMod val="50000"/>
                  </a:schemeClr>
                </a:solidFill>
                <a:latin typeface="メイリオ" panose="020B0604030504040204" pitchFamily="50" charset="-128"/>
                <a:ea typeface="メイリオ" panose="020B0604030504040204" pitchFamily="50" charset="-128"/>
              </a:rPr>
              <a:t>今日</a:t>
            </a:r>
            <a:r>
              <a:rPr kumimoji="1" lang="ja-JP" altLang="en-US" sz="1200" dirty="0">
                <a:solidFill>
                  <a:schemeClr val="accent2">
                    <a:lumMod val="50000"/>
                  </a:schemeClr>
                </a:solidFill>
                <a:latin typeface="メイリオ" panose="020B0604030504040204" pitchFamily="50" charset="-128"/>
                <a:ea typeface="メイリオ" panose="020B0604030504040204" pitchFamily="50" charset="-128"/>
              </a:rPr>
              <a:t>もまた、私の貴重な研究時間は削られていきました・・・</a:t>
            </a:r>
            <a:r>
              <a:rPr kumimoji="1" lang="ja-JP" altLang="en-US" sz="1200" dirty="0" smtClean="0">
                <a:solidFill>
                  <a:schemeClr val="accent2">
                    <a:lumMod val="50000"/>
                  </a:schemeClr>
                </a:solidFill>
                <a:latin typeface="メイリオ" panose="020B0604030504040204" pitchFamily="50" charset="-128"/>
                <a:ea typeface="メイリオ" panose="020B0604030504040204" pitchFamily="50" charset="-128"/>
              </a:rPr>
              <a:t>。</a:t>
            </a:r>
            <a:endParaRPr kumimoji="1" lang="ja-JP" altLang="en-US" sz="1200" dirty="0">
              <a:solidFill>
                <a:schemeClr val="accent2">
                  <a:lumMod val="50000"/>
                </a:schemeClr>
              </a:solidFill>
              <a:latin typeface="メイリオ" panose="020B0604030504040204" pitchFamily="50" charset="-128"/>
              <a:ea typeface="メイリオ" panose="020B0604030504040204" pitchFamily="50" charset="-128"/>
            </a:endParaRPr>
          </a:p>
          <a:p>
            <a:endParaRPr kumimoji="1" lang="en-US" altLang="ja-JP" dirty="0"/>
          </a:p>
          <a:p>
            <a:endParaRPr kumimoji="1" lang="en-US" altLang="ja-JP" dirty="0"/>
          </a:p>
          <a:p>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9</a:t>
            </a:fld>
            <a:endParaRPr kumimoji="1" lang="ja-JP" altLang="en-US"/>
          </a:p>
        </p:txBody>
      </p:sp>
    </p:spTree>
    <p:extLst>
      <p:ext uri="{BB962C8B-B14F-4D97-AF65-F5344CB8AC3E}">
        <p14:creationId xmlns:p14="http://schemas.microsoft.com/office/powerpoint/2010/main" val="4109153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研究データを効果的・効率的に利用・共有・再利用するためには、</a:t>
            </a:r>
            <a:endParaRPr kumimoji="1" lang="en-US" altLang="ja-JP" dirty="0"/>
          </a:p>
          <a:p>
            <a:r>
              <a:rPr kumimoji="1" lang="ja-JP" altLang="en-US" dirty="0"/>
              <a:t>・ファイル・フォルダの命名法やフォルダ構成のルールを決めておくこと</a:t>
            </a:r>
          </a:p>
          <a:p>
            <a:r>
              <a:rPr kumimoji="1" lang="ja-JP" altLang="en-US" dirty="0"/>
              <a:t>・文脈の保存・ドキュメント化</a:t>
            </a:r>
          </a:p>
          <a:p>
            <a:r>
              <a:rPr kumimoji="1" lang="ja-JP" altLang="en-US" dirty="0"/>
              <a:t>が重要です。</a:t>
            </a:r>
            <a:endParaRPr kumimoji="1" lang="en-US" altLang="ja-JP" dirty="0"/>
          </a:p>
          <a:p>
            <a:r>
              <a:rPr kumimoji="1" lang="ja-JP" altLang="en-US" dirty="0"/>
              <a:t>そうすることで、複数の人が混乱なくデータを利用・共有することができるなどさまざまなメリットがあり、ひいては、時間の節約、研究の効率化につながります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3B74D4C4-BA59-45F7-993E-A84CA624FBD2}" type="slidenum">
              <a:rPr kumimoji="1" lang="ja-JP" altLang="en-US" smtClean="0"/>
              <a:t>10</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Tree>
    <p:extLst>
      <p:ext uri="{BB962C8B-B14F-4D97-AF65-F5344CB8AC3E}">
        <p14:creationId xmlns:p14="http://schemas.microsoft.com/office/powerpoint/2010/main" val="1007537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251287-CBEC-45FF-8FAB-428F288CDC11}" type="datetime1">
              <a:rPr kumimoji="1" lang="ja-JP" altLang="en-US" smtClean="0"/>
              <a:t>2021/6/24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1792980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51A777-7D76-4BDE-936A-D8F8B502E1B1}" type="datetime1">
              <a:rPr kumimoji="1" lang="ja-JP" altLang="en-US" smtClean="0"/>
              <a:t>2021/6/24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65224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9C91FE-B81B-4951-8D8C-22C7EE6DD7A0}" type="datetime1">
              <a:rPr kumimoji="1" lang="ja-JP" altLang="en-US" smtClean="0"/>
              <a:t>2021/6/24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389622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4A6551-1CF9-44BB-957F-C81BF664F377}" type="datetime1">
              <a:rPr kumimoji="1" lang="ja-JP" altLang="en-US" smtClean="0"/>
              <a:t>2021/6/24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80435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40C791-B93E-4294-8203-80396E99ECA5}" type="datetime1">
              <a:rPr kumimoji="1" lang="ja-JP" altLang="en-US" smtClean="0"/>
              <a:t>2021/6/24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210579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00E812-0439-4CB6-85A5-1CCCE4EB7729}" type="datetime1">
              <a:rPr kumimoji="1" lang="ja-JP" altLang="en-US" smtClean="0"/>
              <a:t>2021/6/24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920704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084941A-24AD-476B-8FEA-943C23705647}" type="datetime1">
              <a:rPr kumimoji="1" lang="ja-JP" altLang="en-US" smtClean="0"/>
              <a:t>2021/6/24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277813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26632" y="333229"/>
            <a:ext cx="7886700" cy="570539"/>
          </a:xfrm>
        </p:spPr>
        <p:txBody>
          <a:bodyPr>
            <a:normAutofit/>
          </a:bodyPr>
          <a:lstStyle>
            <a:lvl1pPr>
              <a:defRPr sz="3200">
                <a:latin typeface="メイリオ" panose="020B0604030504040204" pitchFamily="50" charset="-128"/>
                <a:ea typeface="メイリオ"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8B9E94DC-99A3-4E77-BEAD-58038939C394}" type="datetime1">
              <a:rPr lang="ja-JP" altLang="en-US" smtClean="0"/>
              <a:t>2021/6/24</a:t>
            </a:fld>
            <a:endParaRPr lang="ja-JP" altLang="en-US"/>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ja-JP" altLang="en-US" dirty="0"/>
          </a:p>
        </p:txBody>
      </p:sp>
      <p:sp>
        <p:nvSpPr>
          <p:cNvPr id="5" name="Slide Number Placeholder 4"/>
          <p:cNvSpPr>
            <a:spLocks noGrp="1"/>
          </p:cNvSpPr>
          <p:nvPr>
            <p:ph type="sldNum" sz="quarter" idx="12"/>
          </p:nvPr>
        </p:nvSpPr>
        <p:spPr>
          <a:xfrm>
            <a:off x="6947048" y="6347418"/>
            <a:ext cx="2057400" cy="365125"/>
          </a:xfrm>
        </p:spPr>
        <p:txBody>
          <a:bodyPr/>
          <a:lstStyle>
            <a:lvl1pPr>
              <a:defRPr sz="1400">
                <a:solidFill>
                  <a:schemeClr val="tx1">
                    <a:lumMod val="65000"/>
                    <a:lumOff val="35000"/>
                  </a:schemeClr>
                </a:solidFill>
                <a:latin typeface="+mn-lt"/>
              </a:defRPr>
            </a:lvl1pPr>
          </a:lstStyle>
          <a:p>
            <a:fld id="{2AF7E1A5-65D0-4BAB-B45E-F1648246AF86}" type="slidenum">
              <a:rPr lang="ja-JP" altLang="en-US" smtClean="0"/>
              <a:pPr/>
              <a:t>‹#›</a:t>
            </a:fld>
            <a:endParaRPr lang="ja-JP" altLang="en-US"/>
          </a:p>
        </p:txBody>
      </p:sp>
      <p:cxnSp>
        <p:nvCxnSpPr>
          <p:cNvPr id="7" name="直線コネクタ 6"/>
          <p:cNvCxnSpPr/>
          <p:nvPr userDrawn="1"/>
        </p:nvCxnSpPr>
        <p:spPr>
          <a:xfrm>
            <a:off x="244549" y="850605"/>
            <a:ext cx="852731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61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6439B-125D-408C-9333-EA2B60574F62}" type="datetime1">
              <a:rPr kumimoji="1" lang="ja-JP" altLang="en-US" smtClean="0"/>
              <a:t>2021/6/24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89701"/>
            <a:ext cx="2057400" cy="365125"/>
          </a:xfrm>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425780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2F28FCE-941E-4B3A-BB6B-269ECF8C9C44}" type="datetime1">
              <a:rPr kumimoji="1" lang="ja-JP" altLang="en-US" smtClean="0"/>
              <a:t>2021/6/24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411939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E9A2A5E-F718-447E-9CF2-DA8BE843D74E}" type="datetime1">
              <a:rPr kumimoji="1" lang="ja-JP" altLang="en-US" smtClean="0"/>
              <a:t>2021/6/24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353883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6CDCB-75B4-491C-A9F0-A0B8295176B5}" type="datetime1">
              <a:rPr kumimoji="1" lang="ja-JP" altLang="en-US" smtClean="0"/>
              <a:t>2021/6/24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8652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1764691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0.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8.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hyperlink" Target="https://www.kyushu-u.ac.jp/f/1461/guideline.pdf"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https://publicdomainq.net/female-student-chemistry-0014139/" TargetMode="External"/><Relationship Id="rId5" Type="http://schemas.openxmlformats.org/officeDocument/2006/relationships/image" Target="../media/image24.jpeg"/><Relationship Id="rId4" Type="http://schemas.openxmlformats.org/officeDocument/2006/relationships/hyperlink" Target="https://publicdomainq.net/medical-doctor-man-0001937/"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hdl.handle.net/2324/2547228"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hyperlink" Target="https://axies.jp/report/publications/proposal/" TargetMode="External"/><Relationship Id="rId3" Type="http://schemas.openxmlformats.org/officeDocument/2006/relationships/hyperlink" Target="http://id.nii.ac.jp/1458/00000247/" TargetMode="External"/><Relationship Id="rId7" Type="http://schemas.openxmlformats.org/officeDocument/2006/relationships/hyperlink" Target="https://www8.cao.go.jp/cstp/kihonkeikaku/index6.html"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https://www.mext.go.jp/b_menu/shingi/gijyutu/gijyutu4/036/houkoku/1368803.htm" TargetMode="External"/><Relationship Id="rId5" Type="http://schemas.openxmlformats.org/officeDocument/2006/relationships/hyperlink" Target="http://id.nii.ac.jp/1458/00000023/" TargetMode="External"/><Relationship Id="rId4" Type="http://schemas.openxmlformats.org/officeDocument/2006/relationships/hyperlink" Target="http://id.nii.ac.jp/1458/00000556/" TargetMode="External"/><Relationship Id="rId9" Type="http://schemas.openxmlformats.org/officeDocument/2006/relationships/hyperlink" Target="https://www.kyushu-u.ac.jp/f/1461/guideline.pdf"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3"/>
            <a:ext cx="7772400" cy="2107534"/>
          </a:xfrm>
        </p:spPr>
        <p:txBody>
          <a:bodyPr>
            <a:normAutofit/>
          </a:bodyPr>
          <a:lstStyle/>
          <a:p>
            <a:r>
              <a:rPr kumimoji="1" lang="ja-JP" altLang="en-US" sz="4400" b="1" dirty="0">
                <a:solidFill>
                  <a:schemeClr val="tx2"/>
                </a:solidFill>
                <a:latin typeface="メイリオ" panose="020B0604030504040204" pitchFamily="50" charset="-128"/>
                <a:ea typeface="メイリオ" panose="020B0604030504040204" pitchFamily="50" charset="-128"/>
              </a:rPr>
              <a:t>はじめての研究データ管理</a:t>
            </a:r>
          </a:p>
        </p:txBody>
      </p:sp>
      <p:sp>
        <p:nvSpPr>
          <p:cNvPr id="3" name="サブタイトル 2"/>
          <p:cNvSpPr>
            <a:spLocks noGrp="1"/>
          </p:cNvSpPr>
          <p:nvPr>
            <p:ph type="subTitle" idx="1"/>
          </p:nvPr>
        </p:nvSpPr>
        <p:spPr>
          <a:xfrm>
            <a:off x="1143000" y="3336259"/>
            <a:ext cx="6858000" cy="905797"/>
          </a:xfrm>
        </p:spPr>
        <p:txBody>
          <a:bodyPr/>
          <a:lstStyle/>
          <a:p>
            <a:r>
              <a:rPr lang="ja-JP" altLang="en-US" dirty="0">
                <a:solidFill>
                  <a:schemeClr val="tx2"/>
                </a:solidFill>
                <a:latin typeface="メイリオ" panose="020B0604030504040204" pitchFamily="50" charset="-128"/>
                <a:ea typeface="メイリオ" panose="020B0604030504040204" pitchFamily="50" charset="-128"/>
              </a:rPr>
              <a:t>研究室の日常から</a:t>
            </a:r>
            <a:endParaRPr lang="en-US" altLang="ja-JP" dirty="0">
              <a:solidFill>
                <a:schemeClr val="tx2"/>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2AF7E1A5-65D0-4BAB-B45E-F1648246AF86}" type="slidenum">
              <a:rPr kumimoji="1" lang="ja-JP" altLang="en-US" smtClean="0"/>
              <a:t>1</a:t>
            </a:fld>
            <a:endParaRPr kumimoji="1" lang="ja-JP" altLang="en-US"/>
          </a:p>
        </p:txBody>
      </p:sp>
      <p:sp>
        <p:nvSpPr>
          <p:cNvPr id="5" name="サブタイトル 2">
            <a:extLst>
              <a:ext uri="{FF2B5EF4-FFF2-40B4-BE49-F238E27FC236}">
                <a16:creationId xmlns:a16="http://schemas.microsoft.com/office/drawing/2014/main" id="{5C53984C-4BD9-4520-8B99-5957C092C187}"/>
              </a:ext>
            </a:extLst>
          </p:cNvPr>
          <p:cNvSpPr txBox="1">
            <a:spLocks/>
          </p:cNvSpPr>
          <p:nvPr/>
        </p:nvSpPr>
        <p:spPr>
          <a:xfrm>
            <a:off x="1435100" y="5952203"/>
            <a:ext cx="6858000" cy="9057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b="1" dirty="0">
                <a:solidFill>
                  <a:schemeClr val="tx2">
                    <a:lumMod val="60000"/>
                    <a:lumOff val="40000"/>
                  </a:schemeClr>
                </a:solidFill>
                <a:latin typeface="メイリオ" panose="020B0604030504040204" pitchFamily="50" charset="-128"/>
                <a:ea typeface="メイリオ" panose="020B0604030504040204" pitchFamily="50" charset="-128"/>
              </a:rPr>
              <a:t>研究者のための研究データ管理</a:t>
            </a:r>
            <a:r>
              <a:rPr lang="en-US" altLang="ja-JP" b="1" dirty="0">
                <a:solidFill>
                  <a:schemeClr val="tx2">
                    <a:lumMod val="60000"/>
                    <a:lumOff val="40000"/>
                  </a:schemeClr>
                </a:solidFill>
                <a:latin typeface="メイリオ" panose="020B0604030504040204" pitchFamily="50" charset="-128"/>
                <a:ea typeface="メイリオ" panose="020B0604030504040204" pitchFamily="50" charset="-128"/>
              </a:rPr>
              <a:t>【</a:t>
            </a:r>
            <a:r>
              <a:rPr lang="ja-JP" altLang="en-US" b="1" dirty="0">
                <a:solidFill>
                  <a:schemeClr val="tx2">
                    <a:lumMod val="60000"/>
                    <a:lumOff val="40000"/>
                  </a:schemeClr>
                </a:solidFill>
                <a:latin typeface="メイリオ" panose="020B0604030504040204" pitchFamily="50" charset="-128"/>
                <a:ea typeface="メイリオ" panose="020B0604030504040204" pitchFamily="50" charset="-128"/>
              </a:rPr>
              <a:t>入門編</a:t>
            </a:r>
            <a:r>
              <a:rPr lang="en-US" altLang="ja-JP" b="1" dirty="0" smtClean="0">
                <a:solidFill>
                  <a:schemeClr val="tx2">
                    <a:lumMod val="60000"/>
                    <a:lumOff val="40000"/>
                  </a:schemeClr>
                </a:solidFill>
                <a:latin typeface="メイリオ" panose="020B0604030504040204" pitchFamily="50" charset="-128"/>
                <a:ea typeface="メイリオ" panose="020B0604030504040204" pitchFamily="50" charset="-128"/>
              </a:rPr>
              <a:t>】</a:t>
            </a:r>
            <a:endParaRPr lang="en-US" altLang="ja-JP" dirty="0">
              <a:solidFill>
                <a:schemeClr val="tx2">
                  <a:lumMod val="60000"/>
                  <a:lumOff val="4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790179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2989AF3C-ADF4-4848-AF86-95360DB95E26}"/>
              </a:ext>
            </a:extLst>
          </p:cNvPr>
          <p:cNvGrpSpPr/>
          <p:nvPr/>
        </p:nvGrpSpPr>
        <p:grpSpPr>
          <a:xfrm>
            <a:off x="120173" y="89215"/>
            <a:ext cx="1052683" cy="1052683"/>
            <a:chOff x="120175" y="102871"/>
            <a:chExt cx="1052683" cy="1052683"/>
          </a:xfrm>
        </p:grpSpPr>
        <p:sp>
          <p:nvSpPr>
            <p:cNvPr id="3" name="楕円 2"/>
            <p:cNvSpPr>
              <a:spLocks noChangeAspect="1"/>
            </p:cNvSpPr>
            <p:nvPr/>
          </p:nvSpPr>
          <p:spPr>
            <a:xfrm>
              <a:off x="120175" y="102871"/>
              <a:ext cx="1052683" cy="105268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23350" y="444546"/>
              <a:ext cx="646331" cy="369332"/>
            </a:xfrm>
            <a:prstGeom prst="rect">
              <a:avLst/>
            </a:prstGeom>
            <a:noFill/>
          </p:spPr>
          <p:txBody>
            <a:bodyPr wrap="none" rtlCol="0">
              <a:spAutoFit/>
            </a:bodyPr>
            <a:lstStyle/>
            <a:p>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解説</a:t>
              </a:r>
            </a:p>
          </p:txBody>
        </p:sp>
      </p:grpSp>
      <p:sp>
        <p:nvSpPr>
          <p:cNvPr id="5" name="テキスト ボックス 4"/>
          <p:cNvSpPr txBox="1"/>
          <p:nvPr/>
        </p:nvSpPr>
        <p:spPr>
          <a:xfrm>
            <a:off x="1172856" y="1506405"/>
            <a:ext cx="7513944" cy="3785652"/>
          </a:xfrm>
          <a:prstGeom prst="rect">
            <a:avLst/>
          </a:prstGeom>
          <a:noFill/>
        </p:spPr>
        <p:txBody>
          <a:bodyPr wrap="square" rtlCol="0">
            <a:spAutoFit/>
          </a:bodyPr>
          <a:lstStyle/>
          <a:p>
            <a:pPr marL="182563" indent="-182563">
              <a:lnSpc>
                <a:spcPct val="150000"/>
              </a:lnSpc>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研究データを効果的・効率的に利用・共有・再利用するためには、</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742950" lvl="1" indent="-285750">
              <a:lnSpc>
                <a:spcPct val="150000"/>
              </a:lnSpc>
              <a:buFont typeface="Arial" panose="020B0604020202020204" pitchFamily="34" charset="0"/>
              <a:buChar char="•"/>
            </a:pPr>
            <a:r>
              <a:rPr lang="ja-JP" altLang="en-US" sz="1600" b="1" dirty="0">
                <a:solidFill>
                  <a:schemeClr val="accent5"/>
                </a:solidFill>
                <a:latin typeface="メイリオ" panose="020B0604030504040204" pitchFamily="50" charset="-128"/>
                <a:ea typeface="メイリオ" panose="020B0604030504040204" pitchFamily="50" charset="-128"/>
              </a:rPr>
              <a:t>ファイル・フォルダの命名法やフォルダ構成のルールを決めておくこと</a:t>
            </a:r>
            <a:endParaRPr lang="en-US" altLang="ja-JP" sz="1600" b="1" dirty="0">
              <a:solidFill>
                <a:schemeClr val="accent5"/>
              </a:solidFill>
              <a:latin typeface="メイリオ" panose="020B0604030504040204" pitchFamily="50" charset="-128"/>
              <a:ea typeface="メイリオ" panose="020B0604030504040204" pitchFamily="50" charset="-128"/>
            </a:endParaRPr>
          </a:p>
          <a:p>
            <a:pPr marL="742950" lvl="1" indent="-285750">
              <a:lnSpc>
                <a:spcPct val="150000"/>
              </a:lnSpc>
              <a:buFont typeface="Arial" panose="020B0604020202020204" pitchFamily="34" charset="0"/>
              <a:buChar char="•"/>
            </a:pPr>
            <a:r>
              <a:rPr lang="ja-JP" altLang="en-US" sz="1600" b="1" dirty="0">
                <a:solidFill>
                  <a:schemeClr val="accent5"/>
                </a:solidFill>
                <a:latin typeface="メイリオ" panose="020B0604030504040204" pitchFamily="50" charset="-128"/>
                <a:ea typeface="メイリオ" panose="020B0604030504040204" pitchFamily="50" charset="-128"/>
              </a:rPr>
              <a:t>文脈の保存・ドキュメント化</a:t>
            </a:r>
            <a:endParaRPr lang="en-US" altLang="ja-JP" sz="1600" b="1" dirty="0">
              <a:solidFill>
                <a:schemeClr val="accent5"/>
              </a:solidFill>
              <a:latin typeface="メイリオ" panose="020B0604030504040204" pitchFamily="50" charset="-128"/>
              <a:ea typeface="メイリオ" panose="020B0604030504040204" pitchFamily="50" charset="-128"/>
            </a:endParaRPr>
          </a:p>
          <a:p>
            <a:pPr marL="182563" indent="-182563">
              <a:lnSpc>
                <a:spcPct val="150000"/>
              </a:lnSpc>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が重要です。</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182563" indent="-182563">
              <a:lnSpc>
                <a:spcPct val="150000"/>
              </a:lnSpc>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そうすることで、</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742950" lvl="1" indent="-285750">
              <a:lnSpc>
                <a:spcPct val="150000"/>
              </a:lnSpc>
              <a:buFont typeface="Arial" panose="020B0604020202020204" pitchFamily="34" charset="0"/>
              <a:buChar char="•"/>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複数の人が混乱なく作業できる</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742950" lvl="1" indent="-285750">
              <a:lnSpc>
                <a:spcPct val="150000"/>
              </a:lnSpc>
              <a:buFont typeface="Arial" panose="020B0604020202020204" pitchFamily="34" charset="0"/>
              <a:buChar char="•"/>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ファイルを探しやすくなる</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742950" lvl="1" indent="-285750">
              <a:lnSpc>
                <a:spcPct val="150000"/>
              </a:lnSpc>
              <a:buFont typeface="Arial" panose="020B0604020202020204" pitchFamily="34" charset="0"/>
              <a:buChar char="•"/>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別のプラットフォームに移行しても文脈を維持できる</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742950" lvl="1" indent="-285750">
              <a:lnSpc>
                <a:spcPct val="150000"/>
              </a:lnSpc>
              <a:buFont typeface="Arial" panose="020B0604020202020204" pitchFamily="34" charset="0"/>
              <a:buChar char="•"/>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バージョン違いを区別できる</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182563" indent="-182563">
              <a:lnSpc>
                <a:spcPct val="150000"/>
              </a:lnSpc>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などさまざまなメリットがあり、</a:t>
            </a:r>
            <a:r>
              <a:rPr lang="ja-JP" altLang="en-US" sz="1600" b="1" dirty="0">
                <a:solidFill>
                  <a:schemeClr val="accent5"/>
                </a:solidFill>
                <a:latin typeface="メイリオ" panose="020B0604030504040204" pitchFamily="50" charset="-128"/>
                <a:ea typeface="メイリオ" panose="020B0604030504040204" pitchFamily="50" charset="-128"/>
              </a:rPr>
              <a:t>時間の節約、研究の効率化につながります</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10</a:t>
            </a:fld>
            <a:endParaRPr kumimoji="1" lang="ja-JP" altLang="en-US"/>
          </a:p>
        </p:txBody>
      </p:sp>
      <p:sp>
        <p:nvSpPr>
          <p:cNvPr id="8" name="テキスト ボックス 7"/>
          <p:cNvSpPr txBox="1"/>
          <p:nvPr/>
        </p:nvSpPr>
        <p:spPr>
          <a:xfrm>
            <a:off x="7003473" y="136524"/>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1</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27718657"/>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spd="med" advTm="2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15850CA-3712-4B37-933E-60AA745C8934}"/>
              </a:ext>
            </a:extLst>
          </p:cNvPr>
          <p:cNvSpPr>
            <a:spLocks noGrp="1"/>
          </p:cNvSpPr>
          <p:nvPr>
            <p:ph type="sldNum" sz="quarter" idx="12"/>
          </p:nvPr>
        </p:nvSpPr>
        <p:spPr/>
        <p:txBody>
          <a:bodyPr/>
          <a:lstStyle/>
          <a:p>
            <a:fld id="{2AF7E1A5-65D0-4BAB-B45E-F1648246AF86}" type="slidenum">
              <a:rPr kumimoji="1" lang="ja-JP" altLang="en-US" smtClean="0"/>
              <a:t>11</a:t>
            </a:fld>
            <a:endParaRPr kumimoji="1" lang="ja-JP" altLang="en-US"/>
          </a:p>
        </p:txBody>
      </p:sp>
      <p:sp>
        <p:nvSpPr>
          <p:cNvPr id="5" name="テキスト ボックス 4">
            <a:extLst>
              <a:ext uri="{FF2B5EF4-FFF2-40B4-BE49-F238E27FC236}">
                <a16:creationId xmlns:a16="http://schemas.microsoft.com/office/drawing/2014/main" id="{EBBC6CF2-4E9C-42B9-8A20-3B3E52067A65}"/>
              </a:ext>
            </a:extLst>
          </p:cNvPr>
          <p:cNvSpPr txBox="1"/>
          <p:nvPr/>
        </p:nvSpPr>
        <p:spPr>
          <a:xfrm>
            <a:off x="3561947" y="2509610"/>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2</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7B10C27-80E7-4964-8A74-0033624FF47A}"/>
              </a:ext>
            </a:extLst>
          </p:cNvPr>
          <p:cNvSpPr txBox="1"/>
          <p:nvPr/>
        </p:nvSpPr>
        <p:spPr>
          <a:xfrm>
            <a:off x="1786620" y="3424716"/>
            <a:ext cx="5570756" cy="954107"/>
          </a:xfrm>
          <a:prstGeom prst="rect">
            <a:avLst/>
          </a:prstGeom>
          <a:noFill/>
        </p:spPr>
        <p:txBody>
          <a:bodyPr wrap="none" rtlCol="0">
            <a:spAutoFit/>
          </a:bodyPr>
          <a:lstStyle/>
          <a:p>
            <a:pPr algn="ctr"/>
            <a:r>
              <a:rPr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rPr>
              <a:t>研究データの安全確保</a:t>
            </a:r>
            <a:endParaRPr lang="en-US" altLang="ja-JP" sz="28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gn="ctr"/>
            <a:r>
              <a:rPr kumimoji="1"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rPr>
              <a:t>（セキュリティ・バックアップ）</a:t>
            </a:r>
          </a:p>
        </p:txBody>
      </p:sp>
    </p:spTree>
    <p:extLst>
      <p:ext uri="{BB962C8B-B14F-4D97-AF65-F5344CB8AC3E}">
        <p14:creationId xmlns:p14="http://schemas.microsoft.com/office/powerpoint/2010/main" val="424011011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003473" y="136524"/>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2</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D4872625-A23C-4FE5-BDCC-D02CC3C9811C}"/>
              </a:ext>
            </a:extLst>
          </p:cNvPr>
          <p:cNvGrpSpPr/>
          <p:nvPr/>
        </p:nvGrpSpPr>
        <p:grpSpPr>
          <a:xfrm>
            <a:off x="120422" y="165219"/>
            <a:ext cx="1052683" cy="1052683"/>
            <a:chOff x="280795" y="447023"/>
            <a:chExt cx="1052683" cy="1052683"/>
          </a:xfrm>
        </p:grpSpPr>
        <p:sp>
          <p:nvSpPr>
            <p:cNvPr id="3" name="楕円 2"/>
            <p:cNvSpPr>
              <a:spLocks noChangeAspect="1"/>
            </p:cNvSpPr>
            <p:nvPr/>
          </p:nvSpPr>
          <p:spPr>
            <a:xfrm>
              <a:off x="280795" y="447023"/>
              <a:ext cx="1052683" cy="1052683"/>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83970" y="788698"/>
              <a:ext cx="646331" cy="369332"/>
            </a:xfrm>
            <a:prstGeom prst="rect">
              <a:avLst/>
            </a:prstGeom>
            <a:noFill/>
          </p:spPr>
          <p:txBody>
            <a:bodyPr wrap="none" rtlCol="0">
              <a:spAutoFit/>
            </a:bodyPr>
            <a:lstStyle/>
            <a:p>
              <a:pPr algn="ctr"/>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質問</a:t>
              </a:r>
            </a:p>
          </p:txBody>
        </p:sp>
      </p:grpSp>
      <p:sp>
        <p:nvSpPr>
          <p:cNvPr id="5" name="テキスト ボックス 4"/>
          <p:cNvSpPr txBox="1"/>
          <p:nvPr/>
        </p:nvSpPr>
        <p:spPr>
          <a:xfrm>
            <a:off x="1476586" y="854513"/>
            <a:ext cx="7020649" cy="830997"/>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Q02</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．収集・作成した研究データをどこに保管していますか？</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[AXIES3]</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（複数選択可）</a:t>
            </a:r>
            <a:endParaRPr kumimoji="1" lang="ja-JP" altLang="en-US" sz="16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476586" y="3441590"/>
            <a:ext cx="7375314" cy="738664"/>
          </a:xfrm>
          <a:prstGeom prst="rect">
            <a:avLst/>
          </a:prstGeom>
          <a:noFill/>
        </p:spPr>
        <p:txBody>
          <a:bodyPr wrap="square" rtlCol="0">
            <a:spAutoFit/>
          </a:bodyPr>
          <a:lstStyle/>
          <a:p>
            <a:pPr>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Q03</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．収集・作成した研究データのバックアップを定期的にとっていますか？</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[AXIES4]</a:t>
            </a:r>
            <a:endParaRPr kumimoji="1" lang="ja-JP" altLang="en-US" sz="16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623525" y="1654732"/>
            <a:ext cx="6638854" cy="1692771"/>
          </a:xfrm>
          <a:prstGeom prst="rect">
            <a:avLst/>
          </a:prstGeom>
          <a:noFill/>
        </p:spPr>
        <p:txBody>
          <a:bodyPr wrap="square" rtlCol="0">
            <a:spAutoFit/>
          </a:bodyPr>
          <a:lstStyle/>
          <a:p>
            <a:pPr marL="342900" indent="-342900">
              <a:lnSpc>
                <a:spcPct val="13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個人が使用するパソコンやディスクなどに保管</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3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研究室などの研究組織が管理するサーバやストレージなどに保管</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30000"/>
              </a:lnSpc>
              <a:buFont typeface="+mj-lt"/>
              <a:buAutoNum type="alphaLcPeriod"/>
            </a:pPr>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大学や部局が管理するストレージなどに保管</a:t>
            </a:r>
            <a:endParaRPr kumimoji="1"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3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他機関や商用サービスによる学外クラウドに保管</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30000"/>
              </a:lnSpc>
              <a:buFont typeface="+mj-lt"/>
              <a:buAutoNum type="alphaLcPeriod"/>
            </a:pPr>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その他（）</a:t>
            </a:r>
          </a:p>
        </p:txBody>
      </p:sp>
      <p:sp>
        <p:nvSpPr>
          <p:cNvPr id="8" name="テキスト ボックス 7"/>
          <p:cNvSpPr txBox="1"/>
          <p:nvPr/>
        </p:nvSpPr>
        <p:spPr>
          <a:xfrm>
            <a:off x="1623525" y="4071629"/>
            <a:ext cx="6873710" cy="1052596"/>
          </a:xfrm>
          <a:prstGeom prst="rect">
            <a:avLst/>
          </a:prstGeom>
          <a:noFill/>
        </p:spPr>
        <p:txBody>
          <a:bodyPr wrap="square" rtlCol="0">
            <a:spAutoFit/>
          </a:bodyPr>
          <a:lstStyle/>
          <a:p>
            <a:pPr marL="342900" indent="-342900">
              <a:lnSpc>
                <a:spcPct val="13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はい</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3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いいえ</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30000"/>
              </a:lnSpc>
              <a:buFont typeface="+mj-lt"/>
              <a:buAutoNum type="alphaLcPeriod"/>
            </a:pPr>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わからない</a:t>
            </a:r>
          </a:p>
        </p:txBody>
      </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12</a:t>
            </a:fld>
            <a:endParaRPr kumimoji="1" lang="ja-JP" altLang="en-US"/>
          </a:p>
        </p:txBody>
      </p:sp>
      <p:sp>
        <p:nvSpPr>
          <p:cNvPr id="12" name="テキスト ボックス 11"/>
          <p:cNvSpPr txBox="1"/>
          <p:nvPr/>
        </p:nvSpPr>
        <p:spPr>
          <a:xfrm>
            <a:off x="1476586" y="5150504"/>
            <a:ext cx="7020649" cy="430887"/>
          </a:xfrm>
          <a:prstGeom prst="rect">
            <a:avLst/>
          </a:prstGeom>
          <a:noFill/>
        </p:spPr>
        <p:txBody>
          <a:bodyPr wrap="square" rtlCol="0">
            <a:spAutoFit/>
          </a:bodyPr>
          <a:lstStyle/>
          <a:p>
            <a:pPr>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Q04</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．（はいと答えた方）バックアップの保存先はどこですか？</a:t>
            </a:r>
            <a:endParaRPr kumimoji="1" lang="ja-JP" altLang="en-US" sz="16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1623525" y="5581391"/>
            <a:ext cx="6873710" cy="732508"/>
          </a:xfrm>
          <a:prstGeom prst="rect">
            <a:avLst/>
          </a:prstGeom>
          <a:noFill/>
        </p:spPr>
        <p:txBody>
          <a:bodyPr wrap="square" rtlCol="0">
            <a:spAutoFit/>
          </a:bodyPr>
          <a:lstStyle/>
          <a:p>
            <a:pPr marL="342900" indent="-342900">
              <a:lnSpc>
                <a:spcPct val="13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同一キャンパス内</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3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所属</a:t>
            </a:r>
            <a:r>
              <a:rPr lang="ja-JP" altLang="en-US" sz="1600" dirty="0" smtClean="0">
                <a:solidFill>
                  <a:schemeClr val="accent5">
                    <a:lumMod val="75000"/>
                  </a:schemeClr>
                </a:solidFill>
                <a:latin typeface="メイリオ" panose="020B0604030504040204" pitchFamily="50" charset="-128"/>
                <a:ea typeface="メイリオ" panose="020B0604030504040204" pitchFamily="50" charset="-128"/>
              </a:rPr>
              <a:t>キャンパス外</a:t>
            </a:r>
            <a:endPar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05961217"/>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spd="med" advTm="2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2AEC4F8-23B0-4B79-8D00-A9B2CA550733}"/>
              </a:ext>
            </a:extLst>
          </p:cNvPr>
          <p:cNvSpPr>
            <a:spLocks noGrp="1"/>
          </p:cNvSpPr>
          <p:nvPr>
            <p:ph type="sldNum" sz="quarter" idx="12"/>
          </p:nvPr>
        </p:nvSpPr>
        <p:spPr/>
        <p:txBody>
          <a:bodyPr/>
          <a:lstStyle/>
          <a:p>
            <a:fld id="{2AF7E1A5-65D0-4BAB-B45E-F1648246AF86}" type="slidenum">
              <a:rPr kumimoji="1" lang="ja-JP" altLang="en-US" smtClean="0"/>
              <a:t>13</a:t>
            </a:fld>
            <a:endParaRPr kumimoji="1" lang="ja-JP" altLang="en-US"/>
          </a:p>
        </p:txBody>
      </p:sp>
      <p:sp>
        <p:nvSpPr>
          <p:cNvPr id="3" name="テキスト ボックス 2">
            <a:extLst>
              <a:ext uri="{FF2B5EF4-FFF2-40B4-BE49-F238E27FC236}">
                <a16:creationId xmlns:a16="http://schemas.microsoft.com/office/drawing/2014/main" id="{A3360DE5-34AE-492F-842B-6D14022FF90F}"/>
              </a:ext>
            </a:extLst>
          </p:cNvPr>
          <p:cNvSpPr txBox="1"/>
          <p:nvPr/>
        </p:nvSpPr>
        <p:spPr>
          <a:xfrm>
            <a:off x="2504767" y="3013501"/>
            <a:ext cx="4134465" cy="954107"/>
          </a:xfrm>
          <a:prstGeom prst="rect">
            <a:avLst/>
          </a:prstGeom>
          <a:noFill/>
        </p:spPr>
        <p:txBody>
          <a:bodyPr wrap="none" rtlCol="0">
            <a:spAutoFit/>
          </a:bodyPr>
          <a:lstStyle/>
          <a:p>
            <a:pPr algn="ctr"/>
            <a:r>
              <a:rPr lang="ja-JP" altLang="en-US" sz="2800" b="1" dirty="0">
                <a:solidFill>
                  <a:schemeClr val="tx2">
                    <a:lumMod val="60000"/>
                    <a:lumOff val="40000"/>
                  </a:schemeClr>
                </a:solidFill>
                <a:latin typeface="メイリオ" panose="020B0604030504040204" pitchFamily="50" charset="-128"/>
                <a:ea typeface="メイリオ" panose="020B0604030504040204" pitchFamily="50" charset="-128"/>
              </a:rPr>
              <a:t>例えば、こんなこと</a:t>
            </a:r>
            <a:endParaRPr lang="en-US" altLang="ja-JP" sz="2800" b="1" dirty="0">
              <a:solidFill>
                <a:schemeClr val="tx2">
                  <a:lumMod val="60000"/>
                  <a:lumOff val="40000"/>
                </a:schemeClr>
              </a:solidFill>
              <a:latin typeface="メイリオ" panose="020B0604030504040204" pitchFamily="50" charset="-128"/>
              <a:ea typeface="メイリオ" panose="020B0604030504040204" pitchFamily="50" charset="-128"/>
            </a:endParaRPr>
          </a:p>
          <a:p>
            <a:pPr algn="ctr"/>
            <a:r>
              <a:rPr lang="ja-JP" altLang="en-US" sz="2800" b="1" dirty="0">
                <a:solidFill>
                  <a:schemeClr val="tx2">
                    <a:lumMod val="60000"/>
                    <a:lumOff val="40000"/>
                  </a:schemeClr>
                </a:solidFill>
                <a:latin typeface="メイリオ" panose="020B0604030504040204" pitchFamily="50" charset="-128"/>
                <a:ea typeface="メイリオ" panose="020B0604030504040204" pitchFamily="50" charset="-128"/>
              </a:rPr>
              <a:t>どこかであったようです</a:t>
            </a:r>
          </a:p>
        </p:txBody>
      </p:sp>
    </p:spTree>
    <p:extLst>
      <p:ext uri="{BB962C8B-B14F-4D97-AF65-F5344CB8AC3E}">
        <p14:creationId xmlns:p14="http://schemas.microsoft.com/office/powerpoint/2010/main" val="148617931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91B56CCD-1138-45A9-AF27-309850707522}"/>
              </a:ext>
            </a:extLst>
          </p:cNvPr>
          <p:cNvGrpSpPr/>
          <p:nvPr/>
        </p:nvGrpSpPr>
        <p:grpSpPr>
          <a:xfrm>
            <a:off x="301987" y="477330"/>
            <a:ext cx="3744000" cy="3744000"/>
            <a:chOff x="409305" y="1924649"/>
            <a:chExt cx="3492000" cy="3492000"/>
          </a:xfrm>
        </p:grpSpPr>
        <p:sp>
          <p:nvSpPr>
            <p:cNvPr id="21" name="テキスト ボックス 20"/>
            <p:cNvSpPr txBox="1"/>
            <p:nvPr/>
          </p:nvSpPr>
          <p:spPr>
            <a:xfrm>
              <a:off x="1234229" y="4946757"/>
              <a:ext cx="1842151" cy="307777"/>
            </a:xfrm>
            <a:prstGeom prst="rect">
              <a:avLst/>
            </a:prstGeom>
            <a:noFill/>
          </p:spPr>
          <p:txBody>
            <a:bodyPr wrap="square" rtlCol="0">
              <a:spAutoFit/>
            </a:bodyPr>
            <a:lstStyle/>
            <a:p>
              <a:pPr algn="ctr"/>
              <a:r>
                <a:rPr lang="ja-JP" altLang="en-US" sz="1400" b="1" dirty="0">
                  <a:solidFill>
                    <a:schemeClr val="tx1">
                      <a:lumMod val="50000"/>
                      <a:lumOff val="50000"/>
                    </a:schemeClr>
                  </a:solidFill>
                  <a:latin typeface="メイリオ" panose="020B0604030504040204" pitchFamily="50" charset="-128"/>
                  <a:ea typeface="メイリオ" panose="020B0604030504040204" pitchFamily="50" charset="-128"/>
                </a:rPr>
                <a:t>バイト先の先輩</a:t>
              </a:r>
              <a:endParaRPr kumimoji="1" lang="ja-JP" altLang="en-US" sz="1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pic>
          <p:nvPicPr>
            <p:cNvPr id="22" name="図 21" descr="アイコン&#10;&#10;自動的に生成された説明">
              <a:extLst>
                <a:ext uri="{FF2B5EF4-FFF2-40B4-BE49-F238E27FC236}">
                  <a16:creationId xmlns:a16="http://schemas.microsoft.com/office/drawing/2014/main" id="{B2A0B70E-27F9-4772-8446-4B8DACF002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9911"/>
            <a:stretch/>
          </p:blipFill>
          <p:spPr>
            <a:xfrm flipH="1">
              <a:off x="1224339" y="2272738"/>
              <a:ext cx="2319465" cy="2650423"/>
            </a:xfrm>
            <a:prstGeom prst="rect">
              <a:avLst/>
            </a:prstGeom>
          </p:spPr>
        </p:pic>
        <p:sp>
          <p:nvSpPr>
            <p:cNvPr id="23" name="楕円 22">
              <a:extLst>
                <a:ext uri="{FF2B5EF4-FFF2-40B4-BE49-F238E27FC236}">
                  <a16:creationId xmlns:a16="http://schemas.microsoft.com/office/drawing/2014/main" id="{86C0593B-4995-4967-B02A-5E470DB6792D}"/>
                </a:ext>
              </a:extLst>
            </p:cNvPr>
            <p:cNvSpPr/>
            <p:nvPr/>
          </p:nvSpPr>
          <p:spPr>
            <a:xfrm>
              <a:off x="409305" y="1924649"/>
              <a:ext cx="3492000" cy="3492000"/>
            </a:xfrm>
            <a:prstGeom prst="ellipse">
              <a:avLst/>
            </a:prstGeom>
            <a:noFill/>
            <a:ln w="101600">
              <a:solidFill>
                <a:schemeClr val="tx1">
                  <a:lumMod val="50000"/>
                  <a:lumOff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2" name="図 61" descr="アイコン&#10;&#10;自動的に生成された説明">
            <a:extLst>
              <a:ext uri="{FF2B5EF4-FFF2-40B4-BE49-F238E27FC236}">
                <a16:creationId xmlns:a16="http://schemas.microsoft.com/office/drawing/2014/main" id="{4B11D410-AE4C-4F4B-91A7-C44CB3EFB7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370" y="2349330"/>
            <a:ext cx="2380917" cy="4170662"/>
          </a:xfrm>
          <a:prstGeom prst="rect">
            <a:avLst/>
          </a:prstGeom>
        </p:spPr>
      </p:pic>
      <p:grpSp>
        <p:nvGrpSpPr>
          <p:cNvPr id="3" name="グループ化 2"/>
          <p:cNvGrpSpPr/>
          <p:nvPr/>
        </p:nvGrpSpPr>
        <p:grpSpPr>
          <a:xfrm>
            <a:off x="262368" y="470866"/>
            <a:ext cx="3808565" cy="3734894"/>
            <a:chOff x="153835" y="521420"/>
            <a:chExt cx="4303967" cy="4303967"/>
          </a:xfrm>
        </p:grpSpPr>
        <p:sp>
          <p:nvSpPr>
            <p:cNvPr id="14" name="楕円 13"/>
            <p:cNvSpPr>
              <a:spLocks noChangeAspect="1"/>
            </p:cNvSpPr>
            <p:nvPr/>
          </p:nvSpPr>
          <p:spPr>
            <a:xfrm>
              <a:off x="153835" y="521420"/>
              <a:ext cx="4303967" cy="4303967"/>
            </a:xfrm>
            <a:prstGeom prst="ellipse">
              <a:avLst/>
            </a:prstGeom>
            <a:solidFill>
              <a:schemeClr val="bg1"/>
            </a:solidFill>
            <a:ln w="1016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b="33321"/>
            <a:stretch/>
          </p:blipFill>
          <p:spPr>
            <a:xfrm flipH="1">
              <a:off x="1099919" y="1001103"/>
              <a:ext cx="2863492" cy="3337632"/>
            </a:xfrm>
            <a:prstGeom prst="rect">
              <a:avLst/>
            </a:prstGeom>
          </p:spPr>
        </p:pic>
      </p:grpSp>
      <p:grpSp>
        <p:nvGrpSpPr>
          <p:cNvPr id="10" name="グループ化 9">
            <a:extLst>
              <a:ext uri="{FF2B5EF4-FFF2-40B4-BE49-F238E27FC236}">
                <a16:creationId xmlns:a16="http://schemas.microsoft.com/office/drawing/2014/main" id="{73E1AB0B-B42F-4244-9B9D-2355127D6E9C}"/>
              </a:ext>
            </a:extLst>
          </p:cNvPr>
          <p:cNvGrpSpPr/>
          <p:nvPr/>
        </p:nvGrpSpPr>
        <p:grpSpPr>
          <a:xfrm>
            <a:off x="3382178" y="859031"/>
            <a:ext cx="5554416" cy="934093"/>
            <a:chOff x="2273530" y="1071040"/>
            <a:chExt cx="5554416" cy="934093"/>
          </a:xfrm>
        </p:grpSpPr>
        <p:sp>
          <p:nvSpPr>
            <p:cNvPr id="39" name="角丸四角形吹き出し 38"/>
            <p:cNvSpPr/>
            <p:nvPr/>
          </p:nvSpPr>
          <p:spPr>
            <a:xfrm>
              <a:off x="2273530" y="1071040"/>
              <a:ext cx="5554416" cy="934093"/>
            </a:xfrm>
            <a:prstGeom prst="wedgeRoundRectCallout">
              <a:avLst>
                <a:gd name="adj1" fmla="val -51815"/>
                <a:gd name="adj2" fmla="val 15171"/>
                <a:gd name="adj3" fmla="val 16667"/>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 name="テキスト ボックス 19"/>
            <p:cNvSpPr txBox="1"/>
            <p:nvPr/>
          </p:nvSpPr>
          <p:spPr>
            <a:xfrm>
              <a:off x="2273530" y="1160277"/>
              <a:ext cx="5477298" cy="830997"/>
            </a:xfrm>
            <a:prstGeom prst="rect">
              <a:avLst/>
            </a:prstGeom>
            <a:noFill/>
          </p:spPr>
          <p:txBody>
            <a:bodyPr wrap="square" rtlCol="0">
              <a:spAutoFit/>
            </a:bodyPr>
            <a:lstStyle/>
            <a:p>
              <a:r>
                <a:rPr kumimoji="1" lang="ja-JP" altLang="en-US" sz="1600" b="1" dirty="0">
                  <a:solidFill>
                    <a:schemeClr val="tx1">
                      <a:lumMod val="50000"/>
                      <a:lumOff val="50000"/>
                    </a:schemeClr>
                  </a:solidFill>
                  <a:latin typeface="メイリオ" panose="020B0604030504040204" pitchFamily="50" charset="-128"/>
                  <a:ea typeface="メイリオ" panose="020B0604030504040204" pitchFamily="50" charset="-128"/>
                </a:rPr>
                <a:t>例の共同研究</a:t>
              </a:r>
              <a:r>
                <a:rPr kumimoji="1" lang="ja-JP" altLang="en-US" sz="1600"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600" b="1" dirty="0" smtClean="0">
                  <a:solidFill>
                    <a:schemeClr val="tx1">
                      <a:lumMod val="50000"/>
                      <a:lumOff val="50000"/>
                    </a:schemeClr>
                  </a:solidFill>
                  <a:latin typeface="メイリオ" panose="020B0604030504040204" pitchFamily="50" charset="-128"/>
                  <a:ea typeface="メイリオ" panose="020B0604030504040204" pitchFamily="50" charset="-128"/>
                </a:rPr>
                <a:t>G-Drive</a:t>
              </a:r>
              <a:r>
                <a:rPr kumimoji="1" lang="ja-JP" altLang="en-US" sz="1600" b="1" dirty="0">
                  <a:solidFill>
                    <a:schemeClr val="tx1">
                      <a:lumMod val="50000"/>
                      <a:lumOff val="50000"/>
                    </a:schemeClr>
                  </a:solidFill>
                  <a:latin typeface="メイリオ" panose="020B0604030504040204" pitchFamily="50" charset="-128"/>
                  <a:ea typeface="メイリオ" panose="020B0604030504040204" pitchFamily="50" charset="-128"/>
                </a:rPr>
                <a:t>上でファイル共有すること</a:t>
              </a:r>
              <a:r>
                <a:rPr kumimoji="1" lang="ja-JP" altLang="en-US" sz="1600" b="1" dirty="0" smtClean="0">
                  <a:solidFill>
                    <a:schemeClr val="tx1">
                      <a:lumMod val="50000"/>
                      <a:lumOff val="50000"/>
                    </a:schemeClr>
                  </a:solidFill>
                  <a:latin typeface="メイリオ" panose="020B0604030504040204" pitchFamily="50" charset="-128"/>
                  <a:ea typeface="メイリオ" panose="020B0604030504040204" pitchFamily="50" charset="-128"/>
                </a:rPr>
                <a:t>に</a:t>
              </a:r>
              <a:r>
                <a:rPr kumimoji="1" lang="en-US" altLang="ja-JP" sz="1600" b="1" dirty="0" smtClean="0">
                  <a:solidFill>
                    <a:schemeClr val="tx1">
                      <a:lumMod val="50000"/>
                      <a:lumOff val="50000"/>
                    </a:schemeClr>
                  </a:solidFill>
                  <a:latin typeface="メイリオ" panose="020B0604030504040204" pitchFamily="50" charset="-128"/>
                  <a:ea typeface="メイリオ" panose="020B0604030504040204" pitchFamily="50" charset="-128"/>
                </a:rPr>
                <a:t/>
              </a:r>
              <a:br>
                <a:rPr kumimoji="1" lang="en-US" altLang="ja-JP" sz="1600" b="1" dirty="0" smtClean="0">
                  <a:solidFill>
                    <a:schemeClr val="tx1">
                      <a:lumMod val="50000"/>
                      <a:lumOff val="50000"/>
                    </a:schemeClr>
                  </a:solidFill>
                  <a:latin typeface="メイリオ" panose="020B0604030504040204" pitchFamily="50" charset="-128"/>
                  <a:ea typeface="メイリオ" panose="020B0604030504040204" pitchFamily="50" charset="-128"/>
                </a:rPr>
              </a:br>
              <a:r>
                <a:rPr kumimoji="1" lang="ja-JP" altLang="en-US" sz="1600" b="1" dirty="0" smtClean="0">
                  <a:solidFill>
                    <a:schemeClr val="tx1">
                      <a:lumMod val="50000"/>
                      <a:lumOff val="50000"/>
                    </a:schemeClr>
                  </a:solidFill>
                  <a:latin typeface="メイリオ" panose="020B0604030504040204" pitchFamily="50" charset="-128"/>
                  <a:ea typeface="メイリオ" panose="020B0604030504040204" pitchFamily="50" charset="-128"/>
                </a:rPr>
                <a:t>しました。</a:t>
              </a:r>
              <a:r>
                <a:rPr kumimoji="1" lang="en-US" altLang="ja-JP" sz="1600" b="1" dirty="0" smtClean="0">
                  <a:solidFill>
                    <a:schemeClr val="tx1">
                      <a:lumMod val="50000"/>
                      <a:lumOff val="50000"/>
                    </a:schemeClr>
                  </a:solidFill>
                  <a:latin typeface="メイリオ" panose="020B0604030504040204" pitchFamily="50" charset="-128"/>
                  <a:ea typeface="メイリオ" panose="020B0604030504040204" pitchFamily="50" charset="-128"/>
                </a:rPr>
                <a:t/>
              </a:r>
              <a:br>
                <a:rPr kumimoji="1" lang="en-US" altLang="ja-JP" sz="1600" b="1" dirty="0" smtClean="0">
                  <a:solidFill>
                    <a:schemeClr val="tx1">
                      <a:lumMod val="50000"/>
                      <a:lumOff val="50000"/>
                    </a:schemeClr>
                  </a:solidFill>
                  <a:latin typeface="メイリオ" panose="020B0604030504040204" pitchFamily="50" charset="-128"/>
                  <a:ea typeface="メイリオ" panose="020B0604030504040204" pitchFamily="50" charset="-128"/>
                </a:rPr>
              </a:br>
              <a:r>
                <a:rPr kumimoji="1" lang="ja-JP" altLang="en-US" sz="1600" b="1" dirty="0" smtClean="0">
                  <a:solidFill>
                    <a:schemeClr val="tx1">
                      <a:lumMod val="50000"/>
                      <a:lumOff val="50000"/>
                    </a:schemeClr>
                  </a:solidFill>
                  <a:latin typeface="メイリオ" panose="020B0604030504040204" pitchFamily="50" charset="-128"/>
                  <a:ea typeface="メイリオ" panose="020B0604030504040204" pitchFamily="50" charset="-128"/>
                </a:rPr>
                <a:t>各々加工したデータファイルはここにアップしてください。</a:t>
              </a:r>
              <a:endParaRPr kumimoji="1" lang="ja-JP" altLang="en-US" sz="16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grpSp>
        <p:nvGrpSpPr>
          <p:cNvPr id="15" name="グループ化 14">
            <a:extLst>
              <a:ext uri="{FF2B5EF4-FFF2-40B4-BE49-F238E27FC236}">
                <a16:creationId xmlns:a16="http://schemas.microsoft.com/office/drawing/2014/main" id="{6520EED1-8B5D-4C9B-99A7-E1C9EE822B3E}"/>
              </a:ext>
            </a:extLst>
          </p:cNvPr>
          <p:cNvGrpSpPr/>
          <p:nvPr/>
        </p:nvGrpSpPr>
        <p:grpSpPr>
          <a:xfrm>
            <a:off x="1523999" y="5275689"/>
            <a:ext cx="5050971" cy="1065829"/>
            <a:chOff x="1398345" y="4293779"/>
            <a:chExt cx="5050971" cy="1065829"/>
          </a:xfrm>
        </p:grpSpPr>
        <p:sp>
          <p:nvSpPr>
            <p:cNvPr id="16" name="テキスト ボックス 15">
              <a:extLst>
                <a:ext uri="{FF2B5EF4-FFF2-40B4-BE49-F238E27FC236}">
                  <a16:creationId xmlns:a16="http://schemas.microsoft.com/office/drawing/2014/main" id="{99DE0F41-BC68-4BA9-AFB5-83BD8A2850BC}"/>
                </a:ext>
              </a:extLst>
            </p:cNvPr>
            <p:cNvSpPr txBox="1"/>
            <p:nvPr/>
          </p:nvSpPr>
          <p:spPr>
            <a:xfrm>
              <a:off x="1605580" y="4445004"/>
              <a:ext cx="4679399" cy="830997"/>
            </a:xfrm>
            <a:prstGeom prst="rect">
              <a:avLst/>
            </a:prstGeom>
            <a:noFill/>
          </p:spPr>
          <p:txBody>
            <a:bodyPr wrap="square" rtlCol="0">
              <a:spAutoFit/>
            </a:bodyPr>
            <a:lstStyle/>
            <a:p>
              <a:r>
                <a:rPr lang="ja-JP" altLang="en-US" sz="1600" b="1" dirty="0">
                  <a:solidFill>
                    <a:schemeClr val="accent2"/>
                  </a:solidFill>
                  <a:latin typeface="メイリオ" panose="020B0604030504040204" pitchFamily="50" charset="-128"/>
                  <a:ea typeface="メイリオ" panose="020B0604030504040204" pitchFamily="50" charset="-128"/>
                </a:rPr>
                <a:t>先生、私の担当分のデータ加工終わりましたので、フォルダにアップしました。</a:t>
              </a:r>
              <a:r>
                <a:rPr lang="en-US" altLang="ja-JP" sz="1600" b="1" dirty="0">
                  <a:solidFill>
                    <a:schemeClr val="accent2"/>
                  </a:solidFill>
                  <a:latin typeface="メイリオ" panose="020B0604030504040204" pitchFamily="50" charset="-128"/>
                  <a:ea typeface="メイリオ" panose="020B0604030504040204" pitchFamily="50" charset="-128"/>
                </a:rPr>
                <a:t/>
              </a:r>
              <a:br>
                <a:rPr lang="en-US" altLang="ja-JP" sz="1600" b="1" dirty="0">
                  <a:solidFill>
                    <a:schemeClr val="accent2"/>
                  </a:solidFill>
                  <a:latin typeface="メイリオ" panose="020B0604030504040204" pitchFamily="50" charset="-128"/>
                  <a:ea typeface="メイリオ" panose="020B0604030504040204" pitchFamily="50" charset="-128"/>
                </a:rPr>
              </a:br>
              <a:r>
                <a:rPr lang="en-US" altLang="ja-JP" sz="1600" b="1" dirty="0">
                  <a:solidFill>
                    <a:schemeClr val="accent2"/>
                  </a:solidFill>
                  <a:latin typeface="メイリオ" panose="020B0604030504040204" pitchFamily="50" charset="-128"/>
                  <a:ea typeface="メイリオ" panose="020B0604030504040204" pitchFamily="50" charset="-128"/>
                </a:rPr>
                <a:t>URL</a:t>
              </a:r>
              <a:r>
                <a:rPr lang="ja-JP" altLang="en-US" sz="1600" b="1" dirty="0">
                  <a:solidFill>
                    <a:schemeClr val="accent2"/>
                  </a:solidFill>
                  <a:latin typeface="メイリオ" panose="020B0604030504040204" pitchFamily="50" charset="-128"/>
                  <a:ea typeface="メイリオ" panose="020B0604030504040204" pitchFamily="50" charset="-128"/>
                </a:rPr>
                <a:t>お送りします。</a:t>
              </a:r>
              <a:r>
                <a:rPr lang="en-US" altLang="ja-JP" sz="1600" b="1" dirty="0">
                  <a:solidFill>
                    <a:schemeClr val="accent2"/>
                  </a:solidFill>
                  <a:latin typeface="メイリオ" panose="020B0604030504040204" pitchFamily="50" charset="-128"/>
                  <a:ea typeface="メイリオ" panose="020B0604030504040204" pitchFamily="50" charset="-128"/>
                </a:rPr>
                <a:t>http://.......</a:t>
              </a:r>
              <a:endParaRPr kumimoji="1" lang="ja-JP" altLang="en-US" sz="1600" b="1" dirty="0">
                <a:solidFill>
                  <a:schemeClr val="accent2"/>
                </a:solidFill>
                <a:latin typeface="メイリオ" panose="020B0604030504040204" pitchFamily="50" charset="-128"/>
                <a:ea typeface="メイリオ" panose="020B0604030504040204" pitchFamily="50" charset="-128"/>
              </a:endParaRPr>
            </a:p>
          </p:txBody>
        </p:sp>
        <p:sp>
          <p:nvSpPr>
            <p:cNvPr id="17" name="角丸四角形吹き出し 37">
              <a:extLst>
                <a:ext uri="{FF2B5EF4-FFF2-40B4-BE49-F238E27FC236}">
                  <a16:creationId xmlns:a16="http://schemas.microsoft.com/office/drawing/2014/main" id="{C754A990-E80F-4195-9562-D3D79AEABBB9}"/>
                </a:ext>
              </a:extLst>
            </p:cNvPr>
            <p:cNvSpPr/>
            <p:nvPr/>
          </p:nvSpPr>
          <p:spPr>
            <a:xfrm>
              <a:off x="1398345" y="4293779"/>
              <a:ext cx="5050971" cy="1065829"/>
            </a:xfrm>
            <a:prstGeom prst="wedgeRoundRectCallout">
              <a:avLst>
                <a:gd name="adj1" fmla="val 52150"/>
                <a:gd name="adj2" fmla="val -30901"/>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1" name="グループ化 10"/>
          <p:cNvGrpSpPr/>
          <p:nvPr/>
        </p:nvGrpSpPr>
        <p:grpSpPr>
          <a:xfrm>
            <a:off x="4013783" y="3320442"/>
            <a:ext cx="2006437" cy="617223"/>
            <a:chOff x="3904898" y="3177247"/>
            <a:chExt cx="2006437" cy="617223"/>
          </a:xfrm>
        </p:grpSpPr>
        <p:sp>
          <p:nvSpPr>
            <p:cNvPr id="9" name="フローチャート: 判断 8"/>
            <p:cNvSpPr/>
            <p:nvPr/>
          </p:nvSpPr>
          <p:spPr>
            <a:xfrm rot="2287450">
              <a:off x="3904898" y="3247646"/>
              <a:ext cx="2006437" cy="503855"/>
            </a:xfrm>
            <a:prstGeom prst="flowChartDecisi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6806" y="3177247"/>
              <a:ext cx="1002625" cy="617223"/>
            </a:xfrm>
            <a:prstGeom prst="rect">
              <a:avLst/>
            </a:prstGeom>
          </p:spPr>
        </p:pic>
      </p:grpSp>
    </p:spTree>
    <p:extLst>
      <p:ext uri="{BB962C8B-B14F-4D97-AF65-F5344CB8AC3E}">
        <p14:creationId xmlns:p14="http://schemas.microsoft.com/office/powerpoint/2010/main" val="206838807"/>
      </p:ext>
    </p:extLst>
  </p:cSld>
  <p:clrMapOvr>
    <a:masterClrMapping/>
  </p:clrMapOvr>
  <mc:AlternateContent xmlns:mc="http://schemas.openxmlformats.org/markup-compatibility/2006" xmlns:p14="http://schemas.microsoft.com/office/powerpoint/2010/main">
    <mc:Choice Requires="p14">
      <p:transition p14:dur="100" advClick="0" advTm="8000">
        <p:cut/>
      </p:transition>
    </mc:Choice>
    <mc:Fallback xmlns="">
      <p:transition advClick="0" advTm="8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22" presetClass="entr" presetSubtype="8" fill="hold" nodeType="with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2000"/>
                                        <p:tgtEl>
                                          <p:spTgt spid="10"/>
                                        </p:tgtEl>
                                      </p:cBhvr>
                                    </p:animEffect>
                                  </p:childTnLst>
                                </p:cTn>
                              </p:par>
                            </p:childTnLst>
                          </p:cTn>
                        </p:par>
                        <p:par>
                          <p:cTn id="17" fill="hold">
                            <p:stCondLst>
                              <p:cond delay="2500"/>
                            </p:stCondLst>
                            <p:childTnLst>
                              <p:par>
                                <p:cTn id="18" presetID="22" presetClass="entr" presetSubtype="1" fill="hold" nodeType="afterEffect">
                                  <p:stCondLst>
                                    <p:cond delay="200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1000"/>
                                        <p:tgtEl>
                                          <p:spTgt spid="15"/>
                                        </p:tgtEl>
                                      </p:cBhvr>
                                    </p:animEffect>
                                  </p:childTnLst>
                                </p:cTn>
                              </p:par>
                            </p:childTnLst>
                          </p:cTn>
                        </p:par>
                        <p:par>
                          <p:cTn id="21" fill="hold">
                            <p:stCondLst>
                              <p:cond delay="5500"/>
                            </p:stCondLst>
                            <p:childTnLst>
                              <p:par>
                                <p:cTn id="22" presetID="10" presetClass="entr" presetSubtype="0" fill="hold"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childTnLst>
                                </p:cTn>
                              </p:par>
                            </p:childTnLst>
                          </p:cTn>
                        </p:par>
                        <p:par>
                          <p:cTn id="25" fill="hold">
                            <p:stCondLst>
                              <p:cond delay="7000"/>
                            </p:stCondLst>
                            <p:childTnLst>
                              <p:par>
                                <p:cTn id="26" presetID="10" presetClass="exit" presetSubtype="0" fill="hold" nodeType="after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000"/>
                                        <p:tgtEl>
                                          <p:spTgt spid="10"/>
                                        </p:tgtEl>
                                      </p:cBhvr>
                                    </p:animEffect>
                                    <p:set>
                                      <p:cBhvr>
                                        <p:cTn id="31"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66470" y="6478496"/>
            <a:ext cx="2057400" cy="365125"/>
          </a:xfrm>
        </p:spPr>
        <p:txBody>
          <a:bodyPr/>
          <a:lstStyle/>
          <a:p>
            <a:fld id="{2AF7E1A5-65D0-4BAB-B45E-F1648246AF86}" type="slidenum">
              <a:rPr kumimoji="1" lang="ja-JP" altLang="en-US" sz="1400" smtClean="0"/>
              <a:t>15</a:t>
            </a:fld>
            <a:endParaRPr kumimoji="1" lang="ja-JP" altLang="en-US" sz="1400" dirty="0"/>
          </a:p>
        </p:txBody>
      </p:sp>
      <p:grpSp>
        <p:nvGrpSpPr>
          <p:cNvPr id="13" name="グループ化 12">
            <a:extLst>
              <a:ext uri="{FF2B5EF4-FFF2-40B4-BE49-F238E27FC236}">
                <a16:creationId xmlns:a16="http://schemas.microsoft.com/office/drawing/2014/main" id="{89C87495-5967-4C2B-AAB7-246F4805A31F}"/>
              </a:ext>
            </a:extLst>
          </p:cNvPr>
          <p:cNvGrpSpPr/>
          <p:nvPr/>
        </p:nvGrpSpPr>
        <p:grpSpPr>
          <a:xfrm>
            <a:off x="911165" y="5160950"/>
            <a:ext cx="6146799" cy="504006"/>
            <a:chOff x="1841500" y="5668953"/>
            <a:chExt cx="6146799" cy="504006"/>
          </a:xfrm>
        </p:grpSpPr>
        <p:sp>
          <p:nvSpPr>
            <p:cNvPr id="52" name="テキスト ボックス 51">
              <a:extLst>
                <a:ext uri="{FF2B5EF4-FFF2-40B4-BE49-F238E27FC236}">
                  <a16:creationId xmlns:a16="http://schemas.microsoft.com/office/drawing/2014/main" id="{D65802E8-7395-4194-83B6-BD0BFC5D1465}"/>
                </a:ext>
              </a:extLst>
            </p:cNvPr>
            <p:cNvSpPr txBox="1"/>
            <p:nvPr/>
          </p:nvSpPr>
          <p:spPr>
            <a:xfrm>
              <a:off x="2016805" y="5776759"/>
              <a:ext cx="5971494" cy="338554"/>
            </a:xfrm>
            <a:prstGeom prst="rect">
              <a:avLst/>
            </a:prstGeom>
            <a:noFill/>
          </p:spPr>
          <p:txBody>
            <a:bodyPr wrap="square" rtlCol="0">
              <a:spAutoFit/>
            </a:bodyPr>
            <a:lstStyle/>
            <a:p>
              <a:r>
                <a:rPr lang="ja-JP" altLang="en-US" sz="1600" b="1" dirty="0">
                  <a:solidFill>
                    <a:schemeClr val="accent2"/>
                  </a:solidFill>
                  <a:latin typeface="メイリオ" panose="020B0604030504040204" pitchFamily="50" charset="-128"/>
                  <a:ea typeface="メイリオ" panose="020B0604030504040204" pitchFamily="50" charset="-128"/>
                </a:rPr>
                <a:t>うわ！ごめんなさい！そのメールすぐ削除してください</a:t>
              </a:r>
              <a:r>
                <a:rPr lang="ja-JP" altLang="en-US" sz="1600" b="1" dirty="0" smtClean="0">
                  <a:solidFill>
                    <a:schemeClr val="accent2"/>
                  </a:solidFill>
                  <a:latin typeface="メイリオ" panose="020B0604030504040204" pitchFamily="50" charset="-128"/>
                  <a:ea typeface="メイリオ" panose="020B0604030504040204" pitchFamily="50" charset="-128"/>
                </a:rPr>
                <a:t>！</a:t>
              </a:r>
              <a:endParaRPr kumimoji="1" lang="ja-JP" altLang="en-US" sz="1600" b="1" dirty="0">
                <a:solidFill>
                  <a:schemeClr val="accent2"/>
                </a:solidFill>
                <a:latin typeface="メイリオ" panose="020B0604030504040204" pitchFamily="50" charset="-128"/>
                <a:ea typeface="メイリオ" panose="020B0604030504040204" pitchFamily="50" charset="-128"/>
              </a:endParaRPr>
            </a:p>
          </p:txBody>
        </p:sp>
        <p:sp>
          <p:nvSpPr>
            <p:cNvPr id="53" name="角丸四角形吹き出し 37">
              <a:extLst>
                <a:ext uri="{FF2B5EF4-FFF2-40B4-BE49-F238E27FC236}">
                  <a16:creationId xmlns:a16="http://schemas.microsoft.com/office/drawing/2014/main" id="{68E661EB-4353-4DCB-AE3A-85D1C08D4A3A}"/>
                </a:ext>
              </a:extLst>
            </p:cNvPr>
            <p:cNvSpPr/>
            <p:nvPr/>
          </p:nvSpPr>
          <p:spPr>
            <a:xfrm>
              <a:off x="1841500" y="5668953"/>
              <a:ext cx="6134099" cy="504006"/>
            </a:xfrm>
            <a:prstGeom prst="wedgeRoundRectCallout">
              <a:avLst>
                <a:gd name="adj1" fmla="val 52344"/>
                <a:gd name="adj2" fmla="val -32886"/>
                <a:gd name="adj3" fmla="val 16667"/>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2" name="グループ化 11">
            <a:extLst>
              <a:ext uri="{FF2B5EF4-FFF2-40B4-BE49-F238E27FC236}">
                <a16:creationId xmlns:a16="http://schemas.microsoft.com/office/drawing/2014/main" id="{CD61C1AE-2973-4A3C-9E11-599D230BC6BE}"/>
              </a:ext>
            </a:extLst>
          </p:cNvPr>
          <p:cNvGrpSpPr/>
          <p:nvPr/>
        </p:nvGrpSpPr>
        <p:grpSpPr>
          <a:xfrm>
            <a:off x="3669929" y="446920"/>
            <a:ext cx="4582618" cy="627217"/>
            <a:chOff x="4114143" y="3745420"/>
            <a:chExt cx="2705596" cy="627217"/>
          </a:xfrm>
        </p:grpSpPr>
        <p:sp>
          <p:nvSpPr>
            <p:cNvPr id="55" name="角丸四角形吹き出し 40">
              <a:extLst>
                <a:ext uri="{FF2B5EF4-FFF2-40B4-BE49-F238E27FC236}">
                  <a16:creationId xmlns:a16="http://schemas.microsoft.com/office/drawing/2014/main" id="{C77E9918-CA15-4C7A-BB7B-F44844CAF59C}"/>
                </a:ext>
              </a:extLst>
            </p:cNvPr>
            <p:cNvSpPr/>
            <p:nvPr/>
          </p:nvSpPr>
          <p:spPr>
            <a:xfrm>
              <a:off x="4114143" y="3745420"/>
              <a:ext cx="2705596" cy="627217"/>
            </a:xfrm>
            <a:prstGeom prst="wedgeRoundRectCallout">
              <a:avLst>
                <a:gd name="adj1" fmla="val -53796"/>
                <a:gd name="adj2" fmla="val 31330"/>
                <a:gd name="adj3" fmla="val 16667"/>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6" name="テキスト ボックス 55">
              <a:extLst>
                <a:ext uri="{FF2B5EF4-FFF2-40B4-BE49-F238E27FC236}">
                  <a16:creationId xmlns:a16="http://schemas.microsoft.com/office/drawing/2014/main" id="{EDBD484B-8C13-48A6-8FB9-A40DF6D05866}"/>
                </a:ext>
              </a:extLst>
            </p:cNvPr>
            <p:cNvSpPr txBox="1"/>
            <p:nvPr/>
          </p:nvSpPr>
          <p:spPr>
            <a:xfrm>
              <a:off x="4188082" y="3938484"/>
              <a:ext cx="2631657" cy="338554"/>
            </a:xfrm>
            <a:prstGeom prst="rect">
              <a:avLst/>
            </a:prstGeom>
            <a:noFill/>
          </p:spPr>
          <p:txBody>
            <a:bodyPr wrap="square" rtlCol="0">
              <a:spAutoFit/>
            </a:bodyPr>
            <a:lstStyle/>
            <a:p>
              <a:r>
                <a:rPr lang="ja-JP" altLang="en-US" sz="1600" b="1" dirty="0">
                  <a:solidFill>
                    <a:schemeClr val="bg1">
                      <a:lumMod val="50000"/>
                    </a:schemeClr>
                  </a:solidFill>
                  <a:latin typeface="メイリオ" panose="020B0604030504040204" pitchFamily="50" charset="-128"/>
                  <a:ea typeface="メイリオ" panose="020B0604030504040204" pitchFamily="50" charset="-128"/>
                </a:rPr>
                <a:t>ん？今届いたメール</a:t>
              </a:r>
              <a:r>
                <a:rPr lang="ja-JP" altLang="en-US" sz="1600" b="1" dirty="0" smtClean="0">
                  <a:solidFill>
                    <a:schemeClr val="bg1">
                      <a:lumMod val="50000"/>
                    </a:schemeClr>
                  </a:solidFill>
                  <a:latin typeface="メイリオ" panose="020B0604030504040204" pitchFamily="50" charset="-128"/>
                  <a:ea typeface="メイリオ" panose="020B0604030504040204" pitchFamily="50" charset="-128"/>
                </a:rPr>
                <a:t>、送り先</a:t>
              </a: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間違ってない？</a:t>
              </a:r>
              <a:endParaRPr kumimoji="1" lang="ja-JP" altLang="en-US" sz="1600" b="1" dirty="0">
                <a:solidFill>
                  <a:schemeClr val="bg1">
                    <a:lumMod val="50000"/>
                  </a:schemeClr>
                </a:solidFill>
                <a:latin typeface="メイリオ" panose="020B0604030504040204" pitchFamily="50" charset="-128"/>
                <a:ea typeface="メイリオ" panose="020B0604030504040204" pitchFamily="50" charset="-128"/>
              </a:endParaRPr>
            </a:p>
          </p:txBody>
        </p:sp>
      </p:grpSp>
      <p:grpSp>
        <p:nvGrpSpPr>
          <p:cNvPr id="11" name="グループ化 10">
            <a:extLst>
              <a:ext uri="{FF2B5EF4-FFF2-40B4-BE49-F238E27FC236}">
                <a16:creationId xmlns:a16="http://schemas.microsoft.com/office/drawing/2014/main" id="{91B56CCD-1138-45A9-AF27-309850707522}"/>
              </a:ext>
            </a:extLst>
          </p:cNvPr>
          <p:cNvGrpSpPr/>
          <p:nvPr/>
        </p:nvGrpSpPr>
        <p:grpSpPr>
          <a:xfrm>
            <a:off x="301987" y="477330"/>
            <a:ext cx="3744000" cy="3744000"/>
            <a:chOff x="409305" y="1924649"/>
            <a:chExt cx="3492000" cy="3492000"/>
          </a:xfrm>
        </p:grpSpPr>
        <p:sp>
          <p:nvSpPr>
            <p:cNvPr id="36" name="テキスト ボックス 35"/>
            <p:cNvSpPr txBox="1"/>
            <p:nvPr/>
          </p:nvSpPr>
          <p:spPr>
            <a:xfrm>
              <a:off x="1234229" y="4946757"/>
              <a:ext cx="1842151" cy="307777"/>
            </a:xfrm>
            <a:prstGeom prst="rect">
              <a:avLst/>
            </a:prstGeom>
            <a:noFill/>
          </p:spPr>
          <p:txBody>
            <a:bodyPr wrap="square" rtlCol="0">
              <a:spAutoFit/>
            </a:bodyPr>
            <a:lstStyle/>
            <a:p>
              <a:pPr algn="ctr"/>
              <a:r>
                <a:rPr lang="ja-JP" altLang="en-US" sz="1400" b="1" dirty="0">
                  <a:solidFill>
                    <a:schemeClr val="tx1">
                      <a:lumMod val="50000"/>
                      <a:lumOff val="50000"/>
                    </a:schemeClr>
                  </a:solidFill>
                  <a:latin typeface="メイリオ" panose="020B0604030504040204" pitchFamily="50" charset="-128"/>
                  <a:ea typeface="メイリオ" panose="020B0604030504040204" pitchFamily="50" charset="-128"/>
                </a:rPr>
                <a:t>バイト先の先輩</a:t>
              </a:r>
              <a:endParaRPr kumimoji="1" lang="ja-JP" altLang="en-US" sz="1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pic>
          <p:nvPicPr>
            <p:cNvPr id="3" name="図 2" descr="アイコン&#10;&#10;自動的に生成された説明">
              <a:extLst>
                <a:ext uri="{FF2B5EF4-FFF2-40B4-BE49-F238E27FC236}">
                  <a16:creationId xmlns:a16="http://schemas.microsoft.com/office/drawing/2014/main" id="{B2A0B70E-27F9-4772-8446-4B8DACF002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9911"/>
            <a:stretch/>
          </p:blipFill>
          <p:spPr>
            <a:xfrm flipH="1">
              <a:off x="1224339" y="2272738"/>
              <a:ext cx="2319465" cy="2650423"/>
            </a:xfrm>
            <a:prstGeom prst="rect">
              <a:avLst/>
            </a:prstGeom>
          </p:spPr>
        </p:pic>
        <p:sp>
          <p:nvSpPr>
            <p:cNvPr id="8" name="楕円 7">
              <a:extLst>
                <a:ext uri="{FF2B5EF4-FFF2-40B4-BE49-F238E27FC236}">
                  <a16:creationId xmlns:a16="http://schemas.microsoft.com/office/drawing/2014/main" id="{86C0593B-4995-4967-B02A-5E470DB6792D}"/>
                </a:ext>
              </a:extLst>
            </p:cNvPr>
            <p:cNvSpPr/>
            <p:nvPr/>
          </p:nvSpPr>
          <p:spPr>
            <a:xfrm>
              <a:off x="409305" y="1924649"/>
              <a:ext cx="3492000" cy="3492000"/>
            </a:xfrm>
            <a:prstGeom prst="ellipse">
              <a:avLst/>
            </a:prstGeom>
            <a:noFill/>
            <a:ln w="101600">
              <a:solidFill>
                <a:schemeClr val="tx1">
                  <a:lumMod val="50000"/>
                  <a:lumOff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7" name="図 16" descr="アイコン&#10;&#10;自動的に生成された説明">
            <a:extLst>
              <a:ext uri="{FF2B5EF4-FFF2-40B4-BE49-F238E27FC236}">
                <a16:creationId xmlns:a16="http://schemas.microsoft.com/office/drawing/2014/main" id="{4B11D410-AE4C-4F4B-91A7-C44CB3EFB7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370" y="2349330"/>
            <a:ext cx="2380917" cy="4170662"/>
          </a:xfrm>
          <a:prstGeom prst="rect">
            <a:avLst/>
          </a:prstGeom>
        </p:spPr>
      </p:pic>
      <p:grpSp>
        <p:nvGrpSpPr>
          <p:cNvPr id="24" name="グループ化 23">
            <a:extLst>
              <a:ext uri="{FF2B5EF4-FFF2-40B4-BE49-F238E27FC236}">
                <a16:creationId xmlns:a16="http://schemas.microsoft.com/office/drawing/2014/main" id="{89C87495-5967-4C2B-AAB7-246F4805A31F}"/>
              </a:ext>
            </a:extLst>
          </p:cNvPr>
          <p:cNvGrpSpPr/>
          <p:nvPr/>
        </p:nvGrpSpPr>
        <p:grpSpPr>
          <a:xfrm>
            <a:off x="2023110" y="5944336"/>
            <a:ext cx="5038493" cy="769560"/>
            <a:chOff x="2937106" y="5668953"/>
            <a:chExt cx="5038493" cy="769560"/>
          </a:xfrm>
        </p:grpSpPr>
        <p:sp>
          <p:nvSpPr>
            <p:cNvPr id="25" name="テキスト ボックス 24">
              <a:extLst>
                <a:ext uri="{FF2B5EF4-FFF2-40B4-BE49-F238E27FC236}">
                  <a16:creationId xmlns:a16="http://schemas.microsoft.com/office/drawing/2014/main" id="{D65802E8-7395-4194-83B6-BD0BFC5D1465}"/>
                </a:ext>
              </a:extLst>
            </p:cNvPr>
            <p:cNvSpPr txBox="1"/>
            <p:nvPr/>
          </p:nvSpPr>
          <p:spPr>
            <a:xfrm>
              <a:off x="3042900" y="5821648"/>
              <a:ext cx="4763386" cy="584775"/>
            </a:xfrm>
            <a:prstGeom prst="rect">
              <a:avLst/>
            </a:prstGeom>
            <a:noFill/>
          </p:spPr>
          <p:txBody>
            <a:bodyPr wrap="square" rtlCol="0">
              <a:spAutoFit/>
            </a:bodyPr>
            <a:lstStyle/>
            <a:p>
              <a:r>
                <a:rPr kumimoji="1" lang="ja-JP" altLang="en-US" sz="1600" b="1" dirty="0" smtClean="0">
                  <a:solidFill>
                    <a:schemeClr val="accent2">
                      <a:lumMod val="60000"/>
                      <a:lumOff val="40000"/>
                    </a:schemeClr>
                  </a:solidFill>
                  <a:latin typeface="メイリオ" panose="020B0604030504040204" pitchFamily="50" charset="-128"/>
                  <a:ea typeface="メイリオ" panose="020B0604030504040204" pitchFamily="50" charset="-128"/>
                </a:rPr>
                <a:t>あーレコメンド</a:t>
              </a:r>
              <a:r>
                <a:rPr kumimoji="1" lang="ja-JP" altLang="en-US" sz="1600" b="1" dirty="0">
                  <a:solidFill>
                    <a:schemeClr val="accent2">
                      <a:lumMod val="60000"/>
                      <a:lumOff val="40000"/>
                    </a:schemeClr>
                  </a:solidFill>
                  <a:latin typeface="メイリオ" panose="020B0604030504040204" pitchFamily="50" charset="-128"/>
                  <a:ea typeface="メイリオ" panose="020B0604030504040204" pitchFamily="50" charset="-128"/>
                </a:rPr>
                <a:t>された</a:t>
              </a:r>
              <a:r>
                <a:rPr kumimoji="1" lang="ja-JP" altLang="en-US" sz="1600" b="1" dirty="0" smtClean="0">
                  <a:solidFill>
                    <a:schemeClr val="accent2">
                      <a:lumMod val="60000"/>
                      <a:lumOff val="40000"/>
                    </a:schemeClr>
                  </a:solidFill>
                  <a:latin typeface="メイリオ" panose="020B0604030504040204" pitchFamily="50" charset="-128"/>
                  <a:ea typeface="メイリオ" panose="020B0604030504040204" pitchFamily="50" charset="-128"/>
                </a:rPr>
                <a:t>アドレスをよく確認せずに</a:t>
              </a:r>
              <a:r>
                <a:rPr kumimoji="1" lang="en-US" altLang="ja-JP" sz="1600" b="1" dirty="0" smtClean="0">
                  <a:solidFill>
                    <a:schemeClr val="accent2">
                      <a:lumMod val="60000"/>
                      <a:lumOff val="40000"/>
                    </a:schemeClr>
                  </a:solidFill>
                  <a:latin typeface="メイリオ" panose="020B0604030504040204" pitchFamily="50" charset="-128"/>
                  <a:ea typeface="メイリオ" panose="020B0604030504040204" pitchFamily="50" charset="-128"/>
                </a:rPr>
                <a:t/>
              </a:r>
              <a:br>
                <a:rPr kumimoji="1" lang="en-US" altLang="ja-JP" sz="1600" b="1" dirty="0" smtClean="0">
                  <a:solidFill>
                    <a:schemeClr val="accent2">
                      <a:lumMod val="60000"/>
                      <a:lumOff val="40000"/>
                    </a:schemeClr>
                  </a:solidFill>
                  <a:latin typeface="メイリオ" panose="020B0604030504040204" pitchFamily="50" charset="-128"/>
                  <a:ea typeface="メイリオ" panose="020B0604030504040204" pitchFamily="50" charset="-128"/>
                </a:rPr>
              </a:br>
              <a:r>
                <a:rPr kumimoji="1" lang="ja-JP" altLang="en-US" sz="1600" b="1" dirty="0" smtClean="0">
                  <a:solidFill>
                    <a:schemeClr val="accent2">
                      <a:lumMod val="60000"/>
                      <a:lumOff val="40000"/>
                    </a:schemeClr>
                  </a:solidFill>
                  <a:latin typeface="メイリオ" panose="020B0604030504040204" pitchFamily="50" charset="-128"/>
                  <a:ea typeface="メイリオ" panose="020B0604030504040204" pitchFamily="50" charset="-128"/>
                </a:rPr>
                <a:t>そのままおくっちゃってた</a:t>
              </a:r>
              <a:r>
                <a:rPr kumimoji="1" lang="ja-JP" altLang="en-US" sz="1600" b="1" dirty="0">
                  <a:solidFill>
                    <a:schemeClr val="accent2">
                      <a:lumMod val="60000"/>
                      <a:lumOff val="40000"/>
                    </a:schemeClr>
                  </a:solidFill>
                  <a:latin typeface="メイリオ" panose="020B0604030504040204" pitchFamily="50" charset="-128"/>
                  <a:ea typeface="メイリオ" panose="020B0604030504040204" pitchFamily="50" charset="-128"/>
                </a:rPr>
                <a:t>・・</a:t>
              </a:r>
            </a:p>
          </p:txBody>
        </p:sp>
        <p:sp>
          <p:nvSpPr>
            <p:cNvPr id="26" name="角丸四角形吹き出し 37">
              <a:extLst>
                <a:ext uri="{FF2B5EF4-FFF2-40B4-BE49-F238E27FC236}">
                  <a16:creationId xmlns:a16="http://schemas.microsoft.com/office/drawing/2014/main" id="{68E661EB-4353-4DCB-AE3A-85D1C08D4A3A}"/>
                </a:ext>
              </a:extLst>
            </p:cNvPr>
            <p:cNvSpPr/>
            <p:nvPr/>
          </p:nvSpPr>
          <p:spPr>
            <a:xfrm>
              <a:off x="2937106" y="5668953"/>
              <a:ext cx="5038493" cy="769560"/>
            </a:xfrm>
            <a:prstGeom prst="wedgeRoundRectCallout">
              <a:avLst>
                <a:gd name="adj1" fmla="val 52344"/>
                <a:gd name="adj2" fmla="val -32886"/>
                <a:gd name="adj3" fmla="val 16667"/>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pic>
        <p:nvPicPr>
          <p:cNvPr id="27" name="グラフィックス 62" descr="水">
            <a:extLst>
              <a:ext uri="{FF2B5EF4-FFF2-40B4-BE49-F238E27FC236}">
                <a16:creationId xmlns:a16="http://schemas.microsoft.com/office/drawing/2014/main" id="{8E898E16-872E-4CCF-AB9D-C21CF699E3E7}"/>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4384723">
            <a:off x="7904575" y="2244367"/>
            <a:ext cx="478155" cy="710458"/>
          </a:xfrm>
          <a:prstGeom prst="rect">
            <a:avLst/>
          </a:prstGeom>
        </p:spPr>
      </p:pic>
      <p:grpSp>
        <p:nvGrpSpPr>
          <p:cNvPr id="28" name="グループ化 27"/>
          <p:cNvGrpSpPr/>
          <p:nvPr/>
        </p:nvGrpSpPr>
        <p:grpSpPr>
          <a:xfrm>
            <a:off x="4013783" y="3320442"/>
            <a:ext cx="2006437" cy="617223"/>
            <a:chOff x="3904898" y="3177247"/>
            <a:chExt cx="2006437" cy="617223"/>
          </a:xfrm>
        </p:grpSpPr>
        <p:sp>
          <p:nvSpPr>
            <p:cNvPr id="29" name="フローチャート: 判断 28"/>
            <p:cNvSpPr/>
            <p:nvPr/>
          </p:nvSpPr>
          <p:spPr>
            <a:xfrm rot="2287450">
              <a:off x="3904898" y="3247646"/>
              <a:ext cx="2006437" cy="503855"/>
            </a:xfrm>
            <a:prstGeom prst="flowChartDecisi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6806" y="3177247"/>
              <a:ext cx="1002625" cy="617223"/>
            </a:xfrm>
            <a:prstGeom prst="rect">
              <a:avLst/>
            </a:prstGeom>
          </p:spPr>
        </p:pic>
      </p:grpSp>
    </p:spTree>
    <p:extLst>
      <p:ext uri="{BB962C8B-B14F-4D97-AF65-F5344CB8AC3E}">
        <p14:creationId xmlns:p14="http://schemas.microsoft.com/office/powerpoint/2010/main" val="36095711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500"/>
                            </p:stCondLst>
                            <p:childTnLst>
                              <p:par>
                                <p:cTn id="9" presetID="53" presetClass="entr" presetSubtype="16"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par>
                                <p:cTn id="14" presetID="22" presetClass="entr" presetSubtype="1" fill="hold" nodeType="withEffect">
                                  <p:stCondLst>
                                    <p:cond delay="50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1000"/>
                                        <p:tgtEl>
                                          <p:spTgt spid="27"/>
                                        </p:tgtEl>
                                      </p:cBhvr>
                                    </p:animEffect>
                                  </p:childTnLst>
                                </p:cTn>
                              </p:par>
                            </p:childTnLst>
                          </p:cTn>
                        </p:par>
                        <p:par>
                          <p:cTn id="17" fill="hold">
                            <p:stCondLst>
                              <p:cond delay="3000"/>
                            </p:stCondLst>
                            <p:childTnLst>
                              <p:par>
                                <p:cTn id="18" presetID="53" presetClass="entr" presetSubtype="16" fill="hold" nodeType="afterEffect">
                                  <p:stCondLst>
                                    <p:cond delay="1000"/>
                                  </p:stCondLst>
                                  <p:childTnLst>
                                    <p:set>
                                      <p:cBhvr>
                                        <p:cTn id="19" dur="1" fill="hold">
                                          <p:stCondLst>
                                            <p:cond delay="0"/>
                                          </p:stCondLst>
                                        </p:cTn>
                                        <p:tgtEl>
                                          <p:spTgt spid="24"/>
                                        </p:tgtEl>
                                        <p:attrNameLst>
                                          <p:attrName>style.visibility</p:attrName>
                                        </p:attrNameLst>
                                      </p:cBhvr>
                                      <p:to>
                                        <p:strVal val="visible"/>
                                      </p:to>
                                    </p:set>
                                    <p:anim calcmode="lin" valueType="num">
                                      <p:cBhvr>
                                        <p:cTn id="20" dur="1000" fill="hold"/>
                                        <p:tgtEl>
                                          <p:spTgt spid="24"/>
                                        </p:tgtEl>
                                        <p:attrNameLst>
                                          <p:attrName>ppt_w</p:attrName>
                                        </p:attrNameLst>
                                      </p:cBhvr>
                                      <p:tavLst>
                                        <p:tav tm="0">
                                          <p:val>
                                            <p:fltVal val="0"/>
                                          </p:val>
                                        </p:tav>
                                        <p:tav tm="100000">
                                          <p:val>
                                            <p:strVal val="#ppt_w"/>
                                          </p:val>
                                        </p:tav>
                                      </p:tavLst>
                                    </p:anim>
                                    <p:anim calcmode="lin" valueType="num">
                                      <p:cBhvr>
                                        <p:cTn id="21" dur="1000" fill="hold"/>
                                        <p:tgtEl>
                                          <p:spTgt spid="24"/>
                                        </p:tgtEl>
                                        <p:attrNameLst>
                                          <p:attrName>ppt_h</p:attrName>
                                        </p:attrNameLst>
                                      </p:cBhvr>
                                      <p:tavLst>
                                        <p:tav tm="0">
                                          <p:val>
                                            <p:fltVal val="0"/>
                                          </p:val>
                                        </p:tav>
                                        <p:tav tm="100000">
                                          <p:val>
                                            <p:strVal val="#ppt_h"/>
                                          </p:val>
                                        </p:tav>
                                      </p:tavLst>
                                    </p:anim>
                                    <p:animEffect transition="in" filter="fade">
                                      <p:cBhvr>
                                        <p:cTn id="2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p:cNvGrpSpPr/>
          <p:nvPr/>
        </p:nvGrpSpPr>
        <p:grpSpPr>
          <a:xfrm>
            <a:off x="3793996" y="573773"/>
            <a:ext cx="4301174" cy="420373"/>
            <a:chOff x="2286929" y="3800753"/>
            <a:chExt cx="2972852" cy="594374"/>
          </a:xfrm>
        </p:grpSpPr>
        <p:sp>
          <p:nvSpPr>
            <p:cNvPr id="37" name="テキスト ボックス 36"/>
            <p:cNvSpPr txBox="1"/>
            <p:nvPr/>
          </p:nvSpPr>
          <p:spPr>
            <a:xfrm>
              <a:off x="2388968" y="3900277"/>
              <a:ext cx="2768773" cy="478688"/>
            </a:xfrm>
            <a:prstGeom prst="rect">
              <a:avLst/>
            </a:prstGeom>
            <a:noFill/>
          </p:spPr>
          <p:txBody>
            <a:bodyPr wrap="square" rtlCol="0">
              <a:spAutoFit/>
            </a:bodyPr>
            <a:lstStyle/>
            <a:p>
              <a:r>
                <a:rPr lang="ja-JP" altLang="en-US" sz="1600" b="1" dirty="0">
                  <a:solidFill>
                    <a:schemeClr val="tx1">
                      <a:lumMod val="50000"/>
                      <a:lumOff val="50000"/>
                    </a:schemeClr>
                  </a:solidFill>
                  <a:latin typeface="メイリオ" panose="020B0604030504040204" pitchFamily="50" charset="-128"/>
                  <a:ea typeface="メイリオ" panose="020B0604030504040204" pitchFamily="50" charset="-128"/>
                </a:rPr>
                <a:t>おおっと！</a:t>
              </a:r>
              <a:r>
                <a:rPr lang="ja-JP" altLang="en-US" sz="1600" b="1" dirty="0" smtClean="0">
                  <a:solidFill>
                    <a:schemeClr val="tx1">
                      <a:lumMod val="50000"/>
                      <a:lumOff val="50000"/>
                    </a:schemeClr>
                  </a:solidFill>
                  <a:latin typeface="メイリオ" panose="020B0604030504040204" pitchFamily="50" charset="-128"/>
                  <a:ea typeface="メイリオ" panose="020B0604030504040204" pitchFamily="50" charset="-128"/>
                </a:rPr>
                <a:t>！それ</a:t>
              </a:r>
              <a:r>
                <a:rPr lang="ja-JP" altLang="en-US" sz="1600" b="1" dirty="0">
                  <a:solidFill>
                    <a:schemeClr val="tx1">
                      <a:lumMod val="50000"/>
                      <a:lumOff val="50000"/>
                    </a:schemeClr>
                  </a:solidFill>
                  <a:latin typeface="メイリオ" panose="020B0604030504040204" pitchFamily="50" charset="-128"/>
                  <a:ea typeface="メイリオ" panose="020B0604030504040204" pitchFamily="50" charset="-128"/>
                </a:rPr>
                <a:t>はおおごとです・・・</a:t>
              </a:r>
              <a:endParaRPr kumimoji="1" lang="ja-JP" altLang="en-US" sz="16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1" name="角丸四角形吹き出し 40"/>
            <p:cNvSpPr/>
            <p:nvPr/>
          </p:nvSpPr>
          <p:spPr>
            <a:xfrm>
              <a:off x="2286929" y="3800753"/>
              <a:ext cx="2972852" cy="594374"/>
            </a:xfrm>
            <a:prstGeom prst="wedgeRoundRectCallout">
              <a:avLst>
                <a:gd name="adj1" fmla="val -53866"/>
                <a:gd name="adj2" fmla="val 37875"/>
                <a:gd name="adj3" fmla="val 16667"/>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6" name="スライド番号プレースホルダー 5"/>
          <p:cNvSpPr>
            <a:spLocks noGrp="1"/>
          </p:cNvSpPr>
          <p:nvPr>
            <p:ph type="sldNum" sz="quarter" idx="12"/>
          </p:nvPr>
        </p:nvSpPr>
        <p:spPr>
          <a:xfrm>
            <a:off x="7066470" y="6478496"/>
            <a:ext cx="2057400" cy="365125"/>
          </a:xfrm>
        </p:spPr>
        <p:txBody>
          <a:bodyPr/>
          <a:lstStyle/>
          <a:p>
            <a:fld id="{2AF7E1A5-65D0-4BAB-B45E-F1648246AF86}" type="slidenum">
              <a:rPr kumimoji="1" lang="ja-JP" altLang="en-US" sz="1400" smtClean="0"/>
              <a:t>16</a:t>
            </a:fld>
            <a:endParaRPr kumimoji="1" lang="ja-JP" altLang="en-US" sz="1400" dirty="0"/>
          </a:p>
        </p:txBody>
      </p:sp>
      <p:grpSp>
        <p:nvGrpSpPr>
          <p:cNvPr id="2" name="グループ化 1">
            <a:extLst>
              <a:ext uri="{FF2B5EF4-FFF2-40B4-BE49-F238E27FC236}">
                <a16:creationId xmlns:a16="http://schemas.microsoft.com/office/drawing/2014/main" id="{B90BF3A6-A778-444E-8908-AE77510585F9}"/>
              </a:ext>
            </a:extLst>
          </p:cNvPr>
          <p:cNvGrpSpPr/>
          <p:nvPr/>
        </p:nvGrpSpPr>
        <p:grpSpPr>
          <a:xfrm>
            <a:off x="1594036" y="4968791"/>
            <a:ext cx="4953794" cy="798036"/>
            <a:chOff x="3452252" y="405505"/>
            <a:chExt cx="4953794" cy="798036"/>
          </a:xfrm>
        </p:grpSpPr>
        <p:sp>
          <p:nvSpPr>
            <p:cNvPr id="40" name="テキスト ボックス 39">
              <a:extLst>
                <a:ext uri="{FF2B5EF4-FFF2-40B4-BE49-F238E27FC236}">
                  <a16:creationId xmlns:a16="http://schemas.microsoft.com/office/drawing/2014/main" id="{D65802E8-7395-4194-83B6-BD0BFC5D1465}"/>
                </a:ext>
              </a:extLst>
            </p:cNvPr>
            <p:cNvSpPr txBox="1"/>
            <p:nvPr/>
          </p:nvSpPr>
          <p:spPr>
            <a:xfrm>
              <a:off x="3626552" y="543625"/>
              <a:ext cx="4779494" cy="584775"/>
            </a:xfrm>
            <a:prstGeom prst="rect">
              <a:avLst/>
            </a:prstGeom>
            <a:noFill/>
          </p:spPr>
          <p:txBody>
            <a:bodyPr wrap="square" rtlCol="0">
              <a:spAutoFit/>
            </a:bodyPr>
            <a:lstStyle/>
            <a:p>
              <a:r>
                <a:rPr lang="ja-JP" altLang="en-US" sz="1600" b="1" dirty="0" smtClean="0">
                  <a:solidFill>
                    <a:schemeClr val="accent2"/>
                  </a:solidFill>
                  <a:latin typeface="メイリオ" panose="020B0604030504040204" pitchFamily="50" charset="-128"/>
                  <a:ea typeface="メイリオ" panose="020B0604030504040204" pitchFamily="50" charset="-128"/>
                </a:rPr>
                <a:t>先生、すみません</a:t>
              </a:r>
              <a:r>
                <a:rPr lang="ja-JP" altLang="en-US" sz="1600" b="1" dirty="0">
                  <a:solidFill>
                    <a:schemeClr val="accent2"/>
                  </a:solidFill>
                  <a:latin typeface="メイリオ" panose="020B0604030504040204" pitchFamily="50" charset="-128"/>
                  <a:ea typeface="メイリオ" panose="020B0604030504040204" pitchFamily="50" charset="-128"/>
                </a:rPr>
                <a:t>、</a:t>
              </a:r>
              <a:r>
                <a:rPr lang="en-US" altLang="ja-JP" sz="1600" b="1" dirty="0">
                  <a:solidFill>
                    <a:schemeClr val="accent2"/>
                  </a:solidFill>
                  <a:latin typeface="メイリオ" panose="020B0604030504040204" pitchFamily="50" charset="-128"/>
                  <a:ea typeface="メイリオ" panose="020B0604030504040204" pitchFamily="50" charset="-128"/>
                </a:rPr>
                <a:t/>
              </a:r>
              <a:br>
                <a:rPr lang="en-US" altLang="ja-JP" sz="1600" b="1" dirty="0">
                  <a:solidFill>
                    <a:schemeClr val="accent2"/>
                  </a:solidFill>
                  <a:latin typeface="メイリオ" panose="020B0604030504040204" pitchFamily="50" charset="-128"/>
                  <a:ea typeface="メイリオ" panose="020B0604030504040204" pitchFamily="50" charset="-128"/>
                </a:rPr>
              </a:br>
              <a:r>
                <a:rPr lang="ja-JP" altLang="en-US" sz="1600" b="1" dirty="0">
                  <a:solidFill>
                    <a:schemeClr val="accent2"/>
                  </a:solidFill>
                  <a:latin typeface="メイリオ" panose="020B0604030504040204" pitchFamily="50" charset="-128"/>
                  <a:ea typeface="メイリオ" panose="020B0604030504040204" pitchFamily="50" charset="-128"/>
                </a:rPr>
                <a:t>さっき違う人に送ってしまったんですけど・・・</a:t>
              </a:r>
              <a:endParaRPr kumimoji="1" lang="ja-JP" altLang="en-US" sz="1600" b="1" dirty="0">
                <a:solidFill>
                  <a:schemeClr val="accent2"/>
                </a:solidFill>
                <a:latin typeface="メイリオ" panose="020B0604030504040204" pitchFamily="50" charset="-128"/>
                <a:ea typeface="メイリオ" panose="020B0604030504040204" pitchFamily="50" charset="-128"/>
              </a:endParaRPr>
            </a:p>
          </p:txBody>
        </p:sp>
        <p:sp>
          <p:nvSpPr>
            <p:cNvPr id="57" name="角丸四角形吹き出し 37">
              <a:extLst>
                <a:ext uri="{FF2B5EF4-FFF2-40B4-BE49-F238E27FC236}">
                  <a16:creationId xmlns:a16="http://schemas.microsoft.com/office/drawing/2014/main" id="{68E661EB-4353-4DCB-AE3A-85D1C08D4A3A}"/>
                </a:ext>
              </a:extLst>
            </p:cNvPr>
            <p:cNvSpPr/>
            <p:nvPr/>
          </p:nvSpPr>
          <p:spPr>
            <a:xfrm>
              <a:off x="3452252" y="405505"/>
              <a:ext cx="4953793" cy="798036"/>
            </a:xfrm>
            <a:prstGeom prst="wedgeRoundRectCallout">
              <a:avLst>
                <a:gd name="adj1" fmla="val 53672"/>
                <a:gd name="adj2" fmla="val -34105"/>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3" name="グループ化 2">
            <a:extLst>
              <a:ext uri="{FF2B5EF4-FFF2-40B4-BE49-F238E27FC236}">
                <a16:creationId xmlns:a16="http://schemas.microsoft.com/office/drawing/2014/main" id="{3A1EACCE-DD02-4C42-9BE1-3F2F206A7ED7}"/>
              </a:ext>
            </a:extLst>
          </p:cNvPr>
          <p:cNvGrpSpPr/>
          <p:nvPr/>
        </p:nvGrpSpPr>
        <p:grpSpPr>
          <a:xfrm>
            <a:off x="4158083" y="1203873"/>
            <a:ext cx="4753028" cy="717598"/>
            <a:chOff x="2168539" y="4968292"/>
            <a:chExt cx="4753028" cy="717598"/>
          </a:xfrm>
        </p:grpSpPr>
        <p:sp>
          <p:nvSpPr>
            <p:cNvPr id="48" name="テキスト ボックス 47">
              <a:extLst>
                <a:ext uri="{FF2B5EF4-FFF2-40B4-BE49-F238E27FC236}">
                  <a16:creationId xmlns:a16="http://schemas.microsoft.com/office/drawing/2014/main" id="{8B84CA3A-1FC1-4D22-B9D5-E75855ED828E}"/>
                </a:ext>
              </a:extLst>
            </p:cNvPr>
            <p:cNvSpPr txBox="1"/>
            <p:nvPr/>
          </p:nvSpPr>
          <p:spPr>
            <a:xfrm>
              <a:off x="2231201" y="5060361"/>
              <a:ext cx="4690366" cy="584775"/>
            </a:xfrm>
            <a:prstGeom prst="rect">
              <a:avLst/>
            </a:prstGeom>
            <a:noFill/>
          </p:spPr>
          <p:txBody>
            <a:bodyPr wrap="square" rtlCol="0">
              <a:spAutoFit/>
            </a:bodyPr>
            <a:lstStyle/>
            <a:p>
              <a:r>
                <a:rPr lang="ja-JP" altLang="en-US" sz="1600" b="1" dirty="0" smtClean="0">
                  <a:solidFill>
                    <a:schemeClr val="bg1">
                      <a:lumMod val="65000"/>
                    </a:schemeClr>
                  </a:solidFill>
                  <a:latin typeface="メイリオ" panose="020B0604030504040204" pitchFamily="50" charset="-128"/>
                  <a:ea typeface="メイリオ" panose="020B0604030504040204" pitchFamily="50" charset="-128"/>
                </a:rPr>
                <a:t>ふう・・これが個人情報の入ったデータだったら謝罪会見ものだった・・・</a:t>
              </a:r>
              <a:endParaRPr kumimoji="1" lang="ja-JP" altLang="en-US" sz="1600" b="1"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61" name="角丸四角形吹き出し 40">
              <a:extLst>
                <a:ext uri="{FF2B5EF4-FFF2-40B4-BE49-F238E27FC236}">
                  <a16:creationId xmlns:a16="http://schemas.microsoft.com/office/drawing/2014/main" id="{338EC099-4C2E-403C-8963-FBB3B5521736}"/>
                </a:ext>
              </a:extLst>
            </p:cNvPr>
            <p:cNvSpPr/>
            <p:nvPr/>
          </p:nvSpPr>
          <p:spPr>
            <a:xfrm>
              <a:off x="2168539" y="4968292"/>
              <a:ext cx="4753027" cy="717598"/>
            </a:xfrm>
            <a:prstGeom prst="wedgeRoundRectCallout">
              <a:avLst>
                <a:gd name="adj1" fmla="val -53720"/>
                <a:gd name="adj2" fmla="val -25234"/>
                <a:gd name="adj3" fmla="val 16667"/>
              </a:avLst>
            </a:prstGeom>
            <a:noFill/>
            <a:ln w="38100">
              <a:solidFill>
                <a:srgbClr val="7F7F7F">
                  <a:alpha val="5294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6" name="グループ化 15"/>
          <p:cNvGrpSpPr/>
          <p:nvPr/>
        </p:nvGrpSpPr>
        <p:grpSpPr>
          <a:xfrm>
            <a:off x="262368" y="481883"/>
            <a:ext cx="3808565" cy="3734894"/>
            <a:chOff x="153835" y="521420"/>
            <a:chExt cx="4303967" cy="4303967"/>
          </a:xfrm>
        </p:grpSpPr>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b="33321"/>
            <a:stretch/>
          </p:blipFill>
          <p:spPr>
            <a:xfrm flipH="1">
              <a:off x="1099919" y="1001103"/>
              <a:ext cx="2863492" cy="3337632"/>
            </a:xfrm>
            <a:prstGeom prst="rect">
              <a:avLst/>
            </a:prstGeom>
          </p:spPr>
        </p:pic>
        <p:sp>
          <p:nvSpPr>
            <p:cNvPr id="18" name="楕円 17"/>
            <p:cNvSpPr>
              <a:spLocks noChangeAspect="1"/>
            </p:cNvSpPr>
            <p:nvPr/>
          </p:nvSpPr>
          <p:spPr>
            <a:xfrm>
              <a:off x="153835" y="521420"/>
              <a:ext cx="4303967" cy="4303967"/>
            </a:xfrm>
            <a:prstGeom prst="ellipse">
              <a:avLst/>
            </a:prstGeom>
            <a:noFill/>
            <a:ln w="1016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9" name="図 18" descr="アイコン&#10;&#10;自動的に生成された説明">
            <a:extLst>
              <a:ext uri="{FF2B5EF4-FFF2-40B4-BE49-F238E27FC236}">
                <a16:creationId xmlns:a16="http://schemas.microsoft.com/office/drawing/2014/main" id="{4B11D410-AE4C-4F4B-91A7-C44CB3EFB7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370" y="2349330"/>
            <a:ext cx="2380917" cy="4170662"/>
          </a:xfrm>
          <a:prstGeom prst="rect">
            <a:avLst/>
          </a:prstGeom>
        </p:spPr>
      </p:pic>
      <p:pic>
        <p:nvPicPr>
          <p:cNvPr id="63" name="グラフィックス 62" descr="水">
            <a:extLst>
              <a:ext uri="{FF2B5EF4-FFF2-40B4-BE49-F238E27FC236}">
                <a16:creationId xmlns:a16="http://schemas.microsoft.com/office/drawing/2014/main" id="{8E898E16-872E-4CCF-AB9D-C21CF699E3E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698924" y="1725930"/>
            <a:ext cx="467726" cy="540110"/>
          </a:xfrm>
          <a:prstGeom prst="rect">
            <a:avLst/>
          </a:prstGeom>
        </p:spPr>
      </p:pic>
      <p:grpSp>
        <p:nvGrpSpPr>
          <p:cNvPr id="23" name="グループ化 22"/>
          <p:cNvGrpSpPr/>
          <p:nvPr/>
        </p:nvGrpSpPr>
        <p:grpSpPr>
          <a:xfrm>
            <a:off x="4013783" y="3320442"/>
            <a:ext cx="2006437" cy="617223"/>
            <a:chOff x="3904898" y="3177247"/>
            <a:chExt cx="2006437" cy="617223"/>
          </a:xfrm>
        </p:grpSpPr>
        <p:sp>
          <p:nvSpPr>
            <p:cNvPr id="24" name="フローチャート: 判断 23"/>
            <p:cNvSpPr/>
            <p:nvPr/>
          </p:nvSpPr>
          <p:spPr>
            <a:xfrm rot="2287450">
              <a:off x="3904898" y="3247646"/>
              <a:ext cx="2006437" cy="503855"/>
            </a:xfrm>
            <a:prstGeom prst="flowChartDecisi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6806" y="3177247"/>
              <a:ext cx="1002625" cy="617223"/>
            </a:xfrm>
            <a:prstGeom prst="rect">
              <a:avLst/>
            </a:prstGeom>
          </p:spPr>
        </p:pic>
      </p:grpSp>
    </p:spTree>
    <p:extLst>
      <p:ext uri="{BB962C8B-B14F-4D97-AF65-F5344CB8AC3E}">
        <p14:creationId xmlns:p14="http://schemas.microsoft.com/office/powerpoint/2010/main" val="60645891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2500"/>
                            </p:stCondLst>
                            <p:childTnLst>
                              <p:par>
                                <p:cTn id="9" presetID="22" presetClass="entr" presetSubtype="8" fill="hold" nodeType="afterEffect">
                                  <p:stCondLst>
                                    <p:cond delay="50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1000"/>
                                        <p:tgtEl>
                                          <p:spTgt spid="32"/>
                                        </p:tgtEl>
                                      </p:cBhvr>
                                    </p:animEffect>
                                  </p:childTnLst>
                                </p:cTn>
                              </p:par>
                            </p:childTnLst>
                          </p:cTn>
                        </p:par>
                        <p:par>
                          <p:cTn id="12" fill="hold">
                            <p:stCondLst>
                              <p:cond delay="4000"/>
                            </p:stCondLst>
                            <p:childTnLst>
                              <p:par>
                                <p:cTn id="13" presetID="26"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par>
                          <p:cTn id="29" fill="hold">
                            <p:stCondLst>
                              <p:cond delay="6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2989AF3C-ADF4-4848-AF86-95360DB95E26}"/>
              </a:ext>
            </a:extLst>
          </p:cNvPr>
          <p:cNvGrpSpPr/>
          <p:nvPr/>
        </p:nvGrpSpPr>
        <p:grpSpPr>
          <a:xfrm>
            <a:off x="120173" y="89215"/>
            <a:ext cx="1052683" cy="1052683"/>
            <a:chOff x="120175" y="102871"/>
            <a:chExt cx="1052683" cy="1052683"/>
          </a:xfrm>
        </p:grpSpPr>
        <p:sp>
          <p:nvSpPr>
            <p:cNvPr id="3" name="楕円 2"/>
            <p:cNvSpPr>
              <a:spLocks noChangeAspect="1"/>
            </p:cNvSpPr>
            <p:nvPr/>
          </p:nvSpPr>
          <p:spPr>
            <a:xfrm>
              <a:off x="120175" y="102871"/>
              <a:ext cx="1052683" cy="105268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23350" y="444546"/>
              <a:ext cx="646331" cy="369332"/>
            </a:xfrm>
            <a:prstGeom prst="rect">
              <a:avLst/>
            </a:prstGeom>
            <a:noFill/>
          </p:spPr>
          <p:txBody>
            <a:bodyPr wrap="none" rtlCol="0">
              <a:spAutoFit/>
            </a:bodyPr>
            <a:lstStyle/>
            <a:p>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解説</a:t>
              </a:r>
            </a:p>
          </p:txBody>
        </p:sp>
      </p:grpSp>
      <p:sp>
        <p:nvSpPr>
          <p:cNvPr id="5" name="テキスト ボックス 4"/>
          <p:cNvSpPr txBox="1"/>
          <p:nvPr/>
        </p:nvSpPr>
        <p:spPr>
          <a:xfrm>
            <a:off x="1172856" y="1814341"/>
            <a:ext cx="7342496" cy="1692771"/>
          </a:xfrm>
          <a:prstGeom prst="rect">
            <a:avLst/>
          </a:prstGeom>
          <a:noFill/>
        </p:spPr>
        <p:txBody>
          <a:bodyPr wrap="square" rtlCol="0">
            <a:spAutoFit/>
          </a:bodyPr>
          <a:lstStyle/>
          <a:p>
            <a:pPr marL="182563" indent="-182563">
              <a:lnSpc>
                <a:spcPct val="130000"/>
              </a:lnSpc>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セキュリティ</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742950" lvl="1" indent="-285750">
              <a:lnSpc>
                <a:spcPct val="130000"/>
              </a:lnSpc>
              <a:buFont typeface="Wingdings" panose="05000000000000000000" pitchFamily="2" charset="2"/>
              <a:buChar char="l"/>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適切な保存場所の選択においては、容量や費用、簡便さに加え、</a:t>
            </a:r>
            <a:r>
              <a:rPr lang="ja-JP" altLang="en-US" sz="1600" b="1" dirty="0">
                <a:solidFill>
                  <a:schemeClr val="accent5"/>
                </a:solidFill>
                <a:latin typeface="メイリオ" panose="020B0604030504040204" pitchFamily="50" charset="-128"/>
                <a:ea typeface="メイリオ" panose="020B0604030504040204" pitchFamily="50" charset="-128"/>
              </a:rPr>
              <a:t>信頼性や安全性を考慮すること</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742950" lvl="1" indent="-285750">
              <a:lnSpc>
                <a:spcPct val="130000"/>
              </a:lnSpc>
              <a:buFont typeface="Wingdings" panose="05000000000000000000" pitchFamily="2" charset="2"/>
              <a:buChar char="l"/>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アクセス権限の設定など</a:t>
            </a:r>
            <a:r>
              <a:rPr lang="ja-JP" altLang="en-US" sz="1600" b="1" dirty="0">
                <a:solidFill>
                  <a:schemeClr val="accent5"/>
                </a:solidFill>
                <a:latin typeface="メイリオ" panose="020B0604030504040204" pitchFamily="50" charset="-128"/>
                <a:ea typeface="メイリオ" panose="020B0604030504040204" pitchFamily="50" charset="-128"/>
              </a:rPr>
              <a:t>適切なセキュリティ確保</a:t>
            </a:r>
            <a:endParaRPr lang="en-US" altLang="ja-JP" sz="1600" b="1" dirty="0">
              <a:solidFill>
                <a:schemeClr val="accent5"/>
              </a:solidFill>
              <a:latin typeface="メイリオ" panose="020B0604030504040204" pitchFamily="50" charset="-128"/>
              <a:ea typeface="メイリオ" panose="020B0604030504040204" pitchFamily="50" charset="-128"/>
            </a:endParaRPr>
          </a:p>
          <a:p>
            <a:pPr marL="742950" lvl="1" indent="-285750">
              <a:lnSpc>
                <a:spcPct val="130000"/>
              </a:lnSpc>
              <a:buFont typeface="Wingdings" panose="05000000000000000000" pitchFamily="2" charset="2"/>
              <a:buChar char="l"/>
            </a:pPr>
            <a:r>
              <a:rPr lang="ja-JP" altLang="en-US" sz="1600" b="1" dirty="0">
                <a:solidFill>
                  <a:schemeClr val="accent5"/>
                </a:solidFill>
                <a:latin typeface="メイリオ" panose="020B0604030504040204" pitchFamily="50" charset="-128"/>
                <a:ea typeface="メイリオ" panose="020B0604030504040204" pitchFamily="50" charset="-128"/>
              </a:rPr>
              <a:t>人為的なミスを防ぐための手順の整備や教育　　　　　　</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など</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172856" y="3603481"/>
            <a:ext cx="7435887" cy="2012859"/>
          </a:xfrm>
          <a:prstGeom prst="rect">
            <a:avLst/>
          </a:prstGeom>
          <a:noFill/>
        </p:spPr>
        <p:txBody>
          <a:bodyPr wrap="square" rtlCol="0">
            <a:spAutoFit/>
          </a:bodyPr>
          <a:lstStyle/>
          <a:p>
            <a:pPr marL="182563" indent="-182563">
              <a:lnSpc>
                <a:spcPct val="130000"/>
              </a:lnSpc>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バックアップ</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742950" lvl="1" indent="-285750">
              <a:lnSpc>
                <a:spcPct val="130000"/>
              </a:lnSpc>
              <a:buFont typeface="Wingdings" panose="05000000000000000000" pitchFamily="2" charset="2"/>
              <a:buChar char="l"/>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手動ではなく、バックアップソフトウェアなどを利用し</a:t>
            </a:r>
            <a:r>
              <a:rPr lang="ja-JP" altLang="en-US" sz="1600" b="1" dirty="0">
                <a:solidFill>
                  <a:schemeClr val="accent5"/>
                </a:solidFill>
                <a:latin typeface="メイリオ" panose="020B0604030504040204" pitchFamily="50" charset="-128"/>
                <a:ea typeface="メイリオ" panose="020B0604030504040204" pitchFamily="50" charset="-128"/>
              </a:rPr>
              <a:t>定期的にバックアップを取得</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する</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742950" lvl="1" indent="-285750">
              <a:lnSpc>
                <a:spcPct val="130000"/>
              </a:lnSpc>
              <a:buFont typeface="Wingdings" panose="05000000000000000000" pitchFamily="2" charset="2"/>
              <a:buChar char="l"/>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ディスク容量やバックアップに必要な時間を勘案し、</a:t>
            </a:r>
            <a:r>
              <a:rPr lang="ja-JP" altLang="en-US" sz="1600" b="1" dirty="0">
                <a:solidFill>
                  <a:schemeClr val="accent5"/>
                </a:solidFill>
                <a:latin typeface="メイリオ" panose="020B0604030504040204" pitchFamily="50" charset="-128"/>
                <a:ea typeface="メイリオ" panose="020B0604030504040204" pitchFamily="50" charset="-128"/>
              </a:rPr>
              <a:t>適切なバックアップ方法</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を選択する</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742950" lvl="1" indent="-285750">
              <a:lnSpc>
                <a:spcPct val="130000"/>
              </a:lnSpc>
              <a:buFont typeface="Wingdings" panose="05000000000000000000" pitchFamily="2" charset="2"/>
              <a:buChar char="l"/>
            </a:pPr>
            <a:r>
              <a:rPr lang="ja-JP" altLang="en-US" sz="1600" b="1" dirty="0">
                <a:solidFill>
                  <a:schemeClr val="accent5"/>
                </a:solidFill>
                <a:latin typeface="メイリオ" panose="020B0604030504040204" pitchFamily="50" charset="-128"/>
                <a:ea typeface="メイリオ" panose="020B0604030504040204" pitchFamily="50" charset="-128"/>
              </a:rPr>
              <a:t>災害等を考慮し、複数の場所におくことを推奨</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　　　　　など</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2AF7E1A5-65D0-4BAB-B45E-F1648246AF86}" type="slidenum">
              <a:rPr kumimoji="1" lang="ja-JP" altLang="en-US" smtClean="0"/>
              <a:t>17</a:t>
            </a:fld>
            <a:endParaRPr kumimoji="1" lang="ja-JP" altLang="en-US" dirty="0"/>
          </a:p>
        </p:txBody>
      </p:sp>
      <p:sp>
        <p:nvSpPr>
          <p:cNvPr id="10" name="テキスト ボックス 9"/>
          <p:cNvSpPr txBox="1"/>
          <p:nvPr/>
        </p:nvSpPr>
        <p:spPr>
          <a:xfrm>
            <a:off x="7003473" y="136524"/>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2</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172856" y="1153621"/>
            <a:ext cx="7342496" cy="412421"/>
          </a:xfrm>
          <a:prstGeom prst="rect">
            <a:avLst/>
          </a:prstGeom>
          <a:noFill/>
        </p:spPr>
        <p:txBody>
          <a:bodyPr wrap="square" rtlCol="0">
            <a:spAutoFit/>
          </a:bodyPr>
          <a:lstStyle/>
          <a:p>
            <a:pPr marL="182563" indent="-182563">
              <a:lnSpc>
                <a:spcPct val="130000"/>
              </a:lnSpc>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大事な研究データです、いざというときに備えておきましょう</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83570919"/>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15850CA-3712-4B37-933E-60AA745C8934}"/>
              </a:ext>
            </a:extLst>
          </p:cNvPr>
          <p:cNvSpPr>
            <a:spLocks noGrp="1"/>
          </p:cNvSpPr>
          <p:nvPr>
            <p:ph type="sldNum" sz="quarter" idx="12"/>
          </p:nvPr>
        </p:nvSpPr>
        <p:spPr/>
        <p:txBody>
          <a:bodyPr/>
          <a:lstStyle/>
          <a:p>
            <a:fld id="{2AF7E1A5-65D0-4BAB-B45E-F1648246AF86}" type="slidenum">
              <a:rPr kumimoji="1" lang="ja-JP" altLang="en-US" smtClean="0"/>
              <a:t>18</a:t>
            </a:fld>
            <a:endParaRPr kumimoji="1" lang="ja-JP" altLang="en-US"/>
          </a:p>
        </p:txBody>
      </p:sp>
      <p:sp>
        <p:nvSpPr>
          <p:cNvPr id="5" name="テキスト ボックス 4">
            <a:extLst>
              <a:ext uri="{FF2B5EF4-FFF2-40B4-BE49-F238E27FC236}">
                <a16:creationId xmlns:a16="http://schemas.microsoft.com/office/drawing/2014/main" id="{EBBC6CF2-4E9C-42B9-8A20-3B3E52067A65}"/>
              </a:ext>
            </a:extLst>
          </p:cNvPr>
          <p:cNvSpPr txBox="1"/>
          <p:nvPr/>
        </p:nvSpPr>
        <p:spPr>
          <a:xfrm>
            <a:off x="3561947" y="2509610"/>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3</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7B10C27-80E7-4964-8A74-0033624FF47A}"/>
              </a:ext>
            </a:extLst>
          </p:cNvPr>
          <p:cNvSpPr txBox="1"/>
          <p:nvPr/>
        </p:nvSpPr>
        <p:spPr>
          <a:xfrm>
            <a:off x="2504767" y="3424716"/>
            <a:ext cx="4134465" cy="523220"/>
          </a:xfrm>
          <a:prstGeom prst="rect">
            <a:avLst/>
          </a:prstGeom>
          <a:noFill/>
        </p:spPr>
        <p:txBody>
          <a:bodyPr wrap="none" rtlCol="0">
            <a:spAutoFit/>
          </a:bodyPr>
          <a:lstStyle/>
          <a:p>
            <a:pPr algn="ctr"/>
            <a:r>
              <a:rPr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rPr>
              <a:t>論文の根拠データの開示</a:t>
            </a:r>
            <a:endParaRPr kumimoji="1"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1500155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003473" y="136524"/>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3</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D4872625-A23C-4FE5-BDCC-D02CC3C9811C}"/>
              </a:ext>
            </a:extLst>
          </p:cNvPr>
          <p:cNvGrpSpPr/>
          <p:nvPr/>
        </p:nvGrpSpPr>
        <p:grpSpPr>
          <a:xfrm>
            <a:off x="120422" y="165219"/>
            <a:ext cx="1052683" cy="1052683"/>
            <a:chOff x="280795" y="447023"/>
            <a:chExt cx="1052683" cy="1052683"/>
          </a:xfrm>
        </p:grpSpPr>
        <p:sp>
          <p:nvSpPr>
            <p:cNvPr id="3" name="楕円 2"/>
            <p:cNvSpPr>
              <a:spLocks noChangeAspect="1"/>
            </p:cNvSpPr>
            <p:nvPr/>
          </p:nvSpPr>
          <p:spPr>
            <a:xfrm>
              <a:off x="280795" y="447023"/>
              <a:ext cx="1052683" cy="1052683"/>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83970" y="788698"/>
              <a:ext cx="646331" cy="369332"/>
            </a:xfrm>
            <a:prstGeom prst="rect">
              <a:avLst/>
            </a:prstGeom>
            <a:noFill/>
          </p:spPr>
          <p:txBody>
            <a:bodyPr wrap="none" rtlCol="0">
              <a:spAutoFit/>
            </a:bodyPr>
            <a:lstStyle/>
            <a:p>
              <a:pPr algn="ctr"/>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質問</a:t>
              </a:r>
            </a:p>
          </p:txBody>
        </p:sp>
      </p:grpSp>
      <p:sp>
        <p:nvSpPr>
          <p:cNvPr id="5" name="テキスト ボックス 4"/>
          <p:cNvSpPr txBox="1"/>
          <p:nvPr/>
        </p:nvSpPr>
        <p:spPr>
          <a:xfrm>
            <a:off x="1173105" y="1314692"/>
            <a:ext cx="7020649" cy="830997"/>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Q05</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．論文投稿の際に根拠データの開示を求められた場合、どこに根拠データを置いていますか？（複数回答可）</a:t>
            </a:r>
            <a:endParaRPr kumimoji="1" lang="ja-JP" altLang="en-US" sz="16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173105" y="2378703"/>
            <a:ext cx="6686532" cy="1938992"/>
          </a:xfrm>
          <a:prstGeom prst="rect">
            <a:avLst/>
          </a:prstGeom>
          <a:noFill/>
        </p:spPr>
        <p:txBody>
          <a:bodyPr wrap="square" rtlCol="0">
            <a:spAutoFit/>
          </a:bodyPr>
          <a:lstStyle/>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出版社が提供する、または出版社が推奨・提携するリポジトリ</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分野リポジトリ</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有料のデータリポジトリ</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その他（）</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求められたことはない</a:t>
            </a:r>
            <a:endPar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19</a:t>
            </a:fld>
            <a:endParaRPr kumimoji="1" lang="ja-JP" altLang="en-US"/>
          </a:p>
        </p:txBody>
      </p:sp>
    </p:spTree>
    <p:extLst>
      <p:ext uri="{BB962C8B-B14F-4D97-AF65-F5344CB8AC3E}">
        <p14:creationId xmlns:p14="http://schemas.microsoft.com/office/powerpoint/2010/main" val="2737334496"/>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012371" y="468086"/>
            <a:ext cx="7130143" cy="601844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1260378" y="4455276"/>
            <a:ext cx="6643418" cy="1804007"/>
          </a:xfrm>
        </p:spPr>
        <p:txBody>
          <a:bodyPr>
            <a:noAutofit/>
          </a:bodyPr>
          <a:lstStyle/>
          <a:p>
            <a:pPr marL="0" indent="0">
              <a:lnSpc>
                <a:spcPct val="150000"/>
              </a:lnSpc>
              <a:buNone/>
            </a:pPr>
            <a:r>
              <a:rPr lang="ja-JP" altLang="en-US" sz="1200" dirty="0">
                <a:solidFill>
                  <a:schemeClr val="tx1">
                    <a:lumMod val="50000"/>
                    <a:lumOff val="50000"/>
                  </a:schemeClr>
                </a:solidFill>
                <a:latin typeface="メイリオ" panose="020B0604030504040204" pitchFamily="50" charset="-128"/>
                <a:ea typeface="メイリオ" panose="020B0604030504040204" pitchFamily="50" charset="-128"/>
              </a:rPr>
              <a:t>アンケートの回答は、今後九州大学における研究データ管理サービスを設計する上での参考にさせていただきます。</a:t>
            </a:r>
            <a:endParaRPr kumimoji="1" lang="en-US" altLang="ja-JP" sz="1200" dirty="0">
              <a:solidFill>
                <a:schemeClr val="tx1">
                  <a:lumMod val="50000"/>
                  <a:lumOff val="50000"/>
                </a:schemeClr>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200" dirty="0">
                <a:solidFill>
                  <a:schemeClr val="tx1">
                    <a:lumMod val="50000"/>
                    <a:lumOff val="50000"/>
                  </a:schemeClr>
                </a:solidFill>
                <a:latin typeface="メイリオ" panose="020B0604030504040204" pitchFamily="50" charset="-128"/>
                <a:ea typeface="メイリオ" panose="020B0604030504040204" pitchFamily="50" charset="-128"/>
              </a:rPr>
              <a:t>また、アンケートの設問中、</a:t>
            </a:r>
            <a:r>
              <a:rPr lang="en-US" altLang="ja-JP" sz="1200" dirty="0">
                <a:solidFill>
                  <a:schemeClr val="tx1">
                    <a:lumMod val="50000"/>
                    <a:lumOff val="50000"/>
                  </a:schemeClr>
                </a:solidFill>
                <a:latin typeface="メイリオ" panose="020B0604030504040204" pitchFamily="50" charset="-128"/>
                <a:ea typeface="メイリオ" panose="020B0604030504040204" pitchFamily="50" charset="-128"/>
              </a:rPr>
              <a:t>[AXIES]</a:t>
            </a:r>
            <a:r>
              <a:rPr lang="ja-JP" altLang="en-US" sz="1200" dirty="0">
                <a:solidFill>
                  <a:schemeClr val="tx1">
                    <a:lumMod val="50000"/>
                    <a:lumOff val="50000"/>
                  </a:schemeClr>
                </a:solidFill>
                <a:latin typeface="メイリオ" panose="020B0604030504040204" pitchFamily="50" charset="-128"/>
                <a:ea typeface="メイリオ" panose="020B0604030504040204" pitchFamily="50" charset="-128"/>
              </a:rPr>
              <a:t>と書かれている項目は、大学</a:t>
            </a:r>
            <a:r>
              <a:rPr lang="en-US" altLang="ja-JP" sz="1200" dirty="0">
                <a:solidFill>
                  <a:schemeClr val="tx1">
                    <a:lumMod val="50000"/>
                    <a:lumOff val="50000"/>
                  </a:schemeClr>
                </a:solidFill>
                <a:latin typeface="メイリオ" panose="020B0604030504040204" pitchFamily="50" charset="-128"/>
                <a:ea typeface="メイリオ" panose="020B0604030504040204" pitchFamily="50" charset="-128"/>
              </a:rPr>
              <a:t>ICT</a:t>
            </a:r>
            <a:r>
              <a:rPr lang="ja-JP" altLang="en-US" sz="1200" dirty="0">
                <a:solidFill>
                  <a:schemeClr val="tx1">
                    <a:lumMod val="50000"/>
                    <a:lumOff val="50000"/>
                  </a:schemeClr>
                </a:solidFill>
                <a:latin typeface="メイリオ" panose="020B0604030504040204" pitchFamily="50" charset="-128"/>
                <a:ea typeface="メイリオ" panose="020B0604030504040204" pitchFamily="50" charset="-128"/>
              </a:rPr>
              <a:t>推進協議会</a:t>
            </a:r>
            <a:r>
              <a:rPr lang="en-US" altLang="ja-JP" sz="1200" dirty="0">
                <a:solidFill>
                  <a:schemeClr val="tx1">
                    <a:lumMod val="50000"/>
                    <a:lumOff val="50000"/>
                  </a:schemeClr>
                </a:solidFill>
                <a:latin typeface="メイリオ" panose="020B0604030504040204" pitchFamily="50" charset="-128"/>
                <a:ea typeface="メイリオ" panose="020B0604030504040204" pitchFamily="50" charset="-128"/>
              </a:rPr>
              <a:t>(AXIES)</a:t>
            </a:r>
            <a:r>
              <a:rPr lang="ja-JP" altLang="en-US" sz="1200" dirty="0">
                <a:solidFill>
                  <a:schemeClr val="tx1">
                    <a:lumMod val="50000"/>
                    <a:lumOff val="50000"/>
                  </a:schemeClr>
                </a:solidFill>
                <a:latin typeface="メイリオ" panose="020B0604030504040204" pitchFamily="50" charset="-128"/>
                <a:ea typeface="メイリオ" panose="020B0604030504040204" pitchFamily="50" charset="-128"/>
              </a:rPr>
              <a:t>研究データマネジメント</a:t>
            </a:r>
            <a:r>
              <a:rPr lang="en-US" altLang="ja-JP" sz="1200" dirty="0">
                <a:solidFill>
                  <a:schemeClr val="tx1">
                    <a:lumMod val="50000"/>
                    <a:lumOff val="50000"/>
                  </a:schemeClr>
                </a:solidFill>
                <a:latin typeface="メイリオ" panose="020B0604030504040204" pitchFamily="50" charset="-128"/>
                <a:ea typeface="メイリオ" panose="020B0604030504040204" pitchFamily="50" charset="-128"/>
              </a:rPr>
              <a:t>(RDM)</a:t>
            </a:r>
            <a:r>
              <a:rPr lang="ja-JP" altLang="en-US" sz="1200" dirty="0">
                <a:solidFill>
                  <a:schemeClr val="tx1">
                    <a:lumMod val="50000"/>
                    <a:lumOff val="50000"/>
                  </a:schemeClr>
                </a:solidFill>
                <a:latin typeface="メイリオ" panose="020B0604030504040204" pitchFamily="50" charset="-128"/>
                <a:ea typeface="メイリオ" panose="020B0604030504040204" pitchFamily="50" charset="-128"/>
              </a:rPr>
              <a:t>部会が、国立情報学研究所オープンサイエンス基盤センターの協力を得て作成したものです。これらの項目については、</a:t>
            </a:r>
            <a:r>
              <a:rPr lang="en-US" altLang="ja-JP" sz="1200" dirty="0">
                <a:solidFill>
                  <a:schemeClr val="tx1">
                    <a:lumMod val="50000"/>
                    <a:lumOff val="50000"/>
                  </a:schemeClr>
                </a:solidFill>
                <a:latin typeface="メイリオ" panose="020B0604030504040204" pitchFamily="50" charset="-128"/>
                <a:ea typeface="メイリオ" panose="020B0604030504040204" pitchFamily="50" charset="-128"/>
              </a:rPr>
              <a:t>AXIES-RDM</a:t>
            </a:r>
            <a:r>
              <a:rPr lang="ja-JP" altLang="en-US" sz="1200" dirty="0">
                <a:solidFill>
                  <a:schemeClr val="tx1">
                    <a:lumMod val="50000"/>
                    <a:lumOff val="50000"/>
                  </a:schemeClr>
                </a:solidFill>
                <a:latin typeface="メイリオ" panose="020B0604030504040204" pitchFamily="50" charset="-128"/>
                <a:ea typeface="メイリオ" panose="020B0604030504040204" pitchFamily="50" charset="-128"/>
              </a:rPr>
              <a:t>部会と協力し、他研究機関との横断的分析に利用することがあります。</a:t>
            </a:r>
            <a:endParaRPr kumimoji="1" lang="ja-JP" altLang="en-US" sz="1200"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2AF7E1A5-65D0-4BAB-B45E-F1648246AF86}" type="slidenum">
              <a:rPr kumimoji="1" lang="ja-JP" altLang="en-US" smtClean="0"/>
              <a:t>2</a:t>
            </a:fld>
            <a:endParaRPr kumimoji="1" lang="ja-JP" altLang="en-US"/>
          </a:p>
        </p:txBody>
      </p:sp>
      <p:sp>
        <p:nvSpPr>
          <p:cNvPr id="5" name="コンテンツ プレースホルダー 2">
            <a:extLst>
              <a:ext uri="{FF2B5EF4-FFF2-40B4-BE49-F238E27FC236}">
                <a16:creationId xmlns:a16="http://schemas.microsoft.com/office/drawing/2014/main" id="{EF0669F0-E3A6-42B8-84B1-F7FE2DCB71DA}"/>
              </a:ext>
            </a:extLst>
          </p:cNvPr>
          <p:cNvSpPr txBox="1">
            <a:spLocks/>
          </p:cNvSpPr>
          <p:nvPr/>
        </p:nvSpPr>
        <p:spPr>
          <a:xfrm>
            <a:off x="1260377" y="1150923"/>
            <a:ext cx="6643418" cy="23692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sz="1400" dirty="0">
                <a:latin typeface="メイリオ" panose="020B0604030504040204" pitchFamily="50" charset="-128"/>
                <a:ea typeface="メイリオ" panose="020B0604030504040204" pitchFamily="50" charset="-128"/>
              </a:rPr>
              <a:t>研究室で日常的に扱っている研究データ。その管理状態によっては研究の進行や研究成果の信頼性に大きく影響を与えますし、ちょっとした取り扱いのミスが重大なインシデントにつながることもあります。</a:t>
            </a:r>
            <a:endParaRPr lang="en-US" altLang="ja-JP" sz="1400" dirty="0">
              <a:latin typeface="メイリオ" panose="020B0604030504040204" pitchFamily="50" charset="-128"/>
              <a:ea typeface="メイリオ" panose="020B0604030504040204" pitchFamily="50" charset="-128"/>
            </a:endParaRPr>
          </a:p>
          <a:p>
            <a:pPr marL="0" indent="0">
              <a:lnSpc>
                <a:spcPct val="150000"/>
              </a:lnSpc>
              <a:buFont typeface="Arial" panose="020B0604020202020204" pitchFamily="34" charset="0"/>
              <a:buNone/>
            </a:pPr>
            <a:r>
              <a:rPr lang="ja-JP" altLang="en-US" sz="1400" dirty="0">
                <a:latin typeface="メイリオ" panose="020B0604030504040204" pitchFamily="50" charset="-128"/>
                <a:ea typeface="メイリオ" panose="020B0604030504040204" pitchFamily="50" charset="-128"/>
              </a:rPr>
              <a:t>逆に、基本的なルールを決めしっかりとした管理ができていれば、研究の効率化やスムーズな共有、ひいてはより良い研究につながっていきます。</a:t>
            </a:r>
            <a:endParaRPr lang="en-US" altLang="ja-JP" sz="1400" dirty="0">
              <a:latin typeface="メイリオ" panose="020B0604030504040204" pitchFamily="50" charset="-128"/>
              <a:ea typeface="メイリオ" panose="020B0604030504040204" pitchFamily="50" charset="-128"/>
            </a:endParaRPr>
          </a:p>
        </p:txBody>
      </p:sp>
      <p:sp>
        <p:nvSpPr>
          <p:cNvPr id="6" name="コンテンツ プレースホルダー 2">
            <a:extLst>
              <a:ext uri="{FF2B5EF4-FFF2-40B4-BE49-F238E27FC236}">
                <a16:creationId xmlns:a16="http://schemas.microsoft.com/office/drawing/2014/main" id="{64B56F89-97D3-48D2-94FF-295CFE832E0A}"/>
              </a:ext>
            </a:extLst>
          </p:cNvPr>
          <p:cNvSpPr txBox="1">
            <a:spLocks/>
          </p:cNvSpPr>
          <p:nvPr/>
        </p:nvSpPr>
        <p:spPr>
          <a:xfrm>
            <a:off x="1260377" y="624578"/>
            <a:ext cx="6643418" cy="5683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sz="1400" dirty="0">
                <a:latin typeface="メイリオ" panose="020B0604030504040204" pitchFamily="50" charset="-128"/>
                <a:ea typeface="メイリオ" panose="020B0604030504040204" pitchFamily="50" charset="-128"/>
              </a:rPr>
              <a:t>研究データの管理において、困ったり迷ったりした経験はありませんか？</a:t>
            </a:r>
            <a:endParaRPr lang="ja-JP" altLang="en-US" sz="1050"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7" name="コンテンツ プレースホルダー 2">
            <a:extLst>
              <a:ext uri="{FF2B5EF4-FFF2-40B4-BE49-F238E27FC236}">
                <a16:creationId xmlns:a16="http://schemas.microsoft.com/office/drawing/2014/main" id="{286BC9A6-0998-4CFA-BB68-9C71F8FDFE98}"/>
              </a:ext>
            </a:extLst>
          </p:cNvPr>
          <p:cNvSpPr txBox="1">
            <a:spLocks/>
          </p:cNvSpPr>
          <p:nvPr/>
        </p:nvSpPr>
        <p:spPr>
          <a:xfrm>
            <a:off x="1260378" y="3073851"/>
            <a:ext cx="6643418" cy="1376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sz="1400" dirty="0">
                <a:latin typeface="メイリオ" panose="020B0604030504040204" pitchFamily="50" charset="-128"/>
                <a:ea typeface="メイリオ" panose="020B0604030504040204" pitchFamily="50" charset="-128"/>
              </a:rPr>
              <a:t>本教材では、研究室でのデータ管理の実情についてのアンケートに答えていただきながら、適切な研究データ管理がなぜ必要か、研究者にどのようなことが求められているのか、研究室を舞台に実例やヒントを交えながら説明します。</a:t>
            </a:r>
            <a:endParaRPr lang="ja-JP" altLang="en-US" sz="1050" dirty="0">
              <a:solidFill>
                <a:schemeClr val="tx1">
                  <a:lumMod val="50000"/>
                  <a:lumOff val="50000"/>
                </a:schemeClr>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794" y="2451780"/>
            <a:ext cx="1153119" cy="4217308"/>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202" y="2149116"/>
            <a:ext cx="1184174" cy="4519972"/>
          </a:xfrm>
          <a:prstGeom prst="rect">
            <a:avLst/>
          </a:prstGeom>
        </p:spPr>
      </p:pic>
    </p:spTree>
    <p:extLst>
      <p:ext uri="{BB962C8B-B14F-4D97-AF65-F5344CB8AC3E}">
        <p14:creationId xmlns:p14="http://schemas.microsoft.com/office/powerpoint/2010/main" val="3417112302"/>
      </p:ext>
    </p:extLst>
  </p:cSld>
  <p:clrMapOvr>
    <a:masterClrMapping/>
  </p:clrMapOvr>
  <mc:AlternateContent xmlns:mc="http://schemas.openxmlformats.org/markup-compatibility/2006" xmlns:p14="http://schemas.microsoft.com/office/powerpoint/2010/main">
    <mc:Choice Requires="p14">
      <p:transition spd="med" p14:dur="700" advTm="33000">
        <p:fade/>
      </p:transition>
    </mc:Choice>
    <mc:Fallback xmlns="">
      <p:transition spd="med" advTm="3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5500"/>
                            </p:stCondLst>
                            <p:childTnLst>
                              <p:par>
                                <p:cTn id="13" presetID="10" presetClass="entr" presetSubtype="0" fill="hold" grpId="0" nodeType="afterEffect">
                                  <p:stCondLst>
                                    <p:cond delay="8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15500"/>
                            </p:stCondLst>
                            <p:childTnLst>
                              <p:par>
                                <p:cTn id="17" presetID="10" presetClass="entr" presetSubtype="0" fill="hold" grpId="0" nodeType="afterEffect">
                                  <p:stCondLst>
                                    <p:cond delay="400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childTnLst>
                                </p:cTn>
                              </p:par>
                            </p:childTnLst>
                          </p:cTn>
                        </p:par>
                        <p:par>
                          <p:cTn id="20" fill="hold">
                            <p:stCondLst>
                              <p:cond delay="21500"/>
                            </p:stCondLst>
                            <p:childTnLst>
                              <p:par>
                                <p:cTn id="21" presetID="10" presetClass="entr" presetSubtype="0" fill="hold" grpId="0" nodeType="afterEffect">
                                  <p:stCondLst>
                                    <p:cond delay="300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2AEC4F8-23B0-4B79-8D00-A9B2CA550733}"/>
              </a:ext>
            </a:extLst>
          </p:cNvPr>
          <p:cNvSpPr>
            <a:spLocks noGrp="1"/>
          </p:cNvSpPr>
          <p:nvPr>
            <p:ph type="sldNum" sz="quarter" idx="12"/>
          </p:nvPr>
        </p:nvSpPr>
        <p:spPr/>
        <p:txBody>
          <a:bodyPr/>
          <a:lstStyle/>
          <a:p>
            <a:fld id="{2AF7E1A5-65D0-4BAB-B45E-F1648246AF86}" type="slidenum">
              <a:rPr kumimoji="1" lang="ja-JP" altLang="en-US" smtClean="0"/>
              <a:t>20</a:t>
            </a:fld>
            <a:endParaRPr kumimoji="1" lang="ja-JP" altLang="en-US"/>
          </a:p>
        </p:txBody>
      </p:sp>
      <p:sp>
        <p:nvSpPr>
          <p:cNvPr id="3" name="テキスト ボックス 2">
            <a:extLst>
              <a:ext uri="{FF2B5EF4-FFF2-40B4-BE49-F238E27FC236}">
                <a16:creationId xmlns:a16="http://schemas.microsoft.com/office/drawing/2014/main" id="{A3360DE5-34AE-492F-842B-6D14022FF90F}"/>
              </a:ext>
            </a:extLst>
          </p:cNvPr>
          <p:cNvSpPr txBox="1"/>
          <p:nvPr/>
        </p:nvSpPr>
        <p:spPr>
          <a:xfrm>
            <a:off x="2325233" y="3013501"/>
            <a:ext cx="4493539" cy="523220"/>
          </a:xfrm>
          <a:prstGeom prst="rect">
            <a:avLst/>
          </a:prstGeom>
          <a:noFill/>
        </p:spPr>
        <p:txBody>
          <a:bodyPr wrap="none" rtlCol="0">
            <a:spAutoFit/>
          </a:bodyPr>
          <a:lstStyle/>
          <a:p>
            <a:pPr algn="ctr"/>
            <a:r>
              <a:rPr lang="ja-JP" altLang="en-US" sz="2800" b="1" dirty="0">
                <a:solidFill>
                  <a:schemeClr val="tx2">
                    <a:lumMod val="60000"/>
                    <a:lumOff val="40000"/>
                  </a:schemeClr>
                </a:solidFill>
                <a:latin typeface="メイリオ" panose="020B0604030504040204" pitchFamily="50" charset="-128"/>
                <a:ea typeface="メイリオ" panose="020B0604030504040204" pitchFamily="50" charset="-128"/>
              </a:rPr>
              <a:t>これは実在したケースです</a:t>
            </a:r>
          </a:p>
        </p:txBody>
      </p:sp>
    </p:spTree>
    <p:extLst>
      <p:ext uri="{BB962C8B-B14F-4D97-AF65-F5344CB8AC3E}">
        <p14:creationId xmlns:p14="http://schemas.microsoft.com/office/powerpoint/2010/main" val="245745837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23C5B6AE-AC5D-49F7-AF7B-D11F1D496ED5}"/>
              </a:ext>
            </a:extLst>
          </p:cNvPr>
          <p:cNvGrpSpPr/>
          <p:nvPr/>
        </p:nvGrpSpPr>
        <p:grpSpPr>
          <a:xfrm>
            <a:off x="380999" y="2676616"/>
            <a:ext cx="5285511" cy="1518351"/>
            <a:chOff x="380999" y="2676616"/>
            <a:chExt cx="5285511" cy="1518351"/>
          </a:xfrm>
        </p:grpSpPr>
        <p:sp>
          <p:nvSpPr>
            <p:cNvPr id="19" name="テキスト ボックス 18"/>
            <p:cNvSpPr txBox="1"/>
            <p:nvPr/>
          </p:nvSpPr>
          <p:spPr>
            <a:xfrm>
              <a:off x="591128" y="2797166"/>
              <a:ext cx="4880746" cy="1323439"/>
            </a:xfrm>
            <a:prstGeom prst="rect">
              <a:avLst/>
            </a:prstGeom>
            <a:noFill/>
          </p:spPr>
          <p:txBody>
            <a:bodyPr wrap="square" rtlCol="0">
              <a:spAutoFit/>
            </a:bodyPr>
            <a:lstStyle/>
            <a:p>
              <a:r>
                <a:rPr kumimoji="1" lang="ja-JP" altLang="en-US" sz="2000" b="1" dirty="0" smtClean="0">
                  <a:solidFill>
                    <a:schemeClr val="accent2"/>
                  </a:solidFill>
                  <a:latin typeface="メイリオ" panose="020B0604030504040204" pitchFamily="50" charset="-128"/>
                  <a:ea typeface="メイリオ" panose="020B0604030504040204" pitchFamily="50" charset="-128"/>
                </a:rPr>
                <a:t>はいはい、</a:t>
              </a:r>
              <a:endParaRPr kumimoji="1" lang="en-US" altLang="ja-JP" sz="2000" b="1" dirty="0">
                <a:solidFill>
                  <a:schemeClr val="accent2"/>
                </a:solidFill>
                <a:latin typeface="メイリオ" panose="020B0604030504040204" pitchFamily="50" charset="-128"/>
                <a:ea typeface="メイリオ" panose="020B0604030504040204" pitchFamily="50" charset="-128"/>
              </a:endParaRPr>
            </a:p>
            <a:p>
              <a:r>
                <a:rPr lang="ja-JP" altLang="en-US" sz="2000" b="1" dirty="0" smtClean="0">
                  <a:solidFill>
                    <a:schemeClr val="accent2"/>
                  </a:solidFill>
                  <a:latin typeface="メイリオ" panose="020B0604030504040204" pitchFamily="50" charset="-128"/>
                  <a:ea typeface="メイリオ" panose="020B0604030504040204" pitchFamily="50" charset="-128"/>
                </a:rPr>
                <a:t>確か</a:t>
              </a:r>
              <a:r>
                <a:rPr lang="ja-JP" altLang="en-US" sz="2000" b="1" dirty="0">
                  <a:solidFill>
                    <a:schemeClr val="accent2"/>
                  </a:solidFill>
                  <a:latin typeface="メイリオ" panose="020B0604030504040204" pitchFamily="50" charset="-128"/>
                  <a:ea typeface="メイリオ" panose="020B0604030504040204" pitchFamily="50" charset="-128"/>
                </a:rPr>
                <a:t>、大学が提供してくれている共有フォルダがあったよね。</a:t>
              </a:r>
              <a:endParaRPr lang="en-US" altLang="ja-JP" sz="2000" b="1" dirty="0">
                <a:solidFill>
                  <a:schemeClr val="accent2"/>
                </a:solidFill>
                <a:latin typeface="メイリオ" panose="020B0604030504040204" pitchFamily="50" charset="-128"/>
                <a:ea typeface="メイリオ" panose="020B0604030504040204" pitchFamily="50" charset="-128"/>
              </a:endParaRPr>
            </a:p>
            <a:p>
              <a:r>
                <a:rPr kumimoji="1" lang="ja-JP" altLang="en-US" sz="2000" b="1" dirty="0">
                  <a:solidFill>
                    <a:schemeClr val="accent2"/>
                  </a:solidFill>
                  <a:latin typeface="メイリオ" panose="020B0604030504040204" pitchFamily="50" charset="-128"/>
                  <a:ea typeface="メイリオ" panose="020B0604030504040204" pitchFamily="50" charset="-128"/>
                </a:rPr>
                <a:t>ここにおいて・・、</a:t>
              </a:r>
              <a:r>
                <a:rPr kumimoji="1" lang="en-US" altLang="ja-JP" sz="2000" b="1" dirty="0">
                  <a:solidFill>
                    <a:schemeClr val="accent2"/>
                  </a:solidFill>
                  <a:latin typeface="メイリオ" panose="020B0604030504040204" pitchFamily="50" charset="-128"/>
                  <a:ea typeface="メイリオ" panose="020B0604030504040204" pitchFamily="50" charset="-128"/>
                </a:rPr>
                <a:t>web</a:t>
              </a:r>
              <a:r>
                <a:rPr kumimoji="1" lang="ja-JP" altLang="en-US" sz="2000" b="1" dirty="0">
                  <a:solidFill>
                    <a:schemeClr val="accent2"/>
                  </a:solidFill>
                  <a:latin typeface="メイリオ" panose="020B0604030504040204" pitchFamily="50" charset="-128"/>
                  <a:ea typeface="メイリオ" panose="020B0604030504040204" pitchFamily="50" charset="-128"/>
                </a:rPr>
                <a:t>公開に</a:t>
              </a:r>
              <a:r>
                <a:rPr kumimoji="1" lang="ja-JP" altLang="en-US" sz="2000" b="1" dirty="0" smtClean="0">
                  <a:solidFill>
                    <a:schemeClr val="accent2"/>
                  </a:solidFill>
                  <a:latin typeface="メイリオ" panose="020B0604030504040204" pitchFamily="50" charset="-128"/>
                  <a:ea typeface="メイリオ" panose="020B0604030504040204" pitchFamily="50" charset="-128"/>
                </a:rPr>
                <a:t>して、と。</a:t>
              </a:r>
              <a:endParaRPr kumimoji="1" lang="en-US" altLang="ja-JP" sz="2000" b="1" dirty="0">
                <a:solidFill>
                  <a:schemeClr val="accent2"/>
                </a:solidFill>
                <a:latin typeface="メイリオ" panose="020B0604030504040204" pitchFamily="50" charset="-128"/>
                <a:ea typeface="メイリオ" panose="020B0604030504040204" pitchFamily="50" charset="-128"/>
              </a:endParaRPr>
            </a:p>
          </p:txBody>
        </p:sp>
        <p:sp>
          <p:nvSpPr>
            <p:cNvPr id="38" name="角丸四角形吹き出し 37"/>
            <p:cNvSpPr/>
            <p:nvPr/>
          </p:nvSpPr>
          <p:spPr>
            <a:xfrm>
              <a:off x="380999" y="2676616"/>
              <a:ext cx="5285511" cy="1518351"/>
            </a:xfrm>
            <a:prstGeom prst="wedgeRoundRectCallout">
              <a:avLst>
                <a:gd name="adj1" fmla="val 53011"/>
                <a:gd name="adj2" fmla="val 13004"/>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a:p>
          </p:txBody>
        </p:sp>
      </p:grpSp>
      <p:grpSp>
        <p:nvGrpSpPr>
          <p:cNvPr id="14" name="グループ化 13">
            <a:extLst>
              <a:ext uri="{FF2B5EF4-FFF2-40B4-BE49-F238E27FC236}">
                <a16:creationId xmlns:a16="http://schemas.microsoft.com/office/drawing/2014/main" id="{BB159166-183B-4AE6-B2E9-895DEAACF05E}"/>
              </a:ext>
            </a:extLst>
          </p:cNvPr>
          <p:cNvGrpSpPr/>
          <p:nvPr/>
        </p:nvGrpSpPr>
        <p:grpSpPr>
          <a:xfrm>
            <a:off x="380999" y="4517219"/>
            <a:ext cx="6375294" cy="1130300"/>
            <a:chOff x="380999" y="4436068"/>
            <a:chExt cx="6375294" cy="1130300"/>
          </a:xfrm>
        </p:grpSpPr>
        <p:sp>
          <p:nvSpPr>
            <p:cNvPr id="21" name="テキスト ボックス 20"/>
            <p:cNvSpPr txBox="1"/>
            <p:nvPr/>
          </p:nvSpPr>
          <p:spPr>
            <a:xfrm>
              <a:off x="591128" y="4550705"/>
              <a:ext cx="6165165" cy="1015663"/>
            </a:xfrm>
            <a:prstGeom prst="rect">
              <a:avLst/>
            </a:prstGeom>
            <a:noFill/>
          </p:spPr>
          <p:txBody>
            <a:bodyPr wrap="square" rtlCol="0">
              <a:spAutoFit/>
            </a:bodyPr>
            <a:lstStyle/>
            <a:p>
              <a:r>
                <a:rPr kumimoji="1" lang="en-US" altLang="ja-JP" sz="2000" b="1" dirty="0">
                  <a:solidFill>
                    <a:schemeClr val="accent2"/>
                  </a:solidFill>
                  <a:latin typeface="メイリオ" panose="020B0604030504040204" pitchFamily="50" charset="-128"/>
                  <a:ea typeface="メイリオ" panose="020B0604030504040204" pitchFamily="50" charset="-128"/>
                </a:rPr>
                <a:t>URL</a:t>
              </a:r>
              <a:r>
                <a:rPr lang="ja-JP" altLang="en-US" sz="2000" b="1" dirty="0">
                  <a:solidFill>
                    <a:schemeClr val="accent2"/>
                  </a:solidFill>
                  <a:latin typeface="メイリオ" panose="020B0604030504040204" pitchFamily="50" charset="-128"/>
                  <a:ea typeface="メイリオ" panose="020B0604030504040204" pitchFamily="50" charset="-128"/>
                </a:rPr>
                <a:t>は、</a:t>
              </a:r>
              <a:endParaRPr lang="en-US" altLang="ja-JP" sz="2000" b="1" dirty="0">
                <a:solidFill>
                  <a:schemeClr val="accent2"/>
                </a:solidFill>
                <a:latin typeface="メイリオ" panose="020B0604030504040204" pitchFamily="50" charset="-128"/>
                <a:ea typeface="メイリオ" panose="020B0604030504040204" pitchFamily="50" charset="-128"/>
              </a:endParaRPr>
            </a:p>
            <a:p>
              <a:r>
                <a:rPr kumimoji="1" lang="en-US" altLang="ja-JP" sz="2000" b="1" dirty="0">
                  <a:solidFill>
                    <a:schemeClr val="accent2"/>
                  </a:solidFill>
                  <a:latin typeface="メイリオ" panose="020B0604030504040204" pitchFamily="50" charset="-128"/>
                  <a:ea typeface="メイリオ" panose="020B0604030504040204" pitchFamily="50" charset="-128"/>
                </a:rPr>
                <a:t>http://archive.iii.XXXX-u.ac.jp/public/....</a:t>
              </a:r>
              <a:endParaRPr kumimoji="1" lang="ja-JP" altLang="en-US" sz="2000" b="1" dirty="0">
                <a:solidFill>
                  <a:schemeClr val="accent2"/>
                </a:solidFill>
                <a:latin typeface="メイリオ" panose="020B0604030504040204" pitchFamily="50" charset="-128"/>
                <a:ea typeface="メイリオ" panose="020B0604030504040204" pitchFamily="50" charset="-128"/>
              </a:endParaRPr>
            </a:p>
          </p:txBody>
        </p:sp>
        <p:sp>
          <p:nvSpPr>
            <p:cNvPr id="36" name="角丸四角形吹き出し 35"/>
            <p:cNvSpPr/>
            <p:nvPr/>
          </p:nvSpPr>
          <p:spPr>
            <a:xfrm>
              <a:off x="380999" y="4436068"/>
              <a:ext cx="6267778" cy="855666"/>
            </a:xfrm>
            <a:prstGeom prst="wedgeRoundRectCallout">
              <a:avLst>
                <a:gd name="adj1" fmla="val 51367"/>
                <a:gd name="adj2" fmla="val -45252"/>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accent2"/>
                </a:solidFill>
              </a:endParaRPr>
            </a:p>
          </p:txBody>
        </p:sp>
      </p:grpSp>
      <p:sp>
        <p:nvSpPr>
          <p:cNvPr id="6" name="スライド番号プレースホルダー 5"/>
          <p:cNvSpPr>
            <a:spLocks noGrp="1"/>
          </p:cNvSpPr>
          <p:nvPr>
            <p:ph type="sldNum" sz="quarter" idx="12"/>
          </p:nvPr>
        </p:nvSpPr>
        <p:spPr/>
        <p:txBody>
          <a:bodyPr/>
          <a:lstStyle/>
          <a:p>
            <a:fld id="{2AF7E1A5-65D0-4BAB-B45E-F1648246AF86}" type="slidenum">
              <a:rPr kumimoji="1" lang="ja-JP" altLang="en-US" smtClean="0"/>
              <a:t>21</a:t>
            </a:fld>
            <a:endParaRPr kumimoji="1" lang="ja-JP" altLang="en-US"/>
          </a:p>
        </p:txBody>
      </p:sp>
      <p:sp>
        <p:nvSpPr>
          <p:cNvPr id="42" name="テキスト ボックス 41">
            <a:extLst>
              <a:ext uri="{FF2B5EF4-FFF2-40B4-BE49-F238E27FC236}">
                <a16:creationId xmlns:a16="http://schemas.microsoft.com/office/drawing/2014/main" id="{289F0B86-28A8-4690-8C63-549B1627EEFC}"/>
              </a:ext>
            </a:extLst>
          </p:cNvPr>
          <p:cNvSpPr txBox="1"/>
          <p:nvPr/>
        </p:nvSpPr>
        <p:spPr>
          <a:xfrm>
            <a:off x="921431" y="5821688"/>
            <a:ext cx="7301137" cy="707886"/>
          </a:xfrm>
          <a:prstGeom prst="rect">
            <a:avLst/>
          </a:prstGeom>
          <a:noFill/>
        </p:spPr>
        <p:txBody>
          <a:bodyPr wrap="square" rtlCol="0">
            <a:spAutoFit/>
          </a:bodyPr>
          <a:lstStyle/>
          <a:p>
            <a:pPr algn="ctr"/>
            <a:r>
              <a:rPr lang="ja-JP" altLang="en-US" sz="2000" b="1" dirty="0">
                <a:solidFill>
                  <a:schemeClr val="tx2">
                    <a:lumMod val="60000"/>
                    <a:lumOff val="40000"/>
                  </a:schemeClr>
                </a:solidFill>
                <a:latin typeface="メイリオ" panose="020B0604030504040204" pitchFamily="50" charset="-128"/>
                <a:ea typeface="メイリオ" panose="020B0604030504040204" pitchFamily="50" charset="-128"/>
              </a:rPr>
              <a:t>ダメダメ。そのアカウント、卒業すると削除されます。</a:t>
            </a:r>
            <a:r>
              <a:rPr lang="en-US" altLang="ja-JP" sz="2000" b="1" dirty="0">
                <a:solidFill>
                  <a:schemeClr val="tx2">
                    <a:lumMod val="60000"/>
                    <a:lumOff val="40000"/>
                  </a:schemeClr>
                </a:solidFill>
                <a:latin typeface="メイリオ" panose="020B0604030504040204" pitchFamily="50" charset="-128"/>
                <a:ea typeface="メイリオ" panose="020B0604030504040204" pitchFamily="50" charset="-128"/>
              </a:rPr>
              <a:t/>
            </a:r>
            <a:br>
              <a:rPr lang="en-US" altLang="ja-JP" sz="2000" b="1" dirty="0">
                <a:solidFill>
                  <a:schemeClr val="tx2">
                    <a:lumMod val="60000"/>
                    <a:lumOff val="40000"/>
                  </a:schemeClr>
                </a:solidFill>
                <a:latin typeface="メイリオ" panose="020B0604030504040204" pitchFamily="50" charset="-128"/>
                <a:ea typeface="メイリオ" panose="020B0604030504040204" pitchFamily="50" charset="-128"/>
              </a:rPr>
            </a:br>
            <a:r>
              <a:rPr lang="ja-JP" altLang="en-US" sz="2000" b="1" dirty="0">
                <a:solidFill>
                  <a:schemeClr val="tx2">
                    <a:lumMod val="60000"/>
                    <a:lumOff val="40000"/>
                  </a:schemeClr>
                </a:solidFill>
                <a:latin typeface="メイリオ" panose="020B0604030504040204" pitchFamily="50" charset="-128"/>
                <a:ea typeface="メイリオ" panose="020B0604030504040204" pitchFamily="50" charset="-128"/>
              </a:rPr>
              <a:t>個人アカウントのフォルダは「リポジトリ」には当たりません。</a:t>
            </a:r>
            <a:endParaRPr kumimoji="1" lang="ja-JP" altLang="en-US" sz="20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grpSp>
        <p:nvGrpSpPr>
          <p:cNvPr id="2" name="グループ化 1"/>
          <p:cNvGrpSpPr/>
          <p:nvPr/>
        </p:nvGrpSpPr>
        <p:grpSpPr>
          <a:xfrm>
            <a:off x="3031501" y="631767"/>
            <a:ext cx="5508619" cy="1143865"/>
            <a:chOff x="1020642" y="1710800"/>
            <a:chExt cx="5083799" cy="1143865"/>
          </a:xfrm>
        </p:grpSpPr>
        <p:sp>
          <p:nvSpPr>
            <p:cNvPr id="22" name="角丸四角形吹き出し 21"/>
            <p:cNvSpPr/>
            <p:nvPr/>
          </p:nvSpPr>
          <p:spPr>
            <a:xfrm>
              <a:off x="1020642" y="1710800"/>
              <a:ext cx="5083799" cy="892910"/>
            </a:xfrm>
            <a:prstGeom prst="wedgeRoundRectCallout">
              <a:avLst>
                <a:gd name="adj1" fmla="val -53147"/>
                <a:gd name="adj2" fmla="val 33219"/>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3" name="テキスト ボックス 22"/>
            <p:cNvSpPr txBox="1"/>
            <p:nvPr/>
          </p:nvSpPr>
          <p:spPr>
            <a:xfrm>
              <a:off x="1166082" y="1839002"/>
              <a:ext cx="4753549" cy="1015663"/>
            </a:xfrm>
            <a:prstGeom prst="rect">
              <a:avLst/>
            </a:prstGeom>
            <a:noFill/>
          </p:spPr>
          <p:txBody>
            <a:bodyPr wrap="square" rtlCol="0">
              <a:spAutoFit/>
            </a:bodyPr>
            <a:lstStyle/>
            <a:p>
              <a:r>
                <a:rPr kumimoji="1" lang="ja-JP" altLang="en-US" sz="2000" b="1" dirty="0">
                  <a:solidFill>
                    <a:schemeClr val="bg1"/>
                  </a:solidFill>
                  <a:latin typeface="メイリオ" panose="020B0604030504040204" pitchFamily="50" charset="-128"/>
                  <a:ea typeface="メイリオ" panose="020B0604030504040204" pitchFamily="50" charset="-128"/>
                </a:rPr>
                <a:t>論文の根拠となるデータを、</a:t>
              </a:r>
              <a:r>
                <a:rPr kumimoji="1" lang="en-US" altLang="ja-JP" sz="2000" b="1" dirty="0">
                  <a:solidFill>
                    <a:schemeClr val="bg1"/>
                  </a:solidFill>
                  <a:latin typeface="メイリオ" panose="020B0604030504040204" pitchFamily="50" charset="-128"/>
                  <a:ea typeface="メイリオ" panose="020B0604030504040204" pitchFamily="50" charset="-128"/>
                </a:rPr>
                <a:t/>
              </a:r>
              <a:br>
                <a:rPr kumimoji="1" lang="en-US" altLang="ja-JP" sz="2000" b="1" dirty="0">
                  <a:solidFill>
                    <a:schemeClr val="bg1"/>
                  </a:solidFill>
                  <a:latin typeface="メイリオ" panose="020B0604030504040204" pitchFamily="50" charset="-128"/>
                  <a:ea typeface="メイリオ" panose="020B0604030504040204" pitchFamily="50" charset="-128"/>
                </a:rPr>
              </a:br>
              <a:r>
                <a:rPr kumimoji="1" lang="ja-JP" altLang="en-US" sz="2000" b="1" dirty="0">
                  <a:solidFill>
                    <a:schemeClr val="bg1"/>
                  </a:solidFill>
                  <a:latin typeface="メイリオ" panose="020B0604030504040204" pitchFamily="50" charset="-128"/>
                  <a:ea typeface="メイリオ" panose="020B0604030504040204" pitchFamily="50" charset="-128"/>
                </a:rPr>
                <a:t>信頼のおけるリポジトリにおいてください</a:t>
              </a:r>
            </a:p>
          </p:txBody>
        </p:sp>
      </p:grpSp>
      <p:grpSp>
        <p:nvGrpSpPr>
          <p:cNvPr id="15" name="グループ化 14">
            <a:extLst>
              <a:ext uri="{FF2B5EF4-FFF2-40B4-BE49-F238E27FC236}">
                <a16:creationId xmlns:a16="http://schemas.microsoft.com/office/drawing/2014/main" id="{506CD1A6-0DC2-42C8-904D-D2E09732E151}"/>
              </a:ext>
            </a:extLst>
          </p:cNvPr>
          <p:cNvGrpSpPr/>
          <p:nvPr/>
        </p:nvGrpSpPr>
        <p:grpSpPr>
          <a:xfrm>
            <a:off x="804134" y="499685"/>
            <a:ext cx="1824471" cy="1768994"/>
            <a:chOff x="804134" y="499685"/>
            <a:chExt cx="1824471" cy="1768994"/>
          </a:xfrm>
        </p:grpSpPr>
        <p:pic>
          <p:nvPicPr>
            <p:cNvPr id="9" name="図 8">
              <a:extLst>
                <a:ext uri="{FF2B5EF4-FFF2-40B4-BE49-F238E27FC236}">
                  <a16:creationId xmlns:a16="http://schemas.microsoft.com/office/drawing/2014/main" id="{895E98DD-060F-4144-9A19-7335C127A0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134" y="499685"/>
              <a:ext cx="1824471" cy="1768994"/>
            </a:xfrm>
            <a:prstGeom prst="rect">
              <a:avLst/>
            </a:prstGeom>
          </p:spPr>
        </p:pic>
        <p:sp>
          <p:nvSpPr>
            <p:cNvPr id="25" name="テキスト ボックス 24">
              <a:extLst>
                <a:ext uri="{FF2B5EF4-FFF2-40B4-BE49-F238E27FC236}">
                  <a16:creationId xmlns:a16="http://schemas.microsoft.com/office/drawing/2014/main" id="{901961DD-8300-4B73-9847-E0E4022AD47C}"/>
                </a:ext>
              </a:extLst>
            </p:cNvPr>
            <p:cNvSpPr txBox="1"/>
            <p:nvPr/>
          </p:nvSpPr>
          <p:spPr>
            <a:xfrm>
              <a:off x="919759" y="1511949"/>
              <a:ext cx="1593220" cy="523220"/>
            </a:xfrm>
            <a:prstGeom prst="rect">
              <a:avLst/>
            </a:prstGeom>
            <a:noFill/>
          </p:spPr>
          <p:txBody>
            <a:bodyPr wrap="square" rtlCol="0">
              <a:spAutoFit/>
            </a:bodyPr>
            <a:lstStyle/>
            <a:p>
              <a:pPr algn="ctr"/>
              <a:r>
                <a:rPr lang="ja-JP" altLang="en-US" sz="2800" b="1" dirty="0">
                  <a:solidFill>
                    <a:schemeClr val="tx1">
                      <a:lumMod val="65000"/>
                      <a:lumOff val="35000"/>
                    </a:schemeClr>
                  </a:solidFill>
                  <a:latin typeface="+mn-ea"/>
                </a:rPr>
                <a:t>出版社</a:t>
              </a:r>
              <a:endParaRPr kumimoji="1" lang="ja-JP" altLang="en-US" sz="2800" b="1" dirty="0">
                <a:solidFill>
                  <a:schemeClr val="tx1">
                    <a:lumMod val="65000"/>
                    <a:lumOff val="35000"/>
                  </a:schemeClr>
                </a:solidFill>
                <a:latin typeface="+mn-ea"/>
              </a:endParaRPr>
            </a:p>
          </p:txBody>
        </p:sp>
      </p:grpSp>
      <p:pic>
        <p:nvPicPr>
          <p:cNvPr id="12" name="図 11" descr="アイコン&#10;&#10;自動的に生成された説明">
            <a:extLst>
              <a:ext uri="{FF2B5EF4-FFF2-40B4-BE49-F238E27FC236}">
                <a16:creationId xmlns:a16="http://schemas.microsoft.com/office/drawing/2014/main" id="{3A0A58BE-70C6-4565-8825-73436AF4D0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7058" y="1668772"/>
            <a:ext cx="2550488" cy="4467700"/>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8240" y="1668772"/>
            <a:ext cx="1138319" cy="700757"/>
          </a:xfrm>
          <a:prstGeom prst="rect">
            <a:avLst/>
          </a:prstGeom>
        </p:spPr>
      </p:pic>
    </p:spTree>
    <p:extLst>
      <p:ext uri="{BB962C8B-B14F-4D97-AF65-F5344CB8AC3E}">
        <p14:creationId xmlns:p14="http://schemas.microsoft.com/office/powerpoint/2010/main" val="350120795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500"/>
                                        <p:tgtEl>
                                          <p:spTgt spid="3"/>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2000"/>
                                        <p:tgtEl>
                                          <p:spTgt spid="2"/>
                                        </p:tgtEl>
                                      </p:cBhvr>
                                    </p:animEffect>
                                  </p:childTnLst>
                                </p:cTn>
                              </p:par>
                            </p:childTnLst>
                          </p:cTn>
                        </p:par>
                        <p:par>
                          <p:cTn id="15" fill="hold">
                            <p:stCondLst>
                              <p:cond delay="2500"/>
                            </p:stCondLst>
                            <p:childTnLst>
                              <p:par>
                                <p:cTn id="16" presetID="10" presetClass="entr" presetSubtype="0" fill="hold"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3500"/>
                            </p:stCondLst>
                            <p:childTnLst>
                              <p:par>
                                <p:cTn id="20" presetID="22" presetClass="entr" presetSubtype="8" fill="hold" nodeType="after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000"/>
                                        <p:tgtEl>
                                          <p:spTgt spid="13"/>
                                        </p:tgtEl>
                                      </p:cBhvr>
                                    </p:animEffect>
                                  </p:childTnLst>
                                </p:cTn>
                              </p:par>
                            </p:childTnLst>
                          </p:cTn>
                        </p:par>
                        <p:par>
                          <p:cTn id="23" fill="hold">
                            <p:stCondLst>
                              <p:cond delay="6500"/>
                            </p:stCondLst>
                            <p:childTnLst>
                              <p:par>
                                <p:cTn id="24" presetID="22" presetClass="entr" presetSubtype="8" fill="hold"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2000"/>
                                        <p:tgtEl>
                                          <p:spTgt spid="14"/>
                                        </p:tgtEl>
                                      </p:cBhvr>
                                    </p:animEffect>
                                  </p:childTnLst>
                                </p:cTn>
                              </p:par>
                            </p:childTnLst>
                          </p:cTn>
                        </p:par>
                        <p:par>
                          <p:cTn id="27" fill="hold">
                            <p:stCondLst>
                              <p:cond delay="9500"/>
                            </p:stCondLst>
                            <p:childTnLst>
                              <p:par>
                                <p:cTn id="28" presetID="26" presetClass="entr" presetSubtype="0" fill="hold" grpId="0" nodeType="afterEffect">
                                  <p:stCondLst>
                                    <p:cond delay="1000"/>
                                  </p:stCondLst>
                                  <p:childTnLst>
                                    <p:set>
                                      <p:cBhvr>
                                        <p:cTn id="29" dur="1" fill="hold">
                                          <p:stCondLst>
                                            <p:cond delay="0"/>
                                          </p:stCondLst>
                                        </p:cTn>
                                        <p:tgtEl>
                                          <p:spTgt spid="42"/>
                                        </p:tgtEl>
                                        <p:attrNameLst>
                                          <p:attrName>style.visibility</p:attrName>
                                        </p:attrNameLst>
                                      </p:cBhvr>
                                      <p:to>
                                        <p:strVal val="visible"/>
                                      </p:to>
                                    </p:set>
                                    <p:animEffect transition="in" filter="wipe(down)">
                                      <p:cBhvr>
                                        <p:cTn id="30" dur="580">
                                          <p:stCondLst>
                                            <p:cond delay="0"/>
                                          </p:stCondLst>
                                        </p:cTn>
                                        <p:tgtEl>
                                          <p:spTgt spid="42"/>
                                        </p:tgtEl>
                                      </p:cBhvr>
                                    </p:animEffect>
                                    <p:anim calcmode="lin" valueType="num">
                                      <p:cBhvr>
                                        <p:cTn id="31"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36" dur="26">
                                          <p:stCondLst>
                                            <p:cond delay="650"/>
                                          </p:stCondLst>
                                        </p:cTn>
                                        <p:tgtEl>
                                          <p:spTgt spid="42"/>
                                        </p:tgtEl>
                                      </p:cBhvr>
                                      <p:to x="100000" y="60000"/>
                                    </p:animScale>
                                    <p:animScale>
                                      <p:cBhvr>
                                        <p:cTn id="37" dur="166" decel="50000">
                                          <p:stCondLst>
                                            <p:cond delay="676"/>
                                          </p:stCondLst>
                                        </p:cTn>
                                        <p:tgtEl>
                                          <p:spTgt spid="42"/>
                                        </p:tgtEl>
                                      </p:cBhvr>
                                      <p:to x="100000" y="100000"/>
                                    </p:animScale>
                                    <p:animScale>
                                      <p:cBhvr>
                                        <p:cTn id="38" dur="26">
                                          <p:stCondLst>
                                            <p:cond delay="1312"/>
                                          </p:stCondLst>
                                        </p:cTn>
                                        <p:tgtEl>
                                          <p:spTgt spid="42"/>
                                        </p:tgtEl>
                                      </p:cBhvr>
                                      <p:to x="100000" y="80000"/>
                                    </p:animScale>
                                    <p:animScale>
                                      <p:cBhvr>
                                        <p:cTn id="39" dur="166" decel="50000">
                                          <p:stCondLst>
                                            <p:cond delay="1338"/>
                                          </p:stCondLst>
                                        </p:cTn>
                                        <p:tgtEl>
                                          <p:spTgt spid="42"/>
                                        </p:tgtEl>
                                      </p:cBhvr>
                                      <p:to x="100000" y="100000"/>
                                    </p:animScale>
                                    <p:animScale>
                                      <p:cBhvr>
                                        <p:cTn id="40" dur="26">
                                          <p:stCondLst>
                                            <p:cond delay="1642"/>
                                          </p:stCondLst>
                                        </p:cTn>
                                        <p:tgtEl>
                                          <p:spTgt spid="42"/>
                                        </p:tgtEl>
                                      </p:cBhvr>
                                      <p:to x="100000" y="90000"/>
                                    </p:animScale>
                                    <p:animScale>
                                      <p:cBhvr>
                                        <p:cTn id="41" dur="166" decel="50000">
                                          <p:stCondLst>
                                            <p:cond delay="1668"/>
                                          </p:stCondLst>
                                        </p:cTn>
                                        <p:tgtEl>
                                          <p:spTgt spid="42"/>
                                        </p:tgtEl>
                                      </p:cBhvr>
                                      <p:to x="100000" y="100000"/>
                                    </p:animScale>
                                    <p:animScale>
                                      <p:cBhvr>
                                        <p:cTn id="42" dur="26">
                                          <p:stCondLst>
                                            <p:cond delay="1808"/>
                                          </p:stCondLst>
                                        </p:cTn>
                                        <p:tgtEl>
                                          <p:spTgt spid="42"/>
                                        </p:tgtEl>
                                      </p:cBhvr>
                                      <p:to x="100000" y="95000"/>
                                    </p:animScale>
                                    <p:animScale>
                                      <p:cBhvr>
                                        <p:cTn id="43" dur="166" decel="50000">
                                          <p:stCondLst>
                                            <p:cond delay="1834"/>
                                          </p:stCondLst>
                                        </p:cTn>
                                        <p:tgtEl>
                                          <p:spTgt spid="42"/>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2989AF3C-ADF4-4848-AF86-95360DB95E26}"/>
              </a:ext>
            </a:extLst>
          </p:cNvPr>
          <p:cNvGrpSpPr/>
          <p:nvPr/>
        </p:nvGrpSpPr>
        <p:grpSpPr>
          <a:xfrm>
            <a:off x="120173" y="89215"/>
            <a:ext cx="1052683" cy="1052683"/>
            <a:chOff x="120175" y="102871"/>
            <a:chExt cx="1052683" cy="1052683"/>
          </a:xfrm>
        </p:grpSpPr>
        <p:sp>
          <p:nvSpPr>
            <p:cNvPr id="3" name="楕円 2"/>
            <p:cNvSpPr>
              <a:spLocks noChangeAspect="1"/>
            </p:cNvSpPr>
            <p:nvPr/>
          </p:nvSpPr>
          <p:spPr>
            <a:xfrm>
              <a:off x="120175" y="102871"/>
              <a:ext cx="1052683" cy="105268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23350" y="444546"/>
              <a:ext cx="646331" cy="369332"/>
            </a:xfrm>
            <a:prstGeom prst="rect">
              <a:avLst/>
            </a:prstGeom>
            <a:noFill/>
          </p:spPr>
          <p:txBody>
            <a:bodyPr wrap="none" rtlCol="0">
              <a:spAutoFit/>
            </a:bodyPr>
            <a:lstStyle/>
            <a:p>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解説</a:t>
              </a:r>
            </a:p>
          </p:txBody>
        </p:sp>
      </p:grpSp>
      <p:sp>
        <p:nvSpPr>
          <p:cNvPr id="5" name="テキスト ボックス 4"/>
          <p:cNvSpPr txBox="1"/>
          <p:nvPr/>
        </p:nvSpPr>
        <p:spPr>
          <a:xfrm>
            <a:off x="969679" y="1499837"/>
            <a:ext cx="7517095" cy="3289362"/>
          </a:xfrm>
          <a:prstGeom prst="rect">
            <a:avLst/>
          </a:prstGeom>
          <a:noFill/>
        </p:spPr>
        <p:txBody>
          <a:bodyPr wrap="square" rtlCol="0">
            <a:spAutoFit/>
          </a:bodyPr>
          <a:lstStyle/>
          <a:p>
            <a:pPr>
              <a:lnSpc>
                <a:spcPct val="150000"/>
              </a:lnSpc>
            </a:pPr>
            <a:r>
              <a:rPr lang="ja-JP" altLang="en-US" sz="1600" b="1" dirty="0">
                <a:solidFill>
                  <a:schemeClr val="accent5"/>
                </a:solidFill>
                <a:latin typeface="メイリオ" panose="020B0604030504040204" pitchFamily="50" charset="-128"/>
                <a:ea typeface="メイリオ" panose="020B0604030504040204" pitchFamily="50" charset="-128"/>
              </a:rPr>
              <a:t>論文の根拠データの開示</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は近年非常に重要視されるようになっています。</a:t>
            </a:r>
            <a:r>
              <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rPr>
              <a:t/>
            </a:r>
            <a:br>
              <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rPr>
            </a:b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各出版社がデータポリシーを定め、その多くが、</a:t>
            </a:r>
            <a:r>
              <a:rPr lang="ja-JP" altLang="en-US" sz="1600" b="1" dirty="0">
                <a:solidFill>
                  <a:schemeClr val="accent5"/>
                </a:solidFill>
                <a:latin typeface="メイリオ" panose="020B0604030504040204" pitchFamily="50" charset="-128"/>
                <a:ea typeface="メイリオ" panose="020B0604030504040204" pitchFamily="50" charset="-128"/>
              </a:rPr>
              <a:t>信頼のおけるリポジトリに置くことを求め、公開を求めるケースも増えて</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います。</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50000"/>
              </a:lnSpc>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投稿時に求められなくても、後になって開示請求されることもあり、</a:t>
            </a:r>
            <a:r>
              <a:rPr lang="ja-JP" altLang="en-US" sz="1600" b="1" dirty="0">
                <a:solidFill>
                  <a:schemeClr val="accent5"/>
                </a:solidFill>
                <a:latin typeface="メイリオ" panose="020B0604030504040204" pitchFamily="50" charset="-128"/>
                <a:ea typeface="メイリオ" panose="020B0604030504040204" pitchFamily="50" charset="-128"/>
              </a:rPr>
              <a:t>適切にデータが示されなかったことを理由に、論文掲載が取り下げられたケースも</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あります。</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50000"/>
              </a:lnSpc>
            </a:pPr>
            <a:endParaRPr lang="en-US" altLang="ja-JP" sz="1050" b="1" dirty="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50000"/>
              </a:lnSpc>
            </a:pP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50000"/>
              </a:lnSpc>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出版社が推奨するリポジトリや分野リポジトリなどの選択肢がありますが、困ったときは勝手に判断せず、先輩研究者に尋ねるか、図書館にご相談ください</a:t>
            </a:r>
            <a:r>
              <a:rPr lang="ja-JP" altLang="en-US" sz="1600" b="1" dirty="0" smtClean="0">
                <a:solidFill>
                  <a:schemeClr val="tx1">
                    <a:lumMod val="65000"/>
                    <a:lumOff val="35000"/>
                  </a:schemeClr>
                </a:solidFill>
                <a:latin typeface="メイリオ" panose="020B0604030504040204" pitchFamily="50" charset="-128"/>
                <a:ea typeface="メイリオ" panose="020B0604030504040204" pitchFamily="50" charset="-128"/>
              </a:rPr>
              <a:t>。</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22</a:t>
            </a:fld>
            <a:endParaRPr kumimoji="1" lang="ja-JP" altLang="en-US"/>
          </a:p>
        </p:txBody>
      </p:sp>
      <p:sp>
        <p:nvSpPr>
          <p:cNvPr id="9" name="テキスト ボックス 8"/>
          <p:cNvSpPr txBox="1"/>
          <p:nvPr/>
        </p:nvSpPr>
        <p:spPr>
          <a:xfrm>
            <a:off x="7003473" y="136524"/>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3</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7" name="下矢印 6"/>
          <p:cNvSpPr/>
          <p:nvPr/>
        </p:nvSpPr>
        <p:spPr>
          <a:xfrm>
            <a:off x="4424340" y="3487269"/>
            <a:ext cx="484632" cy="358611"/>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6479878"/>
      </p:ext>
    </p:extLst>
  </p:cSld>
  <p:clrMapOvr>
    <a:masterClrMapping/>
  </p:clrMapOvr>
  <mc:AlternateContent xmlns:mc="http://schemas.openxmlformats.org/markup-compatibility/2006" xmlns:p14="http://schemas.microsoft.com/office/powerpoint/2010/main">
    <mc:Choice Requires="p14">
      <p:transition spd="med" p14:dur="700" advTm="22000">
        <p:fade/>
      </p:transition>
    </mc:Choice>
    <mc:Fallback xmlns="">
      <p:transition spd="med" advTm="22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15850CA-3712-4B37-933E-60AA745C8934}"/>
              </a:ext>
            </a:extLst>
          </p:cNvPr>
          <p:cNvSpPr>
            <a:spLocks noGrp="1"/>
          </p:cNvSpPr>
          <p:nvPr>
            <p:ph type="sldNum" sz="quarter" idx="12"/>
          </p:nvPr>
        </p:nvSpPr>
        <p:spPr/>
        <p:txBody>
          <a:bodyPr/>
          <a:lstStyle/>
          <a:p>
            <a:fld id="{2AF7E1A5-65D0-4BAB-B45E-F1648246AF86}" type="slidenum">
              <a:rPr kumimoji="1" lang="ja-JP" altLang="en-US" smtClean="0"/>
              <a:t>23</a:t>
            </a:fld>
            <a:endParaRPr kumimoji="1" lang="ja-JP" altLang="en-US"/>
          </a:p>
        </p:txBody>
      </p:sp>
      <p:sp>
        <p:nvSpPr>
          <p:cNvPr id="5" name="テキスト ボックス 4">
            <a:extLst>
              <a:ext uri="{FF2B5EF4-FFF2-40B4-BE49-F238E27FC236}">
                <a16:creationId xmlns:a16="http://schemas.microsoft.com/office/drawing/2014/main" id="{EBBC6CF2-4E9C-42B9-8A20-3B3E52067A65}"/>
              </a:ext>
            </a:extLst>
          </p:cNvPr>
          <p:cNvSpPr txBox="1"/>
          <p:nvPr/>
        </p:nvSpPr>
        <p:spPr>
          <a:xfrm>
            <a:off x="3561947" y="2509610"/>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4</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7B10C27-80E7-4964-8A74-0033624FF47A}"/>
              </a:ext>
            </a:extLst>
          </p:cNvPr>
          <p:cNvSpPr txBox="1"/>
          <p:nvPr/>
        </p:nvSpPr>
        <p:spPr>
          <a:xfrm>
            <a:off x="2145695" y="3424716"/>
            <a:ext cx="4852610" cy="523220"/>
          </a:xfrm>
          <a:prstGeom prst="rect">
            <a:avLst/>
          </a:prstGeom>
          <a:noFill/>
        </p:spPr>
        <p:txBody>
          <a:bodyPr wrap="none" rtlCol="0">
            <a:spAutoFit/>
          </a:bodyPr>
          <a:lstStyle/>
          <a:p>
            <a:pPr algn="ctr"/>
            <a:r>
              <a:rPr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rPr>
              <a:t>研究室での研究データの継承</a:t>
            </a:r>
            <a:endParaRPr kumimoji="1"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4367742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003473" y="136524"/>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4</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D4872625-A23C-4FE5-BDCC-D02CC3C9811C}"/>
              </a:ext>
            </a:extLst>
          </p:cNvPr>
          <p:cNvGrpSpPr/>
          <p:nvPr/>
        </p:nvGrpSpPr>
        <p:grpSpPr>
          <a:xfrm>
            <a:off x="120422" y="165219"/>
            <a:ext cx="1052683" cy="1052683"/>
            <a:chOff x="280795" y="447023"/>
            <a:chExt cx="1052683" cy="1052683"/>
          </a:xfrm>
        </p:grpSpPr>
        <p:sp>
          <p:nvSpPr>
            <p:cNvPr id="3" name="楕円 2"/>
            <p:cNvSpPr>
              <a:spLocks noChangeAspect="1"/>
            </p:cNvSpPr>
            <p:nvPr/>
          </p:nvSpPr>
          <p:spPr>
            <a:xfrm>
              <a:off x="280795" y="447023"/>
              <a:ext cx="1052683" cy="1052683"/>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83970" y="788698"/>
              <a:ext cx="646331" cy="369332"/>
            </a:xfrm>
            <a:prstGeom prst="rect">
              <a:avLst/>
            </a:prstGeom>
            <a:noFill/>
          </p:spPr>
          <p:txBody>
            <a:bodyPr wrap="none" rtlCol="0">
              <a:spAutoFit/>
            </a:bodyPr>
            <a:lstStyle/>
            <a:p>
              <a:pPr algn="ctr"/>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質問</a:t>
              </a:r>
            </a:p>
          </p:txBody>
        </p:sp>
      </p:grpSp>
      <p:sp>
        <p:nvSpPr>
          <p:cNvPr id="5" name="テキスト ボックス 4"/>
          <p:cNvSpPr txBox="1"/>
          <p:nvPr/>
        </p:nvSpPr>
        <p:spPr>
          <a:xfrm>
            <a:off x="1296530" y="1770087"/>
            <a:ext cx="7020649" cy="830997"/>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Q6</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卒業時データを残していく際の方法や場所など、研究室内で取り決めていますか？</a:t>
            </a:r>
            <a:endParaRPr kumimoji="1" lang="ja-JP" altLang="en-US" sz="16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499225" y="2677050"/>
            <a:ext cx="6257061" cy="1200329"/>
          </a:xfrm>
          <a:prstGeom prst="rect">
            <a:avLst/>
          </a:prstGeom>
          <a:noFill/>
        </p:spPr>
        <p:txBody>
          <a:bodyPr wrap="square" rtlCol="0">
            <a:spAutoFit/>
          </a:bodyPr>
          <a:lstStyle/>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はい</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いいえ</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わからない</a:t>
            </a:r>
          </a:p>
        </p:txBody>
      </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24</a:t>
            </a:fld>
            <a:endParaRPr kumimoji="1" lang="ja-JP" altLang="en-US"/>
          </a:p>
        </p:txBody>
      </p:sp>
    </p:spTree>
    <p:extLst>
      <p:ext uri="{BB962C8B-B14F-4D97-AF65-F5344CB8AC3E}">
        <p14:creationId xmlns:p14="http://schemas.microsoft.com/office/powerpoint/2010/main" val="3436146928"/>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2AEC4F8-23B0-4B79-8D00-A9B2CA550733}"/>
              </a:ext>
            </a:extLst>
          </p:cNvPr>
          <p:cNvSpPr>
            <a:spLocks noGrp="1"/>
          </p:cNvSpPr>
          <p:nvPr>
            <p:ph type="sldNum" sz="quarter" idx="12"/>
          </p:nvPr>
        </p:nvSpPr>
        <p:spPr/>
        <p:txBody>
          <a:bodyPr/>
          <a:lstStyle/>
          <a:p>
            <a:fld id="{2AF7E1A5-65D0-4BAB-B45E-F1648246AF86}" type="slidenum">
              <a:rPr kumimoji="1" lang="ja-JP" altLang="en-US" smtClean="0"/>
              <a:t>25</a:t>
            </a:fld>
            <a:endParaRPr kumimoji="1" lang="ja-JP" altLang="en-US"/>
          </a:p>
        </p:txBody>
      </p:sp>
      <p:sp>
        <p:nvSpPr>
          <p:cNvPr id="3" name="テキスト ボックス 2">
            <a:extLst>
              <a:ext uri="{FF2B5EF4-FFF2-40B4-BE49-F238E27FC236}">
                <a16:creationId xmlns:a16="http://schemas.microsoft.com/office/drawing/2014/main" id="{A3360DE5-34AE-492F-842B-6D14022FF90F}"/>
              </a:ext>
            </a:extLst>
          </p:cNvPr>
          <p:cNvSpPr txBox="1"/>
          <p:nvPr/>
        </p:nvSpPr>
        <p:spPr>
          <a:xfrm>
            <a:off x="2863842" y="3013501"/>
            <a:ext cx="3416320" cy="523220"/>
          </a:xfrm>
          <a:prstGeom prst="rect">
            <a:avLst/>
          </a:prstGeom>
          <a:noFill/>
        </p:spPr>
        <p:txBody>
          <a:bodyPr wrap="none" rtlCol="0">
            <a:spAutoFit/>
          </a:bodyPr>
          <a:lstStyle/>
          <a:p>
            <a:pPr algn="ctr"/>
            <a:r>
              <a:rPr lang="ja-JP" altLang="en-US" sz="2800" b="1" dirty="0">
                <a:solidFill>
                  <a:schemeClr val="tx2">
                    <a:lumMod val="60000"/>
                    <a:lumOff val="40000"/>
                  </a:schemeClr>
                </a:solidFill>
                <a:latin typeface="メイリオ" panose="020B0604030504040204" pitchFamily="50" charset="-128"/>
                <a:ea typeface="メイリオ" panose="020B0604030504040204" pitchFamily="50" charset="-128"/>
              </a:rPr>
              <a:t>ある教員の実例です</a:t>
            </a:r>
          </a:p>
        </p:txBody>
      </p:sp>
    </p:spTree>
    <p:extLst>
      <p:ext uri="{BB962C8B-B14F-4D97-AF65-F5344CB8AC3E}">
        <p14:creationId xmlns:p14="http://schemas.microsoft.com/office/powerpoint/2010/main" val="212380328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t="-2589" b="37058"/>
          <a:stretch/>
        </p:blipFill>
        <p:spPr>
          <a:xfrm>
            <a:off x="5579424" y="2849710"/>
            <a:ext cx="2932924" cy="3359706"/>
          </a:xfrm>
          <a:prstGeom prst="rect">
            <a:avLst/>
          </a:prstGeom>
        </p:spPr>
      </p:pic>
      <p:grpSp>
        <p:nvGrpSpPr>
          <p:cNvPr id="17" name="グループ化 16">
            <a:extLst>
              <a:ext uri="{FF2B5EF4-FFF2-40B4-BE49-F238E27FC236}">
                <a16:creationId xmlns:a16="http://schemas.microsoft.com/office/drawing/2014/main" id="{057D8AE6-F50B-4F14-BF73-B74C81137FB4}"/>
              </a:ext>
            </a:extLst>
          </p:cNvPr>
          <p:cNvGrpSpPr/>
          <p:nvPr/>
        </p:nvGrpSpPr>
        <p:grpSpPr>
          <a:xfrm>
            <a:off x="411663" y="5581782"/>
            <a:ext cx="5347250" cy="916739"/>
            <a:chOff x="2666450" y="803635"/>
            <a:chExt cx="5347250" cy="916739"/>
          </a:xfrm>
        </p:grpSpPr>
        <p:sp>
          <p:nvSpPr>
            <p:cNvPr id="39" name="角丸四角形吹き出し 38"/>
            <p:cNvSpPr/>
            <p:nvPr/>
          </p:nvSpPr>
          <p:spPr>
            <a:xfrm>
              <a:off x="2666450" y="803635"/>
              <a:ext cx="5347250" cy="916739"/>
            </a:xfrm>
            <a:prstGeom prst="wedgeRoundRectCallout">
              <a:avLst>
                <a:gd name="adj1" fmla="val 52959"/>
                <a:gd name="adj2" fmla="val -41890"/>
                <a:gd name="adj3" fmla="val 16667"/>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799473" y="923525"/>
              <a:ext cx="5132003" cy="707886"/>
            </a:xfrm>
            <a:prstGeom prst="rect">
              <a:avLst/>
            </a:prstGeom>
            <a:noFill/>
          </p:spPr>
          <p:txBody>
            <a:bodyPr wrap="square" rtlCol="0">
              <a:spAutoFit/>
            </a:bodyPr>
            <a:lstStyle/>
            <a:p>
              <a:r>
                <a:rPr kumimoji="1"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rPr>
                <a:t>卒業前に、これまでのデータをフォルダにまとめてアップして</a:t>
              </a:r>
              <a:r>
                <a:rPr kumimoji="1" lang="ja-JP" altLang="en-US" sz="2000" b="1" dirty="0" smtClean="0">
                  <a:solidFill>
                    <a:schemeClr val="tx1">
                      <a:lumMod val="50000"/>
                      <a:lumOff val="50000"/>
                    </a:schemeClr>
                  </a:solidFill>
                  <a:latin typeface="メイリオ" panose="020B0604030504040204" pitchFamily="50" charset="-128"/>
                  <a:ea typeface="メイリオ" panose="020B0604030504040204" pitchFamily="50" charset="-128"/>
                </a:rPr>
                <a:t>おいてください！</a:t>
              </a:r>
              <a:endParaRPr kumimoji="1"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sp>
        <p:nvSpPr>
          <p:cNvPr id="6" name="スライド番号プレースホルダー 5"/>
          <p:cNvSpPr>
            <a:spLocks noGrp="1"/>
          </p:cNvSpPr>
          <p:nvPr>
            <p:ph type="sldNum" sz="quarter" idx="12"/>
          </p:nvPr>
        </p:nvSpPr>
        <p:spPr/>
        <p:txBody>
          <a:bodyPr/>
          <a:lstStyle/>
          <a:p>
            <a:fld id="{2AF7E1A5-65D0-4BAB-B45E-F1648246AF86}" type="slidenum">
              <a:rPr kumimoji="1" lang="ja-JP" altLang="en-US" smtClean="0"/>
              <a:t>26</a:t>
            </a:fld>
            <a:endParaRPr kumimoji="1" lang="ja-JP" altLang="en-US"/>
          </a:p>
        </p:txBody>
      </p:sp>
      <p:grpSp>
        <p:nvGrpSpPr>
          <p:cNvPr id="5" name="グループ化 4"/>
          <p:cNvGrpSpPr/>
          <p:nvPr/>
        </p:nvGrpSpPr>
        <p:grpSpPr>
          <a:xfrm>
            <a:off x="248646" y="234723"/>
            <a:ext cx="3772196" cy="3772196"/>
            <a:chOff x="248646" y="234723"/>
            <a:chExt cx="3772196" cy="3772196"/>
          </a:xfrm>
        </p:grpSpPr>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b="40856"/>
            <a:stretch/>
          </p:blipFill>
          <p:spPr>
            <a:xfrm flipH="1">
              <a:off x="635513" y="319956"/>
              <a:ext cx="2998462" cy="3106486"/>
            </a:xfrm>
            <a:prstGeom prst="rect">
              <a:avLst/>
            </a:prstGeom>
          </p:spPr>
        </p:pic>
        <p:sp>
          <p:nvSpPr>
            <p:cNvPr id="15" name="楕円 14"/>
            <p:cNvSpPr>
              <a:spLocks noChangeAspect="1"/>
            </p:cNvSpPr>
            <p:nvPr/>
          </p:nvSpPr>
          <p:spPr>
            <a:xfrm>
              <a:off x="248646" y="234723"/>
              <a:ext cx="3772196" cy="3772196"/>
            </a:xfrm>
            <a:prstGeom prst="ellipse">
              <a:avLst/>
            </a:prstGeom>
            <a:noFill/>
            <a:ln w="1016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p:nvGrpSpPr>
        <p:grpSpPr>
          <a:xfrm>
            <a:off x="3705433" y="3389696"/>
            <a:ext cx="2006437" cy="617223"/>
            <a:chOff x="3904898" y="3177247"/>
            <a:chExt cx="2006437" cy="617223"/>
          </a:xfrm>
        </p:grpSpPr>
        <p:sp>
          <p:nvSpPr>
            <p:cNvPr id="19" name="フローチャート: 判断 18"/>
            <p:cNvSpPr/>
            <p:nvPr/>
          </p:nvSpPr>
          <p:spPr>
            <a:xfrm rot="2287450">
              <a:off x="3904898" y="3247646"/>
              <a:ext cx="2006437" cy="503855"/>
            </a:xfrm>
            <a:prstGeom prst="flowChartDecisi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6806" y="3177247"/>
              <a:ext cx="1002625" cy="617223"/>
            </a:xfrm>
            <a:prstGeom prst="rect">
              <a:avLst/>
            </a:prstGeom>
          </p:spPr>
        </p:pic>
      </p:grpSp>
      <p:grpSp>
        <p:nvGrpSpPr>
          <p:cNvPr id="22" name="グループ化 21">
            <a:extLst>
              <a:ext uri="{FF2B5EF4-FFF2-40B4-BE49-F238E27FC236}">
                <a16:creationId xmlns:a16="http://schemas.microsoft.com/office/drawing/2014/main" id="{13C0B661-F9D5-4458-B06B-15DAB38FBA5E}"/>
              </a:ext>
            </a:extLst>
          </p:cNvPr>
          <p:cNvGrpSpPr/>
          <p:nvPr/>
        </p:nvGrpSpPr>
        <p:grpSpPr>
          <a:xfrm>
            <a:off x="4578686" y="749221"/>
            <a:ext cx="3695699" cy="1371600"/>
            <a:chOff x="3834800" y="2774504"/>
            <a:chExt cx="3695699" cy="1371600"/>
          </a:xfrm>
        </p:grpSpPr>
        <p:sp>
          <p:nvSpPr>
            <p:cNvPr id="23" name="テキスト ボックス 22">
              <a:extLst>
                <a:ext uri="{FF2B5EF4-FFF2-40B4-BE49-F238E27FC236}">
                  <a16:creationId xmlns:a16="http://schemas.microsoft.com/office/drawing/2014/main" id="{DCC0F36B-FB78-46B0-A3E1-E7F7C9606CF8}"/>
                </a:ext>
              </a:extLst>
            </p:cNvPr>
            <p:cNvSpPr txBox="1"/>
            <p:nvPr/>
          </p:nvSpPr>
          <p:spPr>
            <a:xfrm>
              <a:off x="4042520" y="3008622"/>
              <a:ext cx="3487979" cy="1015663"/>
            </a:xfrm>
            <a:prstGeom prst="rect">
              <a:avLst/>
            </a:prstGeom>
            <a:noFill/>
          </p:spPr>
          <p:txBody>
            <a:bodyPr wrap="square" rtlCol="0">
              <a:spAutoFit/>
            </a:bodyPr>
            <a:lstStyle/>
            <a:p>
              <a:r>
                <a:rPr kumimoji="1" lang="ja-JP" altLang="en-US" sz="2000" b="1" dirty="0">
                  <a:solidFill>
                    <a:schemeClr val="accent2"/>
                  </a:solidFill>
                  <a:latin typeface="メイリオ" panose="020B0604030504040204" pitchFamily="50" charset="-128"/>
                  <a:ea typeface="メイリオ" panose="020B0604030504040204" pitchFamily="50" charset="-128"/>
                </a:rPr>
                <a:t>すみません</a:t>
              </a:r>
              <a:r>
                <a:rPr kumimoji="1" lang="en-US" altLang="ja-JP" sz="2000" b="1" dirty="0">
                  <a:solidFill>
                    <a:schemeClr val="accent2"/>
                  </a:solidFill>
                  <a:latin typeface="メイリオ" panose="020B0604030504040204" pitchFamily="50" charset="-128"/>
                  <a:ea typeface="メイリオ" panose="020B0604030504040204" pitchFamily="50" charset="-128"/>
                </a:rPr>
                <a:t>!</a:t>
              </a:r>
            </a:p>
            <a:p>
              <a:r>
                <a:rPr kumimoji="1" lang="ja-JP" altLang="en-US" sz="2000" b="1" dirty="0">
                  <a:solidFill>
                    <a:schemeClr val="accent2"/>
                  </a:solidFill>
                  <a:latin typeface="メイリオ" panose="020B0604030504040204" pitchFamily="50" charset="-128"/>
                  <a:ea typeface="メイリオ" panose="020B0604030504040204" pitchFamily="50" charset="-128"/>
                </a:rPr>
                <a:t>時間がとれないので、</a:t>
              </a:r>
              <a:r>
                <a:rPr kumimoji="1" lang="en-US" altLang="ja-JP" sz="2000" b="1" dirty="0">
                  <a:solidFill>
                    <a:schemeClr val="accent2"/>
                  </a:solidFill>
                  <a:latin typeface="メイリオ" panose="020B0604030504040204" pitchFamily="50" charset="-128"/>
                  <a:ea typeface="メイリオ" panose="020B0604030504040204" pitchFamily="50" charset="-128"/>
                </a:rPr>
                <a:t/>
              </a:r>
              <a:br>
                <a:rPr kumimoji="1" lang="en-US" altLang="ja-JP" sz="2000" b="1" dirty="0">
                  <a:solidFill>
                    <a:schemeClr val="accent2"/>
                  </a:solidFill>
                  <a:latin typeface="メイリオ" panose="020B0604030504040204" pitchFamily="50" charset="-128"/>
                  <a:ea typeface="メイリオ" panose="020B0604030504040204" pitchFamily="50" charset="-128"/>
                </a:rPr>
              </a:br>
              <a:r>
                <a:rPr kumimoji="1" lang="ja-JP" altLang="en-US" sz="2000" b="1" dirty="0">
                  <a:solidFill>
                    <a:schemeClr val="accent2"/>
                  </a:solidFill>
                  <a:latin typeface="メイリオ" panose="020B0604030504040204" pitchFamily="50" charset="-128"/>
                  <a:ea typeface="メイリオ" panose="020B0604030504040204" pitchFamily="50" charset="-128"/>
                </a:rPr>
                <a:t>卒業式の日にやります！</a:t>
              </a:r>
            </a:p>
          </p:txBody>
        </p:sp>
        <p:sp>
          <p:nvSpPr>
            <p:cNvPr id="24" name="角丸四角形吹き出し 35">
              <a:extLst>
                <a:ext uri="{FF2B5EF4-FFF2-40B4-BE49-F238E27FC236}">
                  <a16:creationId xmlns:a16="http://schemas.microsoft.com/office/drawing/2014/main" id="{049020AE-61E9-4D7F-84CD-647E4BEA88FB}"/>
                </a:ext>
              </a:extLst>
            </p:cNvPr>
            <p:cNvSpPr/>
            <p:nvPr/>
          </p:nvSpPr>
          <p:spPr>
            <a:xfrm>
              <a:off x="3834800" y="2774504"/>
              <a:ext cx="3340099" cy="1371600"/>
            </a:xfrm>
            <a:prstGeom prst="wedgeRoundRectCallout">
              <a:avLst>
                <a:gd name="adj1" fmla="val -56052"/>
                <a:gd name="adj2" fmla="val 25516"/>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a:solidFill>
                  <a:schemeClr val="accent2"/>
                </a:solidFill>
              </a:endParaRPr>
            </a:p>
          </p:txBody>
        </p:sp>
      </p:grpSp>
    </p:spTree>
    <p:extLst>
      <p:ext uri="{BB962C8B-B14F-4D97-AF65-F5344CB8AC3E}">
        <p14:creationId xmlns:p14="http://schemas.microsoft.com/office/powerpoint/2010/main" val="1932277051"/>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22" presetClass="entr" presetSubtype="8"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2000"/>
                                        <p:tgtEl>
                                          <p:spTgt spid="17"/>
                                        </p:tgtEl>
                                      </p:cBhvr>
                                    </p:animEffect>
                                  </p:childTnLst>
                                </p:cTn>
                              </p:par>
                            </p:childTnLst>
                          </p:cTn>
                        </p:par>
                        <p:par>
                          <p:cTn id="17" fill="hold">
                            <p:stCondLst>
                              <p:cond delay="2000"/>
                            </p:stCondLst>
                            <p:childTnLst>
                              <p:par>
                                <p:cTn id="18" presetID="22" presetClass="entr" presetSubtype="8" fill="hold" nodeType="afterEffect">
                                  <p:stCondLst>
                                    <p:cond delay="100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8FE711F-B334-4319-BFCE-F422B8D267CF}"/>
              </a:ext>
            </a:extLst>
          </p:cNvPr>
          <p:cNvSpPr>
            <a:spLocks noGrp="1"/>
          </p:cNvSpPr>
          <p:nvPr>
            <p:ph type="sldNum" sz="quarter" idx="12"/>
          </p:nvPr>
        </p:nvSpPr>
        <p:spPr/>
        <p:txBody>
          <a:bodyPr/>
          <a:lstStyle/>
          <a:p>
            <a:fld id="{2AF7E1A5-65D0-4BAB-B45E-F1648246AF86}" type="slidenum">
              <a:rPr kumimoji="1" lang="ja-JP" altLang="en-US" smtClean="0"/>
              <a:t>27</a:t>
            </a:fld>
            <a:endParaRPr kumimoji="1" lang="ja-JP" altLang="en-US"/>
          </a:p>
        </p:txBody>
      </p:sp>
      <p:sp>
        <p:nvSpPr>
          <p:cNvPr id="3" name="テキスト ボックス 2">
            <a:extLst>
              <a:ext uri="{FF2B5EF4-FFF2-40B4-BE49-F238E27FC236}">
                <a16:creationId xmlns:a16="http://schemas.microsoft.com/office/drawing/2014/main" id="{1FE7E064-E346-4BB9-B8EB-F52AB94156A1}"/>
              </a:ext>
            </a:extLst>
          </p:cNvPr>
          <p:cNvSpPr txBox="1"/>
          <p:nvPr/>
        </p:nvSpPr>
        <p:spPr>
          <a:xfrm>
            <a:off x="2711669" y="3105834"/>
            <a:ext cx="3720661" cy="646331"/>
          </a:xfrm>
          <a:prstGeom prst="rect">
            <a:avLst/>
          </a:prstGeom>
          <a:noFill/>
        </p:spPr>
        <p:txBody>
          <a:bodyPr wrap="square" rtlCol="0">
            <a:spAutoFit/>
          </a:bodyPr>
          <a:lstStyle/>
          <a:p>
            <a:pPr algn="ctr"/>
            <a:r>
              <a:rPr lang="ja-JP" altLang="en-US" sz="3600" b="1" dirty="0">
                <a:solidFill>
                  <a:schemeClr val="tx2">
                    <a:lumMod val="60000"/>
                    <a:lumOff val="40000"/>
                  </a:schemeClr>
                </a:solidFill>
                <a:latin typeface="メイリオ" panose="020B0604030504040204" pitchFamily="50" charset="-128"/>
                <a:ea typeface="メイリオ" panose="020B0604030504040204" pitchFamily="50" charset="-128"/>
              </a:rPr>
              <a:t>ひと月後・・・</a:t>
            </a:r>
            <a:endParaRPr lang="en-US" altLang="ja-JP" sz="36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59493507"/>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t="-2589" b="37058"/>
          <a:stretch/>
        </p:blipFill>
        <p:spPr>
          <a:xfrm>
            <a:off x="5579424" y="2849710"/>
            <a:ext cx="2932924" cy="3359706"/>
          </a:xfrm>
          <a:prstGeom prst="rect">
            <a:avLst/>
          </a:prstGeom>
        </p:spPr>
      </p:pic>
      <p:grpSp>
        <p:nvGrpSpPr>
          <p:cNvPr id="31" name="グループ化 30"/>
          <p:cNvGrpSpPr/>
          <p:nvPr/>
        </p:nvGrpSpPr>
        <p:grpSpPr>
          <a:xfrm>
            <a:off x="212430" y="2690673"/>
            <a:ext cx="6171141" cy="665976"/>
            <a:chOff x="1200109" y="5021194"/>
            <a:chExt cx="5835537" cy="665976"/>
          </a:xfrm>
        </p:grpSpPr>
        <p:sp>
          <p:nvSpPr>
            <p:cNvPr id="35" name="テキスト ボックス 34"/>
            <p:cNvSpPr txBox="1"/>
            <p:nvPr/>
          </p:nvSpPr>
          <p:spPr>
            <a:xfrm>
              <a:off x="1295729" y="5154127"/>
              <a:ext cx="5739917" cy="400110"/>
            </a:xfrm>
            <a:prstGeom prst="rect">
              <a:avLst/>
            </a:prstGeom>
            <a:noFill/>
          </p:spPr>
          <p:txBody>
            <a:bodyPr wrap="square" rtlCol="0">
              <a:spAutoFit/>
            </a:bodyPr>
            <a:lstStyle/>
            <a:p>
              <a:r>
                <a:rPr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rPr>
                <a:t>あのデータ、ちょっと使いたいな</a:t>
              </a:r>
              <a:r>
                <a:rPr lang="ja-JP" altLang="en-US" sz="2000" b="1" dirty="0" smtClean="0">
                  <a:solidFill>
                    <a:schemeClr val="tx1">
                      <a:lumMod val="50000"/>
                      <a:lumOff val="50000"/>
                    </a:schemeClr>
                  </a:solidFill>
                  <a:latin typeface="メイリオ" panose="020B0604030504040204" pitchFamily="50" charset="-128"/>
                  <a:ea typeface="メイリオ" panose="020B0604030504040204" pitchFamily="50" charset="-128"/>
                </a:rPr>
                <a:t>。どれどれ</a:t>
              </a:r>
              <a:r>
                <a:rPr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2000" b="1" dirty="0" smtClean="0">
                  <a:solidFill>
                    <a:schemeClr val="tx1">
                      <a:lumMod val="50000"/>
                      <a:lumOff val="50000"/>
                    </a:schemeClr>
                  </a:solidFill>
                  <a:latin typeface="メイリオ" panose="020B0604030504040204" pitchFamily="50" charset="-128"/>
                  <a:ea typeface="メイリオ" panose="020B0604030504040204" pitchFamily="50" charset="-128"/>
                </a:rPr>
                <a:t>・</a:t>
              </a:r>
              <a:endParaRPr kumimoji="1"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0" name="角丸四角形吹き出し 39"/>
            <p:cNvSpPr/>
            <p:nvPr/>
          </p:nvSpPr>
          <p:spPr>
            <a:xfrm>
              <a:off x="1200109" y="5021194"/>
              <a:ext cx="5626217" cy="665976"/>
            </a:xfrm>
            <a:prstGeom prst="wedgeRoundRectCallout">
              <a:avLst>
                <a:gd name="adj1" fmla="val 52243"/>
                <a:gd name="adj2" fmla="val 37711"/>
                <a:gd name="adj3" fmla="val 16667"/>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grpSp>
      <p:sp>
        <p:nvSpPr>
          <p:cNvPr id="6" name="スライド番号プレースホルダー 5"/>
          <p:cNvSpPr>
            <a:spLocks noGrp="1"/>
          </p:cNvSpPr>
          <p:nvPr>
            <p:ph type="sldNum" sz="quarter" idx="12"/>
          </p:nvPr>
        </p:nvSpPr>
        <p:spPr/>
        <p:txBody>
          <a:bodyPr/>
          <a:lstStyle/>
          <a:p>
            <a:fld id="{2AF7E1A5-65D0-4BAB-B45E-F1648246AF86}" type="slidenum">
              <a:rPr kumimoji="1" lang="ja-JP" altLang="en-US" smtClean="0"/>
              <a:t>28</a:t>
            </a:fld>
            <a:endParaRPr kumimoji="1" lang="ja-JP" altLang="en-US"/>
          </a:p>
        </p:txBody>
      </p:sp>
      <p:grpSp>
        <p:nvGrpSpPr>
          <p:cNvPr id="25" name="グループ化 24"/>
          <p:cNvGrpSpPr/>
          <p:nvPr/>
        </p:nvGrpSpPr>
        <p:grpSpPr>
          <a:xfrm>
            <a:off x="464245" y="3767606"/>
            <a:ext cx="5115179" cy="676951"/>
            <a:chOff x="1200110" y="5623491"/>
            <a:chExt cx="4837001" cy="676951"/>
          </a:xfrm>
        </p:grpSpPr>
        <p:sp>
          <p:nvSpPr>
            <p:cNvPr id="26" name="テキスト ボックス 25"/>
            <p:cNvSpPr txBox="1"/>
            <p:nvPr/>
          </p:nvSpPr>
          <p:spPr>
            <a:xfrm>
              <a:off x="1411879" y="5813066"/>
              <a:ext cx="4625232" cy="400110"/>
            </a:xfrm>
            <a:prstGeom prst="rect">
              <a:avLst/>
            </a:prstGeom>
            <a:noFill/>
          </p:spPr>
          <p:txBody>
            <a:bodyPr wrap="square" rtlCol="0">
              <a:spAutoFit/>
            </a:bodyPr>
            <a:lstStyle/>
            <a:p>
              <a:r>
                <a:rPr kumimoji="1" lang="ja-JP" altLang="en-US" sz="2000" b="1" dirty="0" err="1" smtClean="0">
                  <a:solidFill>
                    <a:schemeClr val="tx1">
                      <a:lumMod val="50000"/>
                      <a:lumOff val="50000"/>
                    </a:schemeClr>
                  </a:solidFill>
                  <a:latin typeface="メイリオ" panose="020B0604030504040204" pitchFamily="50" charset="-128"/>
                  <a:ea typeface="メイリオ" panose="020B0604030504040204" pitchFamily="50" charset="-128"/>
                </a:rPr>
                <a:t>んーーー</a:t>
              </a:r>
              <a:r>
                <a:rPr kumimoji="1"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rPr>
                <a:t>、見当たらない！どこだ！！</a:t>
              </a:r>
            </a:p>
          </p:txBody>
        </p:sp>
        <p:sp>
          <p:nvSpPr>
            <p:cNvPr id="27" name="角丸四角形吹き出し 26"/>
            <p:cNvSpPr/>
            <p:nvPr/>
          </p:nvSpPr>
          <p:spPr>
            <a:xfrm>
              <a:off x="1200110" y="5623491"/>
              <a:ext cx="4757239" cy="676951"/>
            </a:xfrm>
            <a:prstGeom prst="wedgeRoundRectCallout">
              <a:avLst>
                <a:gd name="adj1" fmla="val 52931"/>
                <a:gd name="adj2" fmla="val 19267"/>
                <a:gd name="adj3" fmla="val 16667"/>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grpSp>
    </p:spTree>
    <p:extLst>
      <p:ext uri="{BB962C8B-B14F-4D97-AF65-F5344CB8AC3E}">
        <p14:creationId xmlns:p14="http://schemas.microsoft.com/office/powerpoint/2010/main" val="910827706"/>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2000"/>
                                        <p:tgtEl>
                                          <p:spTgt spid="31"/>
                                        </p:tgtEl>
                                      </p:cBhvr>
                                    </p:animEffect>
                                  </p:childTnLst>
                                </p:cTn>
                              </p:par>
                            </p:childTnLst>
                          </p:cTn>
                        </p:par>
                        <p:par>
                          <p:cTn id="12" fill="hold">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t="-2589" b="37058"/>
          <a:stretch/>
        </p:blipFill>
        <p:spPr>
          <a:xfrm>
            <a:off x="5579424" y="2849710"/>
            <a:ext cx="2932924" cy="3359706"/>
          </a:xfrm>
          <a:prstGeom prst="rect">
            <a:avLst/>
          </a:prstGeom>
        </p:spPr>
      </p:pic>
      <p:grpSp>
        <p:nvGrpSpPr>
          <p:cNvPr id="22" name="グループ化 21"/>
          <p:cNvGrpSpPr/>
          <p:nvPr/>
        </p:nvGrpSpPr>
        <p:grpSpPr>
          <a:xfrm>
            <a:off x="3705433" y="3389696"/>
            <a:ext cx="2006437" cy="617223"/>
            <a:chOff x="3904898" y="3177247"/>
            <a:chExt cx="2006437" cy="617223"/>
          </a:xfrm>
        </p:grpSpPr>
        <p:sp>
          <p:nvSpPr>
            <p:cNvPr id="23" name="フローチャート: 判断 22"/>
            <p:cNvSpPr/>
            <p:nvPr/>
          </p:nvSpPr>
          <p:spPr>
            <a:xfrm rot="2287450">
              <a:off x="3904898" y="3247646"/>
              <a:ext cx="2006437" cy="503855"/>
            </a:xfrm>
            <a:prstGeom prst="flowChartDecisi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6806" y="3177247"/>
              <a:ext cx="1002625" cy="617223"/>
            </a:xfrm>
            <a:prstGeom prst="rect">
              <a:avLst/>
            </a:prstGeom>
          </p:spPr>
        </p:pic>
      </p:grpSp>
      <p:sp>
        <p:nvSpPr>
          <p:cNvPr id="6" name="スライド番号プレースホルダー 5"/>
          <p:cNvSpPr>
            <a:spLocks noGrp="1"/>
          </p:cNvSpPr>
          <p:nvPr>
            <p:ph type="sldNum" sz="quarter" idx="12"/>
          </p:nvPr>
        </p:nvSpPr>
        <p:spPr/>
        <p:txBody>
          <a:bodyPr/>
          <a:lstStyle/>
          <a:p>
            <a:fld id="{2AF7E1A5-65D0-4BAB-B45E-F1648246AF86}" type="slidenum">
              <a:rPr kumimoji="1" lang="ja-JP" altLang="en-US" smtClean="0"/>
              <a:t>29</a:t>
            </a:fld>
            <a:endParaRPr kumimoji="1" lang="ja-JP" altLang="en-US"/>
          </a:p>
        </p:txBody>
      </p:sp>
      <p:grpSp>
        <p:nvGrpSpPr>
          <p:cNvPr id="12" name="グループ化 11">
            <a:extLst>
              <a:ext uri="{FF2B5EF4-FFF2-40B4-BE49-F238E27FC236}">
                <a16:creationId xmlns:a16="http://schemas.microsoft.com/office/drawing/2014/main" id="{FE480207-1FC0-4107-93A4-42E15628432C}"/>
              </a:ext>
            </a:extLst>
          </p:cNvPr>
          <p:cNvGrpSpPr/>
          <p:nvPr/>
        </p:nvGrpSpPr>
        <p:grpSpPr>
          <a:xfrm>
            <a:off x="431134" y="4294576"/>
            <a:ext cx="5148290" cy="700412"/>
            <a:chOff x="2954310" y="5148612"/>
            <a:chExt cx="5148290" cy="700412"/>
          </a:xfrm>
        </p:grpSpPr>
        <p:sp>
          <p:nvSpPr>
            <p:cNvPr id="50" name="テキスト ボックス 49">
              <a:extLst>
                <a:ext uri="{FF2B5EF4-FFF2-40B4-BE49-F238E27FC236}">
                  <a16:creationId xmlns:a16="http://schemas.microsoft.com/office/drawing/2014/main" id="{754452D5-B9DE-43A1-8B9D-A1EAC5640AF6}"/>
                </a:ext>
              </a:extLst>
            </p:cNvPr>
            <p:cNvSpPr txBox="1"/>
            <p:nvPr/>
          </p:nvSpPr>
          <p:spPr>
            <a:xfrm>
              <a:off x="3030024" y="5339499"/>
              <a:ext cx="5072576" cy="400110"/>
            </a:xfrm>
            <a:prstGeom prst="rect">
              <a:avLst/>
            </a:prstGeom>
            <a:noFill/>
          </p:spPr>
          <p:txBody>
            <a:bodyPr wrap="square" rtlCol="0">
              <a:spAutoFit/>
            </a:bodyPr>
            <a:lstStyle/>
            <a:p>
              <a:r>
                <a:rPr kumimoji="1" lang="ja-JP" altLang="en-US" sz="2000" b="1" dirty="0">
                  <a:solidFill>
                    <a:schemeClr val="accent2"/>
                  </a:solidFill>
                  <a:latin typeface="メイリオ" panose="020B0604030504040204" pitchFamily="50" charset="-128"/>
                  <a:ea typeface="メイリオ" panose="020B0604030504040204" pitchFamily="50" charset="-128"/>
                </a:rPr>
                <a:t>えっ、もうパソコン買い換えました～</a:t>
              </a:r>
            </a:p>
          </p:txBody>
        </p:sp>
        <p:sp>
          <p:nvSpPr>
            <p:cNvPr id="51" name="角丸四角形吹き出し 35">
              <a:extLst>
                <a:ext uri="{FF2B5EF4-FFF2-40B4-BE49-F238E27FC236}">
                  <a16:creationId xmlns:a16="http://schemas.microsoft.com/office/drawing/2014/main" id="{69D12B5A-A873-4349-89C7-F7029A4458DD}"/>
                </a:ext>
              </a:extLst>
            </p:cNvPr>
            <p:cNvSpPr/>
            <p:nvPr/>
          </p:nvSpPr>
          <p:spPr>
            <a:xfrm>
              <a:off x="2954310" y="5148612"/>
              <a:ext cx="4861795" cy="700412"/>
            </a:xfrm>
            <a:prstGeom prst="wedgeRoundRectCallout">
              <a:avLst>
                <a:gd name="adj1" fmla="val -33145"/>
                <a:gd name="adj2" fmla="val -76714"/>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テキスト ボックス 51">
            <a:extLst>
              <a:ext uri="{FF2B5EF4-FFF2-40B4-BE49-F238E27FC236}">
                <a16:creationId xmlns:a16="http://schemas.microsoft.com/office/drawing/2014/main" id="{67CEAB08-8638-4211-BAE1-30DE0DC9BA11}"/>
              </a:ext>
            </a:extLst>
          </p:cNvPr>
          <p:cNvSpPr txBox="1"/>
          <p:nvPr/>
        </p:nvSpPr>
        <p:spPr>
          <a:xfrm>
            <a:off x="138094" y="6446280"/>
            <a:ext cx="8794556" cy="400110"/>
          </a:xfrm>
          <a:prstGeom prst="rect">
            <a:avLst/>
          </a:prstGeom>
          <a:noFill/>
        </p:spPr>
        <p:txBody>
          <a:bodyPr wrap="square" rtlCol="0">
            <a:spAutoFit/>
          </a:bodyPr>
          <a:lstStyle/>
          <a:p>
            <a:pPr algn="ctr"/>
            <a:r>
              <a:rPr kumimoji="1" lang="ja-JP" altLang="en-US" sz="2000" b="1" dirty="0">
                <a:solidFill>
                  <a:schemeClr val="tx2">
                    <a:lumMod val="60000"/>
                    <a:lumOff val="40000"/>
                  </a:schemeClr>
                </a:solidFill>
                <a:latin typeface="メイリオ" panose="020B0604030504040204" pitchFamily="50" charset="-128"/>
                <a:ea typeface="メイリオ" panose="020B0604030504040204" pitchFamily="50" charset="-128"/>
              </a:rPr>
              <a:t>結局、卒論に従って自分で一からデータを加工する羽目になったのでした</a:t>
            </a:r>
          </a:p>
        </p:txBody>
      </p:sp>
      <p:grpSp>
        <p:nvGrpSpPr>
          <p:cNvPr id="41" name="グループ化 40">
            <a:extLst>
              <a:ext uri="{FF2B5EF4-FFF2-40B4-BE49-F238E27FC236}">
                <a16:creationId xmlns:a16="http://schemas.microsoft.com/office/drawing/2014/main" id="{778FC87C-912B-46D8-8000-6A1398DFF05F}"/>
              </a:ext>
            </a:extLst>
          </p:cNvPr>
          <p:cNvGrpSpPr/>
          <p:nvPr/>
        </p:nvGrpSpPr>
        <p:grpSpPr>
          <a:xfrm>
            <a:off x="4535372" y="1706733"/>
            <a:ext cx="3477058" cy="982916"/>
            <a:chOff x="1271360" y="4900680"/>
            <a:chExt cx="3477058" cy="982916"/>
          </a:xfrm>
        </p:grpSpPr>
        <p:sp>
          <p:nvSpPr>
            <p:cNvPr id="53" name="テキスト ボックス 52">
              <a:extLst>
                <a:ext uri="{FF2B5EF4-FFF2-40B4-BE49-F238E27FC236}">
                  <a16:creationId xmlns:a16="http://schemas.microsoft.com/office/drawing/2014/main" id="{9BE88F6C-1A1B-4135-9DEA-2FE1CA740F08}"/>
                </a:ext>
              </a:extLst>
            </p:cNvPr>
            <p:cNvSpPr txBox="1"/>
            <p:nvPr/>
          </p:nvSpPr>
          <p:spPr>
            <a:xfrm>
              <a:off x="1455303" y="5074739"/>
              <a:ext cx="3293115" cy="707886"/>
            </a:xfrm>
            <a:prstGeom prst="rect">
              <a:avLst/>
            </a:prstGeom>
            <a:noFill/>
          </p:spPr>
          <p:txBody>
            <a:bodyPr wrap="square" rtlCol="0">
              <a:spAutoFit/>
            </a:bodyPr>
            <a:lstStyle/>
            <a:p>
              <a:r>
                <a:rPr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rPr>
                <a:t>見つからないんだけど、</a:t>
              </a:r>
              <a:endParaRPr lang="en-US" altLang="ja-JP" sz="2000" b="1" dirty="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rPr>
                <a:t>元データ、</a:t>
              </a:r>
              <a:r>
                <a:rPr lang="ja-JP" altLang="en-US" sz="2000" b="1" dirty="0" smtClean="0">
                  <a:solidFill>
                    <a:schemeClr val="tx1">
                      <a:lumMod val="50000"/>
                      <a:lumOff val="50000"/>
                    </a:schemeClr>
                  </a:solidFill>
                  <a:latin typeface="メイリオ" panose="020B0604030504040204" pitchFamily="50" charset="-128"/>
                  <a:ea typeface="メイリオ" panose="020B0604030504040204" pitchFamily="50" charset="-128"/>
                </a:rPr>
                <a:t>持ってますか？</a:t>
              </a:r>
              <a:endParaRPr kumimoji="1"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55" name="角丸四角形吹き出し 39">
              <a:extLst>
                <a:ext uri="{FF2B5EF4-FFF2-40B4-BE49-F238E27FC236}">
                  <a16:creationId xmlns:a16="http://schemas.microsoft.com/office/drawing/2014/main" id="{689AF7AB-15CA-41D7-B3A3-12B30726E6E5}"/>
                </a:ext>
              </a:extLst>
            </p:cNvPr>
            <p:cNvSpPr/>
            <p:nvPr/>
          </p:nvSpPr>
          <p:spPr>
            <a:xfrm>
              <a:off x="1271360" y="4900680"/>
              <a:ext cx="3477058" cy="982916"/>
            </a:xfrm>
            <a:prstGeom prst="wedgeRoundRectCallout">
              <a:avLst>
                <a:gd name="adj1" fmla="val 33588"/>
                <a:gd name="adj2" fmla="val 62118"/>
                <a:gd name="adj3" fmla="val 16667"/>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a:solidFill>
                  <a:schemeClr val="tx1">
                    <a:lumMod val="50000"/>
                    <a:lumOff val="50000"/>
                  </a:schemeClr>
                </a:solidFill>
              </a:endParaRPr>
            </a:p>
          </p:txBody>
        </p:sp>
      </p:grpSp>
      <p:grpSp>
        <p:nvGrpSpPr>
          <p:cNvPr id="3" name="グループ化 2"/>
          <p:cNvGrpSpPr/>
          <p:nvPr/>
        </p:nvGrpSpPr>
        <p:grpSpPr>
          <a:xfrm>
            <a:off x="248646" y="234723"/>
            <a:ext cx="3772196" cy="3772196"/>
            <a:chOff x="248646" y="234723"/>
            <a:chExt cx="3772196" cy="3772196"/>
          </a:xfrm>
        </p:grpSpPr>
        <p:sp>
          <p:nvSpPr>
            <p:cNvPr id="21" name="楕円 20"/>
            <p:cNvSpPr>
              <a:spLocks noChangeAspect="1"/>
            </p:cNvSpPr>
            <p:nvPr/>
          </p:nvSpPr>
          <p:spPr>
            <a:xfrm>
              <a:off x="248646" y="234723"/>
              <a:ext cx="3772196" cy="3772196"/>
            </a:xfrm>
            <a:prstGeom prst="ellipse">
              <a:avLst/>
            </a:prstGeom>
            <a:noFill/>
            <a:ln w="1016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b="42161"/>
            <a:stretch/>
          </p:blipFill>
          <p:spPr>
            <a:xfrm flipH="1">
              <a:off x="704853" y="438111"/>
              <a:ext cx="2859781" cy="2899441"/>
            </a:xfrm>
            <a:prstGeom prst="rect">
              <a:avLst/>
            </a:prstGeom>
          </p:spPr>
        </p:pic>
      </p:grpSp>
      <p:pic>
        <p:nvPicPr>
          <p:cNvPr id="57" name="グラフィックス 56" descr="水">
            <a:extLst>
              <a:ext uri="{FF2B5EF4-FFF2-40B4-BE49-F238E27FC236}">
                <a16:creationId xmlns:a16="http://schemas.microsoft.com/office/drawing/2014/main" id="{2447D484-9328-4CC9-85C6-7C20F142C03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415976" y="1007360"/>
            <a:ext cx="427041" cy="544227"/>
          </a:xfrm>
          <a:prstGeom prst="rect">
            <a:avLst/>
          </a:prstGeom>
        </p:spPr>
      </p:pic>
    </p:spTree>
    <p:extLst>
      <p:ext uri="{BB962C8B-B14F-4D97-AF65-F5344CB8AC3E}">
        <p14:creationId xmlns:p14="http://schemas.microsoft.com/office/powerpoint/2010/main" val="191465888"/>
      </p:ext>
    </p:extLst>
  </p:cSld>
  <p:clrMapOvr>
    <a:masterClrMapping/>
  </p:clrMapOvr>
  <mc:AlternateContent xmlns:mc="http://schemas.openxmlformats.org/markup-compatibility/2006" xmlns:p14="http://schemas.microsoft.com/office/powerpoint/2010/main">
    <mc:Choice Requires="p14">
      <p:transition spd="med" p14:dur="700" advClick="0" advTm="9000">
        <p:fade/>
      </p:transition>
    </mc:Choice>
    <mc:Fallback xmlns="">
      <p:transition spd="med"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8" fill="hold" nodeType="afterEffect">
                                  <p:stCondLst>
                                    <p:cond delay="500"/>
                                  </p:stCondLst>
                                  <p:childTnLst>
                                    <p:set>
                                      <p:cBhvr>
                                        <p:cTn id="13" dur="1" fill="hold">
                                          <p:stCondLst>
                                            <p:cond delay="0"/>
                                          </p:stCondLst>
                                        </p:cTn>
                                        <p:tgtEl>
                                          <p:spTgt spid="41"/>
                                        </p:tgtEl>
                                        <p:attrNameLst>
                                          <p:attrName>style.visibility</p:attrName>
                                        </p:attrNameLst>
                                      </p:cBhvr>
                                      <p:to>
                                        <p:strVal val="visible"/>
                                      </p:to>
                                    </p:set>
                                    <p:animEffect transition="in" filter="wipe(left)">
                                      <p:cBhvr>
                                        <p:cTn id="14" dur="1000"/>
                                        <p:tgtEl>
                                          <p:spTgt spid="41"/>
                                        </p:tgtEl>
                                      </p:cBhvr>
                                    </p:animEffect>
                                  </p:childTnLst>
                                </p:cTn>
                              </p:par>
                            </p:childTnLst>
                          </p:cTn>
                        </p:par>
                        <p:par>
                          <p:cTn id="15" fill="hold">
                            <p:stCondLst>
                              <p:cond delay="2000"/>
                            </p:stCondLst>
                            <p:childTnLst>
                              <p:par>
                                <p:cTn id="16" presetID="22" presetClass="entr" presetSubtype="8" fill="hold"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par>
                          <p:cTn id="19" fill="hold">
                            <p:stCondLst>
                              <p:cond delay="3500"/>
                            </p:stCondLst>
                            <p:childTnLst>
                              <p:par>
                                <p:cTn id="20" presetID="22" presetClass="entr" presetSubtype="1" fill="hold" nodeType="after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up)">
                                      <p:cBhvr>
                                        <p:cTn id="22" dur="1000"/>
                                        <p:tgtEl>
                                          <p:spTgt spid="57"/>
                                        </p:tgtEl>
                                      </p:cBhvr>
                                    </p:animEffect>
                                  </p:childTnLst>
                                </p:cTn>
                              </p:par>
                            </p:childTnLst>
                          </p:cTn>
                        </p:par>
                        <p:par>
                          <p:cTn id="23" fill="hold">
                            <p:stCondLst>
                              <p:cond delay="4500"/>
                            </p:stCondLst>
                            <p:childTnLst>
                              <p:par>
                                <p:cTn id="24" presetID="26" presetClass="entr" presetSubtype="0" fill="hold" grpId="0" nodeType="afterEffect">
                                  <p:stCondLst>
                                    <p:cond delay="50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80">
                                          <p:stCondLst>
                                            <p:cond delay="0"/>
                                          </p:stCondLst>
                                        </p:cTn>
                                        <p:tgtEl>
                                          <p:spTgt spid="52"/>
                                        </p:tgtEl>
                                      </p:cBhvr>
                                    </p:animEffect>
                                    <p:anim calcmode="lin" valueType="num">
                                      <p:cBhvr>
                                        <p:cTn id="27"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32" dur="26">
                                          <p:stCondLst>
                                            <p:cond delay="650"/>
                                          </p:stCondLst>
                                        </p:cTn>
                                        <p:tgtEl>
                                          <p:spTgt spid="52"/>
                                        </p:tgtEl>
                                      </p:cBhvr>
                                      <p:to x="100000" y="60000"/>
                                    </p:animScale>
                                    <p:animScale>
                                      <p:cBhvr>
                                        <p:cTn id="33" dur="166" decel="50000">
                                          <p:stCondLst>
                                            <p:cond delay="676"/>
                                          </p:stCondLst>
                                        </p:cTn>
                                        <p:tgtEl>
                                          <p:spTgt spid="52"/>
                                        </p:tgtEl>
                                      </p:cBhvr>
                                      <p:to x="100000" y="100000"/>
                                    </p:animScale>
                                    <p:animScale>
                                      <p:cBhvr>
                                        <p:cTn id="34" dur="26">
                                          <p:stCondLst>
                                            <p:cond delay="1312"/>
                                          </p:stCondLst>
                                        </p:cTn>
                                        <p:tgtEl>
                                          <p:spTgt spid="52"/>
                                        </p:tgtEl>
                                      </p:cBhvr>
                                      <p:to x="100000" y="80000"/>
                                    </p:animScale>
                                    <p:animScale>
                                      <p:cBhvr>
                                        <p:cTn id="35" dur="166" decel="50000">
                                          <p:stCondLst>
                                            <p:cond delay="1338"/>
                                          </p:stCondLst>
                                        </p:cTn>
                                        <p:tgtEl>
                                          <p:spTgt spid="52"/>
                                        </p:tgtEl>
                                      </p:cBhvr>
                                      <p:to x="100000" y="100000"/>
                                    </p:animScale>
                                    <p:animScale>
                                      <p:cBhvr>
                                        <p:cTn id="36" dur="26">
                                          <p:stCondLst>
                                            <p:cond delay="1642"/>
                                          </p:stCondLst>
                                        </p:cTn>
                                        <p:tgtEl>
                                          <p:spTgt spid="52"/>
                                        </p:tgtEl>
                                      </p:cBhvr>
                                      <p:to x="100000" y="90000"/>
                                    </p:animScale>
                                    <p:animScale>
                                      <p:cBhvr>
                                        <p:cTn id="37" dur="166" decel="50000">
                                          <p:stCondLst>
                                            <p:cond delay="1668"/>
                                          </p:stCondLst>
                                        </p:cTn>
                                        <p:tgtEl>
                                          <p:spTgt spid="52"/>
                                        </p:tgtEl>
                                      </p:cBhvr>
                                      <p:to x="100000" y="100000"/>
                                    </p:animScale>
                                    <p:animScale>
                                      <p:cBhvr>
                                        <p:cTn id="38" dur="26">
                                          <p:stCondLst>
                                            <p:cond delay="1808"/>
                                          </p:stCondLst>
                                        </p:cTn>
                                        <p:tgtEl>
                                          <p:spTgt spid="52"/>
                                        </p:tgtEl>
                                      </p:cBhvr>
                                      <p:to x="100000" y="95000"/>
                                    </p:animScale>
                                    <p:animScale>
                                      <p:cBhvr>
                                        <p:cTn id="39" dur="166" decel="50000">
                                          <p:stCondLst>
                                            <p:cond delay="1834"/>
                                          </p:stCondLst>
                                        </p:cTn>
                                        <p:tgtEl>
                                          <p:spTgt spid="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15850CA-3712-4B37-933E-60AA745C8934}"/>
              </a:ext>
            </a:extLst>
          </p:cNvPr>
          <p:cNvSpPr>
            <a:spLocks noGrp="1"/>
          </p:cNvSpPr>
          <p:nvPr>
            <p:ph type="sldNum" sz="quarter" idx="12"/>
          </p:nvPr>
        </p:nvSpPr>
        <p:spPr/>
        <p:txBody>
          <a:bodyPr/>
          <a:lstStyle/>
          <a:p>
            <a:fld id="{2AF7E1A5-65D0-4BAB-B45E-F1648246AF86}" type="slidenum">
              <a:rPr kumimoji="1" lang="ja-JP" altLang="en-US" smtClean="0"/>
              <a:t>3</a:t>
            </a:fld>
            <a:endParaRPr kumimoji="1" lang="ja-JP" altLang="en-US"/>
          </a:p>
        </p:txBody>
      </p:sp>
      <p:sp>
        <p:nvSpPr>
          <p:cNvPr id="5" name="テキスト ボックス 4">
            <a:extLst>
              <a:ext uri="{FF2B5EF4-FFF2-40B4-BE49-F238E27FC236}">
                <a16:creationId xmlns:a16="http://schemas.microsoft.com/office/drawing/2014/main" id="{EBBC6CF2-4E9C-42B9-8A20-3B3E52067A65}"/>
              </a:ext>
            </a:extLst>
          </p:cNvPr>
          <p:cNvSpPr txBox="1"/>
          <p:nvPr/>
        </p:nvSpPr>
        <p:spPr>
          <a:xfrm>
            <a:off x="3561947" y="2509610"/>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1</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7B10C27-80E7-4964-8A74-0033624FF47A}"/>
              </a:ext>
            </a:extLst>
          </p:cNvPr>
          <p:cNvSpPr txBox="1"/>
          <p:nvPr/>
        </p:nvSpPr>
        <p:spPr>
          <a:xfrm>
            <a:off x="2504766" y="3424716"/>
            <a:ext cx="4134465" cy="523220"/>
          </a:xfrm>
          <a:prstGeom prst="rect">
            <a:avLst/>
          </a:prstGeom>
          <a:noFill/>
        </p:spPr>
        <p:txBody>
          <a:bodyPr wrap="none" rtlCol="0">
            <a:spAutoFit/>
          </a:bodyPr>
          <a:lstStyle/>
          <a:p>
            <a:pPr algn="ctr"/>
            <a:r>
              <a:rPr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rPr>
              <a:t>データの組織化・文書化</a:t>
            </a:r>
            <a:endParaRPr kumimoji="1"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7374790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2989AF3C-ADF4-4848-AF86-95360DB95E26}"/>
              </a:ext>
            </a:extLst>
          </p:cNvPr>
          <p:cNvGrpSpPr/>
          <p:nvPr/>
        </p:nvGrpSpPr>
        <p:grpSpPr>
          <a:xfrm>
            <a:off x="120173" y="89215"/>
            <a:ext cx="1052683" cy="1052683"/>
            <a:chOff x="120175" y="102871"/>
            <a:chExt cx="1052683" cy="1052683"/>
          </a:xfrm>
        </p:grpSpPr>
        <p:sp>
          <p:nvSpPr>
            <p:cNvPr id="3" name="楕円 2"/>
            <p:cNvSpPr>
              <a:spLocks noChangeAspect="1"/>
            </p:cNvSpPr>
            <p:nvPr/>
          </p:nvSpPr>
          <p:spPr>
            <a:xfrm>
              <a:off x="120175" y="102871"/>
              <a:ext cx="1052683" cy="105268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23350" y="444546"/>
              <a:ext cx="646331" cy="369332"/>
            </a:xfrm>
            <a:prstGeom prst="rect">
              <a:avLst/>
            </a:prstGeom>
            <a:noFill/>
          </p:spPr>
          <p:txBody>
            <a:bodyPr wrap="none" rtlCol="0">
              <a:spAutoFit/>
            </a:bodyPr>
            <a:lstStyle/>
            <a:p>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解説</a:t>
              </a:r>
            </a:p>
          </p:txBody>
        </p:sp>
      </p:grpSp>
      <p:sp>
        <p:nvSpPr>
          <p:cNvPr id="5" name="テキスト ボックス 4"/>
          <p:cNvSpPr txBox="1"/>
          <p:nvPr/>
        </p:nvSpPr>
        <p:spPr>
          <a:xfrm>
            <a:off x="1172856" y="1438346"/>
            <a:ext cx="7020649" cy="1538883"/>
          </a:xfrm>
          <a:prstGeom prst="rect">
            <a:avLst/>
          </a:prstGeom>
          <a:noFill/>
        </p:spPr>
        <p:txBody>
          <a:bodyPr wrap="square" rtlCol="0">
            <a:spAutoFit/>
          </a:bodyPr>
          <a:lstStyle/>
          <a:p>
            <a:pPr marL="182563" indent="-182563">
              <a:lnSpc>
                <a:spcPct val="150000"/>
              </a:lnSpc>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無計画により大事なデータの損失が起こらないよう、</a:t>
            </a:r>
            <a:r>
              <a:rPr lang="ja-JP" altLang="en-US" sz="1600" b="1" dirty="0">
                <a:solidFill>
                  <a:schemeClr val="accent5"/>
                </a:solidFill>
                <a:latin typeface="メイリオ" panose="020B0604030504040204" pitchFamily="50" charset="-128"/>
                <a:ea typeface="メイリオ" panose="020B0604030504040204" pitchFamily="50" charset="-128"/>
              </a:rPr>
              <a:t>研究室においては、卒業時や異動時のデータの保管についてのルール</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を定めておきましょう。</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182563" indent="-182563">
              <a:lnSpc>
                <a:spcPct val="150000"/>
              </a:lnSpc>
            </a:pP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182563" indent="-182563">
              <a:lnSpc>
                <a:spcPct val="150000"/>
              </a:lnSpc>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研究データを継承していくことは、大学の研究室にとって何より重要です。</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30</a:t>
            </a:fld>
            <a:endParaRPr kumimoji="1" lang="ja-JP" altLang="en-US"/>
          </a:p>
        </p:txBody>
      </p:sp>
      <p:sp>
        <p:nvSpPr>
          <p:cNvPr id="7" name="テキスト ボックス 6"/>
          <p:cNvSpPr txBox="1"/>
          <p:nvPr/>
        </p:nvSpPr>
        <p:spPr>
          <a:xfrm>
            <a:off x="7003473" y="136524"/>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4</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86543181"/>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15850CA-3712-4B37-933E-60AA745C8934}"/>
              </a:ext>
            </a:extLst>
          </p:cNvPr>
          <p:cNvSpPr>
            <a:spLocks noGrp="1"/>
          </p:cNvSpPr>
          <p:nvPr>
            <p:ph type="sldNum" sz="quarter" idx="12"/>
          </p:nvPr>
        </p:nvSpPr>
        <p:spPr/>
        <p:txBody>
          <a:bodyPr/>
          <a:lstStyle/>
          <a:p>
            <a:fld id="{2AF7E1A5-65D0-4BAB-B45E-F1648246AF86}" type="slidenum">
              <a:rPr kumimoji="1" lang="ja-JP" altLang="en-US" smtClean="0"/>
              <a:t>31</a:t>
            </a:fld>
            <a:endParaRPr kumimoji="1" lang="ja-JP" altLang="en-US"/>
          </a:p>
        </p:txBody>
      </p:sp>
      <p:sp>
        <p:nvSpPr>
          <p:cNvPr id="5" name="テキスト ボックス 4">
            <a:extLst>
              <a:ext uri="{FF2B5EF4-FFF2-40B4-BE49-F238E27FC236}">
                <a16:creationId xmlns:a16="http://schemas.microsoft.com/office/drawing/2014/main" id="{EBBC6CF2-4E9C-42B9-8A20-3B3E52067A65}"/>
              </a:ext>
            </a:extLst>
          </p:cNvPr>
          <p:cNvSpPr txBox="1"/>
          <p:nvPr/>
        </p:nvSpPr>
        <p:spPr>
          <a:xfrm>
            <a:off x="3561947" y="2509610"/>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5</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7B10C27-80E7-4964-8A74-0033624FF47A}"/>
              </a:ext>
            </a:extLst>
          </p:cNvPr>
          <p:cNvSpPr txBox="1"/>
          <p:nvPr/>
        </p:nvSpPr>
        <p:spPr>
          <a:xfrm>
            <a:off x="2684303" y="3424716"/>
            <a:ext cx="3775393" cy="523220"/>
          </a:xfrm>
          <a:prstGeom prst="rect">
            <a:avLst/>
          </a:prstGeom>
          <a:noFill/>
        </p:spPr>
        <p:txBody>
          <a:bodyPr wrap="none" rtlCol="0">
            <a:spAutoFit/>
          </a:bodyPr>
          <a:lstStyle/>
          <a:p>
            <a:pPr algn="ctr"/>
            <a:r>
              <a:rPr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rPr>
              <a:t>研究データの長期保存</a:t>
            </a:r>
            <a:endParaRPr kumimoji="1"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1745000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003473" y="136524"/>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5</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D4872625-A23C-4FE5-BDCC-D02CC3C9811C}"/>
              </a:ext>
            </a:extLst>
          </p:cNvPr>
          <p:cNvGrpSpPr/>
          <p:nvPr/>
        </p:nvGrpSpPr>
        <p:grpSpPr>
          <a:xfrm>
            <a:off x="120422" y="165219"/>
            <a:ext cx="1052683" cy="1052683"/>
            <a:chOff x="280795" y="447023"/>
            <a:chExt cx="1052683" cy="1052683"/>
          </a:xfrm>
        </p:grpSpPr>
        <p:sp>
          <p:nvSpPr>
            <p:cNvPr id="3" name="楕円 2"/>
            <p:cNvSpPr>
              <a:spLocks noChangeAspect="1"/>
            </p:cNvSpPr>
            <p:nvPr/>
          </p:nvSpPr>
          <p:spPr>
            <a:xfrm>
              <a:off x="280795" y="447023"/>
              <a:ext cx="1052683" cy="1052683"/>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83970" y="788698"/>
              <a:ext cx="646331" cy="369332"/>
            </a:xfrm>
            <a:prstGeom prst="rect">
              <a:avLst/>
            </a:prstGeom>
            <a:noFill/>
          </p:spPr>
          <p:txBody>
            <a:bodyPr wrap="none" rtlCol="0">
              <a:spAutoFit/>
            </a:bodyPr>
            <a:lstStyle/>
            <a:p>
              <a:pPr algn="ctr"/>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質問</a:t>
              </a:r>
            </a:p>
          </p:txBody>
        </p:sp>
      </p:grpSp>
      <p:sp>
        <p:nvSpPr>
          <p:cNvPr id="5" name="テキスト ボックス 4"/>
          <p:cNvSpPr txBox="1"/>
          <p:nvPr/>
        </p:nvSpPr>
        <p:spPr>
          <a:xfrm>
            <a:off x="1476587" y="691561"/>
            <a:ext cx="7020649" cy="1569660"/>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Q07</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本学の「研究データの保存等に関するガイドライン」において、「研究データ等のうち、実験ノート、数値データ、画像等、「資料」の保存期間は、原則として、当該論文等の発表後１０年間とする。」とされているのを知っていますか？</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[AXIES2]</a:t>
            </a:r>
            <a:endPar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476587" y="3536155"/>
            <a:ext cx="7020649" cy="1200329"/>
          </a:xfrm>
          <a:prstGeom prst="rect">
            <a:avLst/>
          </a:prstGeom>
          <a:noFill/>
        </p:spPr>
        <p:txBody>
          <a:bodyPr wrap="square" rtlCol="0">
            <a:spAutoFit/>
          </a:bodyPr>
          <a:lstStyle/>
          <a:p>
            <a:pPr>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Q08</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過去</a:t>
            </a: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10</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年以内に公表した論文（共著を含む）について、当該論文の根拠となるデータの開示を求められた場合に、速やかに提示できるようになっていますか？</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[AXIES5]</a:t>
            </a:r>
            <a:endPar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1623526" y="4880376"/>
            <a:ext cx="6873710" cy="800219"/>
          </a:xfrm>
          <a:prstGeom prst="rect">
            <a:avLst/>
          </a:prstGeom>
          <a:noFill/>
        </p:spPr>
        <p:txBody>
          <a:bodyPr wrap="square" rtlCol="0">
            <a:spAutoFit/>
          </a:bodyPr>
          <a:lstStyle/>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はい</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いいえ</a:t>
            </a:r>
            <a:endPar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32</a:t>
            </a:fld>
            <a:endParaRPr kumimoji="1" lang="ja-JP" altLang="en-US"/>
          </a:p>
        </p:txBody>
      </p:sp>
      <p:sp>
        <p:nvSpPr>
          <p:cNvPr id="12" name="テキスト ボックス 11"/>
          <p:cNvSpPr txBox="1"/>
          <p:nvPr/>
        </p:nvSpPr>
        <p:spPr>
          <a:xfrm>
            <a:off x="1623526" y="2261221"/>
            <a:ext cx="6257061" cy="830997"/>
          </a:xfrm>
          <a:prstGeom prst="rect">
            <a:avLst/>
          </a:prstGeom>
          <a:noFill/>
        </p:spPr>
        <p:txBody>
          <a:bodyPr wrap="square" rtlCol="0">
            <a:spAutoFit/>
          </a:bodyPr>
          <a:lstStyle/>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はい</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いいえ</a:t>
            </a:r>
            <a:endPar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88425501"/>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spd="med" advTm="20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9A91E017-3345-46FC-BAB9-2437338A965F}"/>
              </a:ext>
            </a:extLst>
          </p:cNvPr>
          <p:cNvGrpSpPr/>
          <p:nvPr/>
        </p:nvGrpSpPr>
        <p:grpSpPr>
          <a:xfrm>
            <a:off x="1171923" y="5414299"/>
            <a:ext cx="5154768" cy="770128"/>
            <a:chOff x="1028700" y="723399"/>
            <a:chExt cx="5154768" cy="770128"/>
          </a:xfrm>
        </p:grpSpPr>
        <p:sp>
          <p:nvSpPr>
            <p:cNvPr id="19" name="テキスト ボックス 18"/>
            <p:cNvSpPr txBox="1"/>
            <p:nvPr/>
          </p:nvSpPr>
          <p:spPr>
            <a:xfrm>
              <a:off x="1197808" y="959178"/>
              <a:ext cx="4985660" cy="400110"/>
            </a:xfrm>
            <a:prstGeom prst="rect">
              <a:avLst/>
            </a:prstGeom>
            <a:noFill/>
          </p:spPr>
          <p:txBody>
            <a:bodyPr wrap="none" rtlCol="0">
              <a:spAutoFit/>
            </a:bodyPr>
            <a:lstStyle/>
            <a:p>
              <a:r>
                <a:rPr kumimoji="1" lang="ja-JP" altLang="en-US" sz="2000" b="1" dirty="0">
                  <a:solidFill>
                    <a:schemeClr val="accent2">
                      <a:lumMod val="60000"/>
                      <a:lumOff val="40000"/>
                    </a:schemeClr>
                  </a:solidFill>
                  <a:latin typeface="メイリオ" panose="020B0604030504040204" pitchFamily="50" charset="-128"/>
                  <a:ea typeface="メイリオ" panose="020B0604030504040204" pitchFamily="50" charset="-128"/>
                </a:rPr>
                <a:t>確か、この部分は</a:t>
              </a:r>
              <a:r>
                <a:rPr lang="en-US" altLang="ja-JP" sz="2000" b="1" dirty="0">
                  <a:solidFill>
                    <a:schemeClr val="accent2">
                      <a:lumMod val="60000"/>
                      <a:lumOff val="40000"/>
                    </a:schemeClr>
                  </a:solidFill>
                  <a:latin typeface="メイリオ" panose="020B0604030504040204" pitchFamily="50" charset="-128"/>
                  <a:ea typeface="メイリオ" panose="020B0604030504040204" pitchFamily="50" charset="-128"/>
                </a:rPr>
                <a:t>M</a:t>
              </a:r>
              <a:r>
                <a:rPr kumimoji="1" lang="ja-JP" altLang="en-US" sz="2000" b="1" dirty="0">
                  <a:solidFill>
                    <a:schemeClr val="accent2">
                      <a:lumMod val="60000"/>
                      <a:lumOff val="40000"/>
                    </a:schemeClr>
                  </a:solidFill>
                  <a:latin typeface="メイリオ" panose="020B0604030504040204" pitchFamily="50" charset="-128"/>
                  <a:ea typeface="メイリオ" panose="020B0604030504040204" pitchFamily="50" charset="-128"/>
                </a:rPr>
                <a:t>大学の</a:t>
              </a:r>
              <a:r>
                <a:rPr kumimoji="1" lang="en-US" altLang="ja-JP" sz="2000" b="1" dirty="0">
                  <a:solidFill>
                    <a:schemeClr val="accent2">
                      <a:lumMod val="60000"/>
                      <a:lumOff val="40000"/>
                    </a:schemeClr>
                  </a:solidFill>
                  <a:latin typeface="メイリオ" panose="020B0604030504040204" pitchFamily="50" charset="-128"/>
                  <a:ea typeface="メイリオ" panose="020B0604030504040204" pitchFamily="50" charset="-128"/>
                </a:rPr>
                <a:t>N</a:t>
              </a:r>
              <a:r>
                <a:rPr kumimoji="1" lang="ja-JP" altLang="en-US" sz="2000" b="1" dirty="0">
                  <a:solidFill>
                    <a:schemeClr val="accent2">
                      <a:lumMod val="60000"/>
                      <a:lumOff val="40000"/>
                    </a:schemeClr>
                  </a:solidFill>
                  <a:latin typeface="メイリオ" panose="020B0604030504040204" pitchFamily="50" charset="-128"/>
                  <a:ea typeface="メイリオ" panose="020B0604030504040204" pitchFamily="50" charset="-128"/>
                </a:rPr>
                <a:t>先生が・・・</a:t>
              </a:r>
            </a:p>
          </p:txBody>
        </p:sp>
        <p:sp>
          <p:nvSpPr>
            <p:cNvPr id="46" name="角丸四角形吹き出し 37">
              <a:extLst>
                <a:ext uri="{FF2B5EF4-FFF2-40B4-BE49-F238E27FC236}">
                  <a16:creationId xmlns:a16="http://schemas.microsoft.com/office/drawing/2014/main" id="{DAEE1014-564A-4D5B-B150-4935F5CE3188}"/>
                </a:ext>
              </a:extLst>
            </p:cNvPr>
            <p:cNvSpPr/>
            <p:nvPr/>
          </p:nvSpPr>
          <p:spPr>
            <a:xfrm>
              <a:off x="1028700" y="723399"/>
              <a:ext cx="5154768" cy="770128"/>
            </a:xfrm>
            <a:prstGeom prst="wedgeRoundRectCallout">
              <a:avLst>
                <a:gd name="adj1" fmla="val 51829"/>
                <a:gd name="adj2" fmla="val -40426"/>
                <a:gd name="adj3" fmla="val 16667"/>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スライド番号プレースホルダー 5"/>
          <p:cNvSpPr>
            <a:spLocks noGrp="1"/>
          </p:cNvSpPr>
          <p:nvPr>
            <p:ph type="sldNum" sz="quarter" idx="12"/>
          </p:nvPr>
        </p:nvSpPr>
        <p:spPr>
          <a:xfrm>
            <a:off x="7086600" y="6542009"/>
            <a:ext cx="2057400" cy="365125"/>
          </a:xfrm>
        </p:spPr>
        <p:txBody>
          <a:bodyPr/>
          <a:lstStyle/>
          <a:p>
            <a:fld id="{2AF7E1A5-65D0-4BAB-B45E-F1648246AF86}" type="slidenum">
              <a:rPr kumimoji="1" lang="ja-JP" altLang="en-US" smtClean="0"/>
              <a:t>33</a:t>
            </a:fld>
            <a:endParaRPr kumimoji="1" lang="ja-JP" altLang="en-US" dirty="0"/>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b="35693"/>
          <a:stretch/>
        </p:blipFill>
        <p:spPr>
          <a:xfrm>
            <a:off x="5748000" y="2689220"/>
            <a:ext cx="2677200" cy="2807918"/>
          </a:xfrm>
          <a:prstGeom prst="rect">
            <a:avLst/>
          </a:prstGeom>
        </p:spPr>
      </p:pic>
      <p:grpSp>
        <p:nvGrpSpPr>
          <p:cNvPr id="4" name="グループ化 3"/>
          <p:cNvGrpSpPr/>
          <p:nvPr/>
        </p:nvGrpSpPr>
        <p:grpSpPr>
          <a:xfrm>
            <a:off x="1074419" y="1802486"/>
            <a:ext cx="2594612" cy="2689504"/>
            <a:chOff x="1074419" y="1802486"/>
            <a:chExt cx="2594612" cy="2689504"/>
          </a:xfrm>
        </p:grpSpPr>
        <p:sp>
          <p:nvSpPr>
            <p:cNvPr id="22" name="テキスト ボックス 21"/>
            <p:cNvSpPr txBox="1"/>
            <p:nvPr/>
          </p:nvSpPr>
          <p:spPr>
            <a:xfrm>
              <a:off x="1074419" y="2062325"/>
              <a:ext cx="2594612" cy="2169825"/>
            </a:xfrm>
            <a:prstGeom prst="rect">
              <a:avLst/>
            </a:prstGeom>
            <a:noFill/>
          </p:spPr>
          <p:txBody>
            <a:bodyPr wrap="square" rtlCol="0">
              <a:spAutoFit/>
            </a:bodyPr>
            <a:lstStyle/>
            <a:p>
              <a:pPr algn="ctr">
                <a:lnSpc>
                  <a:spcPct val="150000"/>
                </a:lnSpc>
              </a:pPr>
              <a:r>
                <a:rPr kumimoji="1" lang="en-US" altLang="ja-JP" b="1" dirty="0">
                  <a:solidFill>
                    <a:schemeClr val="tx1">
                      <a:lumMod val="65000"/>
                      <a:lumOff val="35000"/>
                    </a:schemeClr>
                  </a:solidFill>
                  <a:latin typeface="メイリオ" panose="020B0604030504040204" pitchFamily="50" charset="-128"/>
                  <a:ea typeface="メイリオ" panose="020B0604030504040204" pitchFamily="50" charset="-128"/>
                </a:rPr>
                <a:t>2015</a:t>
              </a:r>
              <a:r>
                <a:rPr kumimoji="1" lang="ja-JP" altLang="en-US" b="1" dirty="0">
                  <a:solidFill>
                    <a:schemeClr val="tx1">
                      <a:lumMod val="65000"/>
                      <a:lumOff val="35000"/>
                    </a:schemeClr>
                  </a:solidFill>
                  <a:latin typeface="メイリオ" panose="020B0604030504040204" pitchFamily="50" charset="-128"/>
                  <a:ea typeface="メイリオ" panose="020B0604030504040204" pitchFamily="50" charset="-128"/>
                </a:rPr>
                <a:t>年に発表</a:t>
              </a:r>
              <a:r>
                <a:rPr kumimoji="1" lang="ja-JP" altLang="en-US" b="1" dirty="0" smtClean="0">
                  <a:solidFill>
                    <a:schemeClr val="tx1">
                      <a:lumMod val="65000"/>
                      <a:lumOff val="35000"/>
                    </a:schemeClr>
                  </a:solidFill>
                  <a:latin typeface="メイリオ" panose="020B0604030504040204" pitchFamily="50" charset="-128"/>
                  <a:ea typeface="メイリオ" panose="020B0604030504040204" pitchFamily="50" charset="-128"/>
                </a:rPr>
                <a:t>された</a:t>
              </a:r>
              <a:r>
                <a:rPr kumimoji="1" lang="en-US" altLang="ja-JP" b="1" dirty="0" smtClean="0">
                  <a:solidFill>
                    <a:schemeClr val="tx1">
                      <a:lumMod val="65000"/>
                      <a:lumOff val="35000"/>
                    </a:schemeClr>
                  </a:solidFill>
                  <a:latin typeface="メイリオ" panose="020B0604030504040204" pitchFamily="50" charset="-128"/>
                  <a:ea typeface="メイリオ" panose="020B0604030504040204" pitchFamily="50" charset="-128"/>
                </a:rPr>
                <a:t/>
              </a:r>
              <a:br>
                <a:rPr kumimoji="1" lang="en-US" altLang="ja-JP" b="1" dirty="0" smtClean="0">
                  <a:solidFill>
                    <a:schemeClr val="tx1">
                      <a:lumMod val="65000"/>
                      <a:lumOff val="35000"/>
                    </a:schemeClr>
                  </a:solidFill>
                  <a:latin typeface="メイリオ" panose="020B0604030504040204" pitchFamily="50" charset="-128"/>
                  <a:ea typeface="メイリオ" panose="020B0604030504040204" pitchFamily="50" charset="-128"/>
                </a:rPr>
              </a:br>
              <a:r>
                <a:rPr kumimoji="1" lang="ja-JP" altLang="en-US" b="1" dirty="0" smtClean="0">
                  <a:solidFill>
                    <a:schemeClr val="tx1">
                      <a:lumMod val="65000"/>
                      <a:lumOff val="35000"/>
                    </a:schemeClr>
                  </a:solidFill>
                  <a:latin typeface="メイリオ" panose="020B0604030504040204" pitchFamily="50" charset="-128"/>
                  <a:ea typeface="メイリオ" panose="020B0604030504040204" pitchFamily="50" charset="-128"/>
                </a:rPr>
                <a:t>論文</a:t>
              </a:r>
              <a:r>
                <a:rPr kumimoji="1" lang="en-US" altLang="ja-JP" b="1" dirty="0">
                  <a:solidFill>
                    <a:schemeClr val="tx1">
                      <a:lumMod val="65000"/>
                      <a:lumOff val="35000"/>
                    </a:schemeClr>
                  </a:solidFill>
                  <a:latin typeface="メイリオ" panose="020B0604030504040204" pitchFamily="50" charset="-128"/>
                  <a:ea typeface="メイリオ" panose="020B0604030504040204" pitchFamily="50" charset="-128"/>
                </a:rPr>
                <a:t>A</a:t>
              </a:r>
              <a:r>
                <a:rPr kumimoji="1" lang="ja-JP" altLang="en-US" b="1" dirty="0">
                  <a:solidFill>
                    <a:schemeClr val="tx1">
                      <a:lumMod val="65000"/>
                      <a:lumOff val="35000"/>
                    </a:schemeClr>
                  </a:solidFill>
                  <a:latin typeface="メイリオ" panose="020B0604030504040204" pitchFamily="50" charset="-128"/>
                  <a:ea typeface="メイリオ" panose="020B0604030504040204" pitchFamily="50" charset="-128"/>
                </a:rPr>
                <a:t>の図</a:t>
              </a:r>
              <a:r>
                <a:rPr kumimoji="1" lang="en-US" altLang="ja-JP" b="1" dirty="0">
                  <a:solidFill>
                    <a:schemeClr val="tx1">
                      <a:lumMod val="65000"/>
                      <a:lumOff val="35000"/>
                    </a:schemeClr>
                  </a:solidFill>
                  <a:latin typeface="メイリオ" panose="020B0604030504040204" pitchFamily="50" charset="-128"/>
                  <a:ea typeface="メイリオ" panose="020B0604030504040204" pitchFamily="50" charset="-128"/>
                </a:rPr>
                <a:t>5</a:t>
              </a:r>
              <a:r>
                <a:rPr kumimoji="1" lang="ja-JP" altLang="en-US" b="1" dirty="0" smtClean="0">
                  <a:solidFill>
                    <a:schemeClr val="tx1">
                      <a:lumMod val="65000"/>
                      <a:lumOff val="35000"/>
                    </a:schemeClr>
                  </a:solidFill>
                  <a:latin typeface="メイリオ" panose="020B0604030504040204" pitchFamily="50" charset="-128"/>
                  <a:ea typeface="メイリオ" panose="020B0604030504040204" pitchFamily="50" charset="-128"/>
                </a:rPr>
                <a:t>に</a:t>
              </a:r>
              <a:r>
                <a:rPr kumimoji="1" lang="en-US" altLang="ja-JP" b="1" dirty="0" smtClean="0">
                  <a:solidFill>
                    <a:schemeClr val="tx1">
                      <a:lumMod val="65000"/>
                      <a:lumOff val="35000"/>
                    </a:schemeClr>
                  </a:solidFill>
                  <a:latin typeface="メイリオ" panose="020B0604030504040204" pitchFamily="50" charset="-128"/>
                  <a:ea typeface="メイリオ" panose="020B0604030504040204" pitchFamily="50" charset="-128"/>
                </a:rPr>
                <a:t/>
              </a:r>
              <a:br>
                <a:rPr kumimoji="1" lang="en-US" altLang="ja-JP" b="1" dirty="0" smtClean="0">
                  <a:solidFill>
                    <a:schemeClr val="tx1">
                      <a:lumMod val="65000"/>
                      <a:lumOff val="35000"/>
                    </a:schemeClr>
                  </a:solidFill>
                  <a:latin typeface="メイリオ" panose="020B0604030504040204" pitchFamily="50" charset="-128"/>
                  <a:ea typeface="メイリオ" panose="020B0604030504040204" pitchFamily="50" charset="-128"/>
                </a:rPr>
              </a:br>
              <a:r>
                <a:rPr kumimoji="1" lang="ja-JP" altLang="en-US" b="1" dirty="0" smtClean="0">
                  <a:solidFill>
                    <a:schemeClr val="tx1">
                      <a:lumMod val="65000"/>
                      <a:lumOff val="35000"/>
                    </a:schemeClr>
                  </a:solidFill>
                  <a:latin typeface="メイリオ" panose="020B0604030504040204" pitchFamily="50" charset="-128"/>
                  <a:ea typeface="メイリオ" panose="020B0604030504040204" pitchFamily="50" charset="-128"/>
                </a:rPr>
                <a:t>示されている</a:t>
              </a:r>
              <a:endParaRPr kumimoji="1" lang="en-US" altLang="ja-JP"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gn="ctr">
                <a:lnSpc>
                  <a:spcPct val="150000"/>
                </a:lnSpc>
              </a:pPr>
              <a:r>
                <a:rPr kumimoji="1" lang="ja-JP" altLang="en-US" b="1" dirty="0" smtClean="0">
                  <a:solidFill>
                    <a:schemeClr val="tx1">
                      <a:lumMod val="65000"/>
                      <a:lumOff val="35000"/>
                    </a:schemeClr>
                  </a:solidFill>
                  <a:latin typeface="メイリオ" panose="020B0604030504040204" pitchFamily="50" charset="-128"/>
                  <a:ea typeface="メイリオ" panose="020B0604030504040204" pitchFamily="50" charset="-128"/>
                </a:rPr>
                <a:t>実験</a:t>
              </a:r>
              <a:r>
                <a:rPr kumimoji="1" lang="ja-JP" altLang="en-US" b="1" dirty="0">
                  <a:solidFill>
                    <a:schemeClr val="tx1">
                      <a:lumMod val="65000"/>
                      <a:lumOff val="35000"/>
                    </a:schemeClr>
                  </a:solidFill>
                  <a:latin typeface="メイリオ" panose="020B0604030504040204" pitchFamily="50" charset="-128"/>
                  <a:ea typeface="メイリオ" panose="020B0604030504040204" pitchFamily="50" charset="-128"/>
                </a:rPr>
                <a:t>結果のデータ</a:t>
              </a:r>
              <a:r>
                <a:rPr kumimoji="1" lang="ja-JP" altLang="en-US" b="1" dirty="0" smtClean="0">
                  <a:solidFill>
                    <a:schemeClr val="tx1">
                      <a:lumMod val="65000"/>
                      <a:lumOff val="35000"/>
                    </a:schemeClr>
                  </a:solidFill>
                  <a:latin typeface="メイリオ" panose="020B0604030504040204" pitchFamily="50" charset="-128"/>
                  <a:ea typeface="メイリオ" panose="020B0604030504040204" pitchFamily="50" charset="-128"/>
                </a:rPr>
                <a:t>を</a:t>
              </a:r>
              <a:r>
                <a:rPr kumimoji="1" lang="en-US" altLang="ja-JP" b="1" dirty="0" smtClean="0">
                  <a:solidFill>
                    <a:schemeClr val="tx1">
                      <a:lumMod val="65000"/>
                      <a:lumOff val="35000"/>
                    </a:schemeClr>
                  </a:solidFill>
                  <a:latin typeface="メイリオ" panose="020B0604030504040204" pitchFamily="50" charset="-128"/>
                  <a:ea typeface="メイリオ" panose="020B0604030504040204" pitchFamily="50" charset="-128"/>
                </a:rPr>
                <a:t/>
              </a:r>
              <a:br>
                <a:rPr kumimoji="1" lang="en-US" altLang="ja-JP" b="1" dirty="0" smtClean="0">
                  <a:solidFill>
                    <a:schemeClr val="tx1">
                      <a:lumMod val="65000"/>
                      <a:lumOff val="35000"/>
                    </a:schemeClr>
                  </a:solidFill>
                  <a:latin typeface="メイリオ" panose="020B0604030504040204" pitchFamily="50" charset="-128"/>
                  <a:ea typeface="メイリオ" panose="020B0604030504040204" pitchFamily="50" charset="-128"/>
                </a:rPr>
              </a:br>
              <a:r>
                <a:rPr kumimoji="1" lang="ja-JP" altLang="en-US" b="1" dirty="0" smtClean="0">
                  <a:solidFill>
                    <a:schemeClr val="tx1">
                      <a:lumMod val="65000"/>
                      <a:lumOff val="35000"/>
                    </a:schemeClr>
                  </a:solidFill>
                  <a:latin typeface="メイリオ" panose="020B0604030504040204" pitchFamily="50" charset="-128"/>
                  <a:ea typeface="メイリオ" panose="020B0604030504040204" pitchFamily="50" charset="-128"/>
                </a:rPr>
                <a:t>開示</a:t>
              </a:r>
              <a:r>
                <a:rPr kumimoji="1" lang="ja-JP" altLang="en-US" b="1" dirty="0">
                  <a:solidFill>
                    <a:schemeClr val="tx1">
                      <a:lumMod val="65000"/>
                      <a:lumOff val="35000"/>
                    </a:schemeClr>
                  </a:solidFill>
                  <a:latin typeface="メイリオ" panose="020B0604030504040204" pitchFamily="50" charset="-128"/>
                  <a:ea typeface="メイリオ" panose="020B0604030504040204" pitchFamily="50" charset="-128"/>
                </a:rPr>
                <a:t>してください</a:t>
              </a:r>
            </a:p>
          </p:txBody>
        </p:sp>
        <p:sp>
          <p:nvSpPr>
            <p:cNvPr id="3" name="四角形吹き出し 2"/>
            <p:cNvSpPr/>
            <p:nvPr/>
          </p:nvSpPr>
          <p:spPr>
            <a:xfrm>
              <a:off x="1074419" y="1802486"/>
              <a:ext cx="2594611" cy="2689504"/>
            </a:xfrm>
            <a:prstGeom prst="wedgeRectCallout">
              <a:avLst>
                <a:gd name="adj1" fmla="val -53985"/>
                <a:gd name="adj2" fmla="val 18392"/>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90098813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22" presetClass="entr" presetSubtype="8" fill="hold"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112F4CA4-EC59-4FFB-9792-CC2C27F18EAE}"/>
              </a:ext>
            </a:extLst>
          </p:cNvPr>
          <p:cNvGrpSpPr/>
          <p:nvPr/>
        </p:nvGrpSpPr>
        <p:grpSpPr>
          <a:xfrm>
            <a:off x="4508766" y="1483707"/>
            <a:ext cx="2780289" cy="990498"/>
            <a:chOff x="3087111" y="1714602"/>
            <a:chExt cx="2780289" cy="990498"/>
          </a:xfrm>
        </p:grpSpPr>
        <p:sp>
          <p:nvSpPr>
            <p:cNvPr id="18" name="テキスト ボックス 17"/>
            <p:cNvSpPr txBox="1"/>
            <p:nvPr/>
          </p:nvSpPr>
          <p:spPr>
            <a:xfrm>
              <a:off x="3298750" y="1879235"/>
              <a:ext cx="2444900" cy="707886"/>
            </a:xfrm>
            <a:prstGeom prst="rect">
              <a:avLst/>
            </a:prstGeom>
            <a:noFill/>
          </p:spPr>
          <p:txBody>
            <a:bodyPr wrap="none" rtlCol="0">
              <a:spAutoFit/>
            </a:bodyPr>
            <a:lstStyle/>
            <a:p>
              <a:r>
                <a:rPr kumimoji="1" lang="en-US" altLang="ja-JP" sz="2000" b="1" dirty="0">
                  <a:solidFill>
                    <a:schemeClr val="accent2">
                      <a:lumMod val="60000"/>
                      <a:lumOff val="40000"/>
                    </a:schemeClr>
                  </a:solidFill>
                  <a:latin typeface="メイリオ" panose="020B0604030504040204" pitchFamily="50" charset="-128"/>
                  <a:ea typeface="メイリオ" panose="020B0604030504040204" pitchFamily="50" charset="-128"/>
                </a:rPr>
                <a:t>N</a:t>
              </a:r>
              <a:r>
                <a:rPr kumimoji="1" lang="ja-JP" altLang="en-US" sz="2000" b="1" dirty="0">
                  <a:solidFill>
                    <a:schemeClr val="accent2">
                      <a:lumMod val="60000"/>
                      <a:lumOff val="40000"/>
                    </a:schemeClr>
                  </a:solidFill>
                  <a:latin typeface="メイリオ" panose="020B0604030504040204" pitchFamily="50" charset="-128"/>
                  <a:ea typeface="メイリオ" panose="020B0604030504040204" pitchFamily="50" charset="-128"/>
                </a:rPr>
                <a:t>先生、あのデータ</a:t>
              </a:r>
              <a:r>
                <a:rPr kumimoji="1" lang="en-US" altLang="ja-JP" sz="2000" b="1" dirty="0">
                  <a:solidFill>
                    <a:schemeClr val="accent2">
                      <a:lumMod val="60000"/>
                      <a:lumOff val="40000"/>
                    </a:schemeClr>
                  </a:solidFill>
                  <a:latin typeface="メイリオ" panose="020B0604030504040204" pitchFamily="50" charset="-128"/>
                  <a:ea typeface="メイリオ" panose="020B0604030504040204" pitchFamily="50" charset="-128"/>
                </a:rPr>
                <a:t/>
              </a:r>
              <a:br>
                <a:rPr kumimoji="1" lang="en-US" altLang="ja-JP" sz="2000" b="1" dirty="0">
                  <a:solidFill>
                    <a:schemeClr val="accent2">
                      <a:lumMod val="60000"/>
                      <a:lumOff val="40000"/>
                    </a:schemeClr>
                  </a:solidFill>
                  <a:latin typeface="メイリオ" panose="020B0604030504040204" pitchFamily="50" charset="-128"/>
                  <a:ea typeface="メイリオ" panose="020B0604030504040204" pitchFamily="50" charset="-128"/>
                </a:rPr>
              </a:br>
              <a:r>
                <a:rPr kumimoji="1" lang="ja-JP" altLang="en-US" sz="2000" b="1" dirty="0">
                  <a:solidFill>
                    <a:schemeClr val="accent2">
                      <a:lumMod val="60000"/>
                      <a:lumOff val="40000"/>
                    </a:schemeClr>
                  </a:solidFill>
                  <a:latin typeface="メイリオ" panose="020B0604030504040204" pitchFamily="50" charset="-128"/>
                  <a:ea typeface="メイリオ" panose="020B0604030504040204" pitchFamily="50" charset="-128"/>
                </a:rPr>
                <a:t>お持ちですか？</a:t>
              </a:r>
            </a:p>
          </p:txBody>
        </p:sp>
        <p:sp>
          <p:nvSpPr>
            <p:cNvPr id="38" name="角丸四角形吹き出し 37"/>
            <p:cNvSpPr/>
            <p:nvPr/>
          </p:nvSpPr>
          <p:spPr>
            <a:xfrm>
              <a:off x="3087111" y="1714602"/>
              <a:ext cx="2780289" cy="990498"/>
            </a:xfrm>
            <a:prstGeom prst="wedgeRoundRectCallout">
              <a:avLst>
                <a:gd name="adj1" fmla="val 33689"/>
                <a:gd name="adj2" fmla="val 63778"/>
                <a:gd name="adj3" fmla="val 16667"/>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E975C7EA-C611-46D0-B6A6-AC61D58AEBC1}"/>
              </a:ext>
            </a:extLst>
          </p:cNvPr>
          <p:cNvGrpSpPr/>
          <p:nvPr/>
        </p:nvGrpSpPr>
        <p:grpSpPr>
          <a:xfrm>
            <a:off x="248646" y="4524301"/>
            <a:ext cx="4995859" cy="1119687"/>
            <a:chOff x="1873619" y="4629974"/>
            <a:chExt cx="4995859" cy="1119687"/>
          </a:xfrm>
        </p:grpSpPr>
        <p:sp>
          <p:nvSpPr>
            <p:cNvPr id="20" name="テキスト ボックス 19"/>
            <p:cNvSpPr txBox="1"/>
            <p:nvPr/>
          </p:nvSpPr>
          <p:spPr>
            <a:xfrm>
              <a:off x="2146479" y="4843552"/>
              <a:ext cx="4722999" cy="707886"/>
            </a:xfrm>
            <a:prstGeom prst="rect">
              <a:avLst/>
            </a:prstGeom>
            <a:noFill/>
          </p:spPr>
          <p:txBody>
            <a:bodyPr wrap="square" rtlCol="0">
              <a:spAutoFit/>
            </a:bodyPr>
            <a:lstStyle/>
            <a:p>
              <a:r>
                <a:rPr lang="ja-JP" altLang="en-US" sz="2000" b="1" dirty="0">
                  <a:solidFill>
                    <a:schemeClr val="accent6"/>
                  </a:solidFill>
                  <a:latin typeface="メイリオ" panose="020B0604030504040204" pitchFamily="50" charset="-128"/>
                  <a:ea typeface="メイリオ" panose="020B0604030504040204" pitchFamily="50" charset="-128"/>
                </a:rPr>
                <a:t>ああ、あれは前の</a:t>
              </a:r>
              <a:r>
                <a:rPr lang="en-US" altLang="ja-JP" sz="2000" b="1" dirty="0">
                  <a:solidFill>
                    <a:schemeClr val="accent6"/>
                  </a:solidFill>
                  <a:latin typeface="メイリオ" panose="020B0604030504040204" pitchFamily="50" charset="-128"/>
                  <a:ea typeface="メイリオ" panose="020B0604030504040204" pitchFamily="50" charset="-128"/>
                </a:rPr>
                <a:t>K</a:t>
              </a:r>
              <a:r>
                <a:rPr lang="ja-JP" altLang="en-US" sz="2000" b="1" dirty="0">
                  <a:solidFill>
                    <a:schemeClr val="accent6"/>
                  </a:solidFill>
                  <a:latin typeface="メイリオ" panose="020B0604030504040204" pitchFamily="50" charset="-128"/>
                  <a:ea typeface="メイリオ" panose="020B0604030504040204" pitchFamily="50" charset="-128"/>
                </a:rPr>
                <a:t>大学の研究室の</a:t>
              </a:r>
              <a:r>
                <a:rPr lang="en-US" altLang="ja-JP" sz="2000" b="1" dirty="0">
                  <a:solidFill>
                    <a:schemeClr val="accent6"/>
                  </a:solidFill>
                  <a:latin typeface="メイリオ" panose="020B0604030504040204" pitchFamily="50" charset="-128"/>
                  <a:ea typeface="メイリオ" panose="020B0604030504040204" pitchFamily="50" charset="-128"/>
                </a:rPr>
                <a:t/>
              </a:r>
              <a:br>
                <a:rPr lang="en-US" altLang="ja-JP" sz="2000" b="1" dirty="0">
                  <a:solidFill>
                    <a:schemeClr val="accent6"/>
                  </a:solidFill>
                  <a:latin typeface="メイリオ" panose="020B0604030504040204" pitchFamily="50" charset="-128"/>
                  <a:ea typeface="メイリオ" panose="020B0604030504040204" pitchFamily="50" charset="-128"/>
                </a:rPr>
              </a:br>
              <a:r>
                <a:rPr lang="ja-JP" altLang="en-US" sz="2000" b="1" dirty="0">
                  <a:solidFill>
                    <a:schemeClr val="accent6"/>
                  </a:solidFill>
                  <a:latin typeface="メイリオ" panose="020B0604030504040204" pitchFamily="50" charset="-128"/>
                  <a:ea typeface="メイリオ" panose="020B0604030504040204" pitchFamily="50" charset="-128"/>
                </a:rPr>
                <a:t>サーバに残してるよ</a:t>
              </a:r>
            </a:p>
          </p:txBody>
        </p:sp>
        <p:sp>
          <p:nvSpPr>
            <p:cNvPr id="39" name="角丸四角形吹き出し 38"/>
            <p:cNvSpPr/>
            <p:nvPr/>
          </p:nvSpPr>
          <p:spPr>
            <a:xfrm>
              <a:off x="1873619" y="4629974"/>
              <a:ext cx="4723000" cy="1119687"/>
            </a:xfrm>
            <a:prstGeom prst="wedgeRoundRectCallout">
              <a:avLst>
                <a:gd name="adj1" fmla="val -33241"/>
                <a:gd name="adj2" fmla="val -63859"/>
                <a:gd name="adj3" fmla="val 16667"/>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accent5"/>
                </a:solidFill>
              </a:endParaRPr>
            </a:p>
          </p:txBody>
        </p:sp>
      </p:grpSp>
      <p:sp>
        <p:nvSpPr>
          <p:cNvPr id="6" name="スライド番号プレースホルダー 5"/>
          <p:cNvSpPr>
            <a:spLocks noGrp="1"/>
          </p:cNvSpPr>
          <p:nvPr>
            <p:ph type="sldNum" sz="quarter" idx="12"/>
          </p:nvPr>
        </p:nvSpPr>
        <p:spPr>
          <a:xfrm>
            <a:off x="7086600" y="6542009"/>
            <a:ext cx="2057400" cy="365125"/>
          </a:xfrm>
        </p:spPr>
        <p:txBody>
          <a:bodyPr/>
          <a:lstStyle/>
          <a:p>
            <a:fld id="{2AF7E1A5-65D0-4BAB-B45E-F1648246AF86}" type="slidenum">
              <a:rPr kumimoji="1" lang="ja-JP" altLang="en-US" smtClean="0"/>
              <a:t>34</a:t>
            </a:fld>
            <a:endParaRPr kumimoji="1" lang="ja-JP" altLang="en-US" dirty="0"/>
          </a:p>
        </p:txBody>
      </p:sp>
      <p:pic>
        <p:nvPicPr>
          <p:cNvPr id="14" name="図 13"/>
          <p:cNvPicPr>
            <a:picLocks noChangeAspect="1"/>
          </p:cNvPicPr>
          <p:nvPr/>
        </p:nvPicPr>
        <p:blipFill rotWithShape="1">
          <a:blip r:embed="rId3" cstate="print">
            <a:extLst>
              <a:ext uri="{28A0092B-C50C-407E-A947-70E740481C1C}">
                <a14:useLocalDpi xmlns:a14="http://schemas.microsoft.com/office/drawing/2010/main" val="0"/>
              </a:ext>
            </a:extLst>
          </a:blip>
          <a:srcRect b="35693"/>
          <a:stretch/>
        </p:blipFill>
        <p:spPr>
          <a:xfrm>
            <a:off x="5748000" y="2689220"/>
            <a:ext cx="2677200" cy="2807918"/>
          </a:xfrm>
          <a:prstGeom prst="rect">
            <a:avLst/>
          </a:prstGeom>
        </p:spPr>
      </p:pic>
      <p:grpSp>
        <p:nvGrpSpPr>
          <p:cNvPr id="3" name="グループ化 2"/>
          <p:cNvGrpSpPr/>
          <p:nvPr/>
        </p:nvGrpSpPr>
        <p:grpSpPr>
          <a:xfrm>
            <a:off x="248646" y="234723"/>
            <a:ext cx="3772196" cy="3772196"/>
            <a:chOff x="248646" y="234723"/>
            <a:chExt cx="3772196" cy="3772196"/>
          </a:xfrm>
        </p:grpSpPr>
        <p:pic>
          <p:nvPicPr>
            <p:cNvPr id="12" name="図 11" descr="アイコン&#10;&#10;自動的に生成された説明">
              <a:extLst>
                <a:ext uri="{FF2B5EF4-FFF2-40B4-BE49-F238E27FC236}">
                  <a16:creationId xmlns:a16="http://schemas.microsoft.com/office/drawing/2014/main" id="{59E4F622-1ED7-43C1-9A10-AEAF0EDDB6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4802"/>
            <a:stretch/>
          </p:blipFill>
          <p:spPr>
            <a:xfrm flipH="1">
              <a:off x="817563" y="577489"/>
              <a:ext cx="2634361" cy="2802934"/>
            </a:xfrm>
            <a:prstGeom prst="rect">
              <a:avLst/>
            </a:prstGeom>
          </p:spPr>
        </p:pic>
        <p:sp>
          <p:nvSpPr>
            <p:cNvPr id="17" name="楕円 16"/>
            <p:cNvSpPr>
              <a:spLocks noChangeAspect="1"/>
            </p:cNvSpPr>
            <p:nvPr/>
          </p:nvSpPr>
          <p:spPr>
            <a:xfrm>
              <a:off x="248646" y="234723"/>
              <a:ext cx="3772196" cy="3772196"/>
            </a:xfrm>
            <a:prstGeom prst="ellipse">
              <a:avLst/>
            </a:prstGeom>
            <a:noFill/>
            <a:ln w="1016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p:cNvGrpSpPr/>
          <p:nvPr/>
        </p:nvGrpSpPr>
        <p:grpSpPr>
          <a:xfrm>
            <a:off x="3705433" y="3389696"/>
            <a:ext cx="2006437" cy="617223"/>
            <a:chOff x="3904898" y="3177247"/>
            <a:chExt cx="2006437" cy="617223"/>
          </a:xfrm>
        </p:grpSpPr>
        <p:sp>
          <p:nvSpPr>
            <p:cNvPr id="22" name="フローチャート: 判断 21"/>
            <p:cNvSpPr/>
            <p:nvPr/>
          </p:nvSpPr>
          <p:spPr>
            <a:xfrm rot="2287450">
              <a:off x="3904898" y="3247646"/>
              <a:ext cx="2006437" cy="503855"/>
            </a:xfrm>
            <a:prstGeom prst="flowChartDecisi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6806" y="3177247"/>
              <a:ext cx="1002625" cy="617223"/>
            </a:xfrm>
            <a:prstGeom prst="rect">
              <a:avLst/>
            </a:prstGeom>
          </p:spPr>
        </p:pic>
      </p:grpSp>
    </p:spTree>
    <p:extLst>
      <p:ext uri="{BB962C8B-B14F-4D97-AF65-F5344CB8AC3E}">
        <p14:creationId xmlns:p14="http://schemas.microsoft.com/office/powerpoint/2010/main" val="611965300"/>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22" presetClass="entr" presetSubtype="8" fill="hold" nodeType="afterEffect">
                                  <p:stCondLst>
                                    <p:cond delay="50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1000"/>
                                        <p:tgtEl>
                                          <p:spTgt spid="25"/>
                                        </p:tgtEl>
                                      </p:cBhvr>
                                    </p:animEffect>
                                  </p:childTnLst>
                                </p:cTn>
                              </p:par>
                            </p:childTnLst>
                          </p:cTn>
                        </p:par>
                        <p:par>
                          <p:cTn id="15" fill="hold">
                            <p:stCondLst>
                              <p:cond delay="2000"/>
                            </p:stCondLst>
                            <p:childTnLst>
                              <p:par>
                                <p:cTn id="16" presetID="22" presetClass="entr" presetSubtype="8" fill="hold" nodeType="after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5C12F5A-6C37-41FA-93CA-FB9A302332C5}"/>
              </a:ext>
            </a:extLst>
          </p:cNvPr>
          <p:cNvGrpSpPr/>
          <p:nvPr/>
        </p:nvGrpSpPr>
        <p:grpSpPr>
          <a:xfrm>
            <a:off x="1032783" y="4207236"/>
            <a:ext cx="3675868" cy="742739"/>
            <a:chOff x="3481445" y="3569628"/>
            <a:chExt cx="3675868" cy="1083558"/>
          </a:xfrm>
        </p:grpSpPr>
        <p:sp>
          <p:nvSpPr>
            <p:cNvPr id="35" name="テキスト ボックス 34"/>
            <p:cNvSpPr txBox="1"/>
            <p:nvPr/>
          </p:nvSpPr>
          <p:spPr>
            <a:xfrm>
              <a:off x="3552158" y="3781833"/>
              <a:ext cx="3605155" cy="584775"/>
            </a:xfrm>
            <a:prstGeom prst="rect">
              <a:avLst/>
            </a:prstGeom>
            <a:noFill/>
          </p:spPr>
          <p:txBody>
            <a:bodyPr wrap="square" rtlCol="0">
              <a:spAutoFit/>
            </a:bodyPr>
            <a:lstStyle/>
            <a:p>
              <a:r>
                <a:rPr lang="ja-JP" altLang="en-US" sz="1600" b="1" dirty="0">
                  <a:solidFill>
                    <a:schemeClr val="accent5">
                      <a:lumMod val="60000"/>
                      <a:lumOff val="40000"/>
                    </a:schemeClr>
                  </a:solidFill>
                  <a:latin typeface="メイリオ" panose="020B0604030504040204" pitchFamily="50" charset="-128"/>
                  <a:ea typeface="メイリオ" panose="020B0604030504040204" pitchFamily="50" charset="-128"/>
                </a:rPr>
                <a:t>昔の</a:t>
              </a:r>
              <a:r>
                <a:rPr lang="ja-JP" altLang="en-US" sz="1600" b="1" dirty="0" err="1">
                  <a:solidFill>
                    <a:schemeClr val="accent5">
                      <a:lumMod val="60000"/>
                      <a:lumOff val="40000"/>
                    </a:schemeClr>
                  </a:solidFill>
                  <a:latin typeface="メイリオ" panose="020B0604030504040204" pitchFamily="50" charset="-128"/>
                  <a:ea typeface="メイリオ" panose="020B0604030504040204" pitchFamily="50" charset="-128"/>
                </a:rPr>
                <a:t>は</a:t>
              </a:r>
              <a:r>
                <a:rPr lang="ja-JP" altLang="en-US" sz="1600" b="1" dirty="0">
                  <a:solidFill>
                    <a:schemeClr val="accent5">
                      <a:lumMod val="60000"/>
                      <a:lumOff val="40000"/>
                    </a:schemeClr>
                  </a:solidFill>
                  <a:latin typeface="メイリオ" panose="020B0604030504040204" pitchFamily="50" charset="-128"/>
                  <a:ea typeface="メイリオ" panose="020B0604030504040204" pitchFamily="50" charset="-128"/>
                </a:rPr>
                <a:t>ハードディスクに移したので、探してみますね～</a:t>
              </a:r>
              <a:endParaRPr kumimoji="1" lang="ja-JP" altLang="en-US" sz="1600" b="1" dirty="0">
                <a:solidFill>
                  <a:schemeClr val="accent5">
                    <a:lumMod val="60000"/>
                    <a:lumOff val="40000"/>
                  </a:schemeClr>
                </a:solidFill>
                <a:latin typeface="メイリオ" panose="020B0604030504040204" pitchFamily="50" charset="-128"/>
                <a:ea typeface="メイリオ" panose="020B0604030504040204" pitchFamily="50" charset="-128"/>
              </a:endParaRPr>
            </a:p>
          </p:txBody>
        </p:sp>
        <p:sp>
          <p:nvSpPr>
            <p:cNvPr id="40" name="角丸四角形吹き出し 39"/>
            <p:cNvSpPr/>
            <p:nvPr/>
          </p:nvSpPr>
          <p:spPr>
            <a:xfrm>
              <a:off x="3481445" y="3569628"/>
              <a:ext cx="3675868" cy="1083558"/>
            </a:xfrm>
            <a:prstGeom prst="wedgeRoundRectCallout">
              <a:avLst>
                <a:gd name="adj1" fmla="val -33388"/>
                <a:gd name="adj2" fmla="val -70877"/>
                <a:gd name="adj3" fmla="val 16667"/>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32" name="グループ化 31"/>
          <p:cNvGrpSpPr/>
          <p:nvPr/>
        </p:nvGrpSpPr>
        <p:grpSpPr>
          <a:xfrm>
            <a:off x="1033199" y="5173949"/>
            <a:ext cx="4714801" cy="830965"/>
            <a:chOff x="2096189" y="5552938"/>
            <a:chExt cx="4799357" cy="830965"/>
          </a:xfrm>
        </p:grpSpPr>
        <p:sp>
          <p:nvSpPr>
            <p:cNvPr id="37" name="テキスト ボックス 36"/>
            <p:cNvSpPr txBox="1"/>
            <p:nvPr/>
          </p:nvSpPr>
          <p:spPr>
            <a:xfrm>
              <a:off x="2190409" y="5742648"/>
              <a:ext cx="4608831" cy="584775"/>
            </a:xfrm>
            <a:prstGeom prst="rect">
              <a:avLst/>
            </a:prstGeom>
            <a:noFill/>
          </p:spPr>
          <p:txBody>
            <a:bodyPr wrap="square" rtlCol="0">
              <a:spAutoFit/>
            </a:bodyPr>
            <a:lstStyle/>
            <a:p>
              <a:r>
                <a:rPr lang="ja-JP" altLang="en-US" sz="1600" b="1" dirty="0" smtClean="0">
                  <a:solidFill>
                    <a:schemeClr val="accent5">
                      <a:lumMod val="60000"/>
                      <a:lumOff val="40000"/>
                    </a:schemeClr>
                  </a:solidFill>
                  <a:latin typeface="メイリオ" panose="020B0604030504040204" pitchFamily="50" charset="-128"/>
                  <a:ea typeface="メイリオ" panose="020B0604030504040204" pitchFamily="50" charset="-128"/>
                </a:rPr>
                <a:t>え</a:t>
              </a:r>
              <a:r>
                <a:rPr lang="en-US" altLang="ja-JP" sz="1600" b="1" dirty="0" smtClean="0">
                  <a:solidFill>
                    <a:schemeClr val="accent5">
                      <a:lumMod val="60000"/>
                      <a:lumOff val="40000"/>
                    </a:schemeClr>
                  </a:solidFill>
                  <a:latin typeface="メイリオ" panose="020B0604030504040204" pitchFamily="50" charset="-128"/>
                  <a:ea typeface="メイリオ" panose="020B0604030504040204" pitchFamily="50" charset="-128"/>
                </a:rPr>
                <a:t>~</a:t>
              </a:r>
              <a:r>
                <a:rPr lang="ja-JP" altLang="en-US" sz="1600" b="1" dirty="0" smtClean="0">
                  <a:solidFill>
                    <a:schemeClr val="accent5">
                      <a:lumMod val="60000"/>
                      <a:lumOff val="40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60000"/>
                      <a:lumOff val="40000"/>
                    </a:schemeClr>
                  </a:solidFill>
                  <a:latin typeface="メイリオ" panose="020B0604030504040204" pitchFamily="50" charset="-128"/>
                  <a:ea typeface="メイリオ" panose="020B0604030504040204" pitchFamily="50" charset="-128"/>
                </a:rPr>
                <a:t>・・ラックの奥にしまい込んでたら、</a:t>
              </a:r>
              <a:endParaRPr lang="en-US" altLang="ja-JP" sz="1600" b="1" dirty="0">
                <a:solidFill>
                  <a:schemeClr val="accent5">
                    <a:lumMod val="60000"/>
                    <a:lumOff val="40000"/>
                  </a:schemeClr>
                </a:solidFill>
                <a:latin typeface="メイリオ" panose="020B0604030504040204" pitchFamily="50" charset="-128"/>
                <a:ea typeface="メイリオ" panose="020B0604030504040204" pitchFamily="50" charset="-128"/>
              </a:endParaRPr>
            </a:p>
            <a:p>
              <a:r>
                <a:rPr lang="ja-JP" altLang="en-US" sz="1600" b="1" dirty="0">
                  <a:solidFill>
                    <a:schemeClr val="accent5">
                      <a:lumMod val="60000"/>
                      <a:lumOff val="40000"/>
                    </a:schemeClr>
                  </a:solidFill>
                  <a:latin typeface="メイリオ" panose="020B0604030504040204" pitchFamily="50" charset="-128"/>
                  <a:ea typeface="メイリオ" panose="020B0604030504040204" pitchFamily="50" charset="-128"/>
                </a:rPr>
                <a:t>ハードディスクが動かなくなってる！！</a:t>
              </a:r>
              <a:endParaRPr kumimoji="1" lang="ja-JP" altLang="en-US" sz="1600" b="1" dirty="0">
                <a:solidFill>
                  <a:schemeClr val="accent5">
                    <a:lumMod val="60000"/>
                    <a:lumOff val="40000"/>
                  </a:schemeClr>
                </a:solidFill>
                <a:latin typeface="メイリオ" panose="020B0604030504040204" pitchFamily="50" charset="-128"/>
                <a:ea typeface="メイリオ" panose="020B0604030504040204" pitchFamily="50" charset="-128"/>
              </a:endParaRPr>
            </a:p>
          </p:txBody>
        </p:sp>
        <p:sp>
          <p:nvSpPr>
            <p:cNvPr id="41" name="角丸四角形吹き出し 40"/>
            <p:cNvSpPr/>
            <p:nvPr/>
          </p:nvSpPr>
          <p:spPr>
            <a:xfrm>
              <a:off x="2096189" y="5552938"/>
              <a:ext cx="4799357" cy="830965"/>
            </a:xfrm>
            <a:prstGeom prst="wedgeRoundRectCallout">
              <a:avLst>
                <a:gd name="adj1" fmla="val -33134"/>
                <a:gd name="adj2" fmla="val -61883"/>
                <a:gd name="adj3" fmla="val 16667"/>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スライド番号プレースホルダー 5"/>
          <p:cNvSpPr>
            <a:spLocks noGrp="1"/>
          </p:cNvSpPr>
          <p:nvPr>
            <p:ph type="sldNum" sz="quarter" idx="12"/>
          </p:nvPr>
        </p:nvSpPr>
        <p:spPr>
          <a:xfrm>
            <a:off x="7086600" y="6449048"/>
            <a:ext cx="2057400" cy="365125"/>
          </a:xfrm>
        </p:spPr>
        <p:txBody>
          <a:bodyPr/>
          <a:lstStyle/>
          <a:p>
            <a:fld id="{2AF7E1A5-65D0-4BAB-B45E-F1648246AF86}" type="slidenum">
              <a:rPr kumimoji="1" lang="ja-JP" altLang="en-US" smtClean="0"/>
              <a:t>35</a:t>
            </a:fld>
            <a:endParaRPr kumimoji="1" lang="ja-JP" altLang="en-US" dirty="0"/>
          </a:p>
        </p:txBody>
      </p:sp>
      <p:sp>
        <p:nvSpPr>
          <p:cNvPr id="42" name="テキスト ボックス 41">
            <a:extLst>
              <a:ext uri="{FF2B5EF4-FFF2-40B4-BE49-F238E27FC236}">
                <a16:creationId xmlns:a16="http://schemas.microsoft.com/office/drawing/2014/main" id="{03CE6284-C6C6-4AC8-A617-D7DA2D77B502}"/>
              </a:ext>
            </a:extLst>
          </p:cNvPr>
          <p:cNvSpPr txBox="1"/>
          <p:nvPr/>
        </p:nvSpPr>
        <p:spPr>
          <a:xfrm>
            <a:off x="2193963" y="6405597"/>
            <a:ext cx="4892637" cy="400110"/>
          </a:xfrm>
          <a:prstGeom prst="rect">
            <a:avLst/>
          </a:prstGeom>
          <a:noFill/>
        </p:spPr>
        <p:txBody>
          <a:bodyPr wrap="square" rtlCol="0">
            <a:spAutoFit/>
          </a:bodyPr>
          <a:lstStyle/>
          <a:p>
            <a:pPr algn="ctr"/>
            <a:r>
              <a:rPr kumimoji="1" lang="ja-JP" altLang="en-US" sz="2000" b="1" dirty="0">
                <a:solidFill>
                  <a:schemeClr val="tx2">
                    <a:lumMod val="60000"/>
                    <a:lumOff val="40000"/>
                  </a:schemeClr>
                </a:solidFill>
                <a:latin typeface="メイリオ" panose="020B0604030504040204" pitchFamily="50" charset="-128"/>
                <a:ea typeface="メイリオ" panose="020B0604030504040204" pitchFamily="50" charset="-128"/>
              </a:rPr>
              <a:t>・・・万事休す・・・</a:t>
            </a:r>
          </a:p>
        </p:txBody>
      </p:sp>
      <p:grpSp>
        <p:nvGrpSpPr>
          <p:cNvPr id="46" name="グループ化 45">
            <a:extLst>
              <a:ext uri="{FF2B5EF4-FFF2-40B4-BE49-F238E27FC236}">
                <a16:creationId xmlns:a16="http://schemas.microsoft.com/office/drawing/2014/main" id="{4A046D3D-DFF7-4E04-BE69-80CB72EE8890}"/>
              </a:ext>
            </a:extLst>
          </p:cNvPr>
          <p:cNvGrpSpPr/>
          <p:nvPr/>
        </p:nvGrpSpPr>
        <p:grpSpPr>
          <a:xfrm>
            <a:off x="4207341" y="1303148"/>
            <a:ext cx="4160334" cy="1083558"/>
            <a:chOff x="1085384" y="907828"/>
            <a:chExt cx="3835447" cy="1284507"/>
          </a:xfrm>
        </p:grpSpPr>
        <p:sp>
          <p:nvSpPr>
            <p:cNvPr id="47" name="テキスト ボックス 46">
              <a:extLst>
                <a:ext uri="{FF2B5EF4-FFF2-40B4-BE49-F238E27FC236}">
                  <a16:creationId xmlns:a16="http://schemas.microsoft.com/office/drawing/2014/main" id="{F4732643-7F5E-4698-A99A-B38F2ADB82B5}"/>
                </a:ext>
              </a:extLst>
            </p:cNvPr>
            <p:cNvSpPr txBox="1"/>
            <p:nvPr/>
          </p:nvSpPr>
          <p:spPr>
            <a:xfrm>
              <a:off x="1221340" y="1041181"/>
              <a:ext cx="3611194" cy="1094564"/>
            </a:xfrm>
            <a:prstGeom prst="rect">
              <a:avLst/>
            </a:prstGeom>
            <a:noFill/>
          </p:spPr>
          <p:txBody>
            <a:bodyPr wrap="square" rtlCol="0">
              <a:spAutoFit/>
            </a:bodyPr>
            <a:lstStyle/>
            <a:p>
              <a:r>
                <a:rPr lang="ja-JP" altLang="en-US" b="1" dirty="0">
                  <a:solidFill>
                    <a:schemeClr val="accent2">
                      <a:lumMod val="60000"/>
                      <a:lumOff val="40000"/>
                    </a:schemeClr>
                  </a:solidFill>
                  <a:latin typeface="メイリオ" panose="020B0604030504040204" pitchFamily="50" charset="-128"/>
                  <a:ea typeface="メイリオ" panose="020B0604030504040204" pitchFamily="50" charset="-128"/>
                </a:rPr>
                <a:t>すみません</a:t>
              </a:r>
              <a:r>
                <a:rPr lang="ja-JP" altLang="en-US" b="1" dirty="0" smtClean="0">
                  <a:solidFill>
                    <a:schemeClr val="accent2">
                      <a:lumMod val="60000"/>
                      <a:lumOff val="40000"/>
                    </a:schemeClr>
                  </a:solidFill>
                  <a:latin typeface="メイリオ" panose="020B0604030504040204" pitchFamily="50" charset="-128"/>
                  <a:ea typeface="メイリオ" panose="020B0604030504040204" pitchFamily="50" charset="-128"/>
                </a:rPr>
                <a:t>、</a:t>
              </a:r>
              <a:r>
                <a:rPr lang="en-US" altLang="ja-JP" b="1" dirty="0" smtClean="0">
                  <a:solidFill>
                    <a:schemeClr val="accent2">
                      <a:lumMod val="60000"/>
                      <a:lumOff val="40000"/>
                    </a:schemeClr>
                  </a:solidFill>
                  <a:latin typeface="メイリオ" panose="020B0604030504040204" pitchFamily="50" charset="-128"/>
                  <a:ea typeface="メイリオ" panose="020B0604030504040204" pitchFamily="50" charset="-128"/>
                </a:rPr>
                <a:t/>
              </a:r>
              <a:br>
                <a:rPr lang="en-US" altLang="ja-JP" b="1" dirty="0" smtClean="0">
                  <a:solidFill>
                    <a:schemeClr val="accent2">
                      <a:lumMod val="60000"/>
                      <a:lumOff val="40000"/>
                    </a:schemeClr>
                  </a:solidFill>
                  <a:latin typeface="メイリオ" panose="020B0604030504040204" pitchFamily="50" charset="-128"/>
                  <a:ea typeface="メイリオ" panose="020B0604030504040204" pitchFamily="50" charset="-128"/>
                </a:rPr>
              </a:br>
              <a:r>
                <a:rPr lang="en-US" altLang="ja-JP" b="1" dirty="0" smtClean="0">
                  <a:solidFill>
                    <a:schemeClr val="accent2">
                      <a:lumMod val="60000"/>
                      <a:lumOff val="40000"/>
                    </a:schemeClr>
                  </a:solidFill>
                  <a:latin typeface="メイリオ" panose="020B0604030504040204" pitchFamily="50" charset="-128"/>
                  <a:ea typeface="メイリオ" panose="020B0604030504040204" pitchFamily="50" charset="-128"/>
                </a:rPr>
                <a:t>N</a:t>
              </a:r>
              <a:r>
                <a:rPr lang="ja-JP" altLang="en-US" b="1" dirty="0">
                  <a:solidFill>
                    <a:schemeClr val="accent2">
                      <a:lumMod val="60000"/>
                      <a:lumOff val="40000"/>
                    </a:schemeClr>
                  </a:solidFill>
                  <a:latin typeface="メイリオ" panose="020B0604030504040204" pitchFamily="50" charset="-128"/>
                  <a:ea typeface="メイリオ" panose="020B0604030504040204" pitchFamily="50" charset="-128"/>
                </a:rPr>
                <a:t>先生がそちらの研究室のサーバ</a:t>
              </a:r>
              <a:r>
                <a:rPr lang="ja-JP" altLang="en-US" b="1" dirty="0" smtClean="0">
                  <a:solidFill>
                    <a:schemeClr val="accent2">
                      <a:lumMod val="60000"/>
                      <a:lumOff val="40000"/>
                    </a:schemeClr>
                  </a:solidFill>
                  <a:latin typeface="メイリオ" panose="020B0604030504040204" pitchFamily="50" charset="-128"/>
                  <a:ea typeface="メイリオ" panose="020B0604030504040204" pitchFamily="50" charset="-128"/>
                </a:rPr>
                <a:t>に</a:t>
              </a:r>
              <a:r>
                <a:rPr lang="en-US" altLang="ja-JP" b="1" dirty="0" smtClean="0">
                  <a:solidFill>
                    <a:schemeClr val="accent2">
                      <a:lumMod val="60000"/>
                      <a:lumOff val="40000"/>
                    </a:schemeClr>
                  </a:solidFill>
                  <a:latin typeface="メイリオ" panose="020B0604030504040204" pitchFamily="50" charset="-128"/>
                  <a:ea typeface="メイリオ" panose="020B0604030504040204" pitchFamily="50" charset="-128"/>
                </a:rPr>
                <a:t/>
              </a:r>
              <a:br>
                <a:rPr lang="en-US" altLang="ja-JP" b="1" dirty="0" smtClean="0">
                  <a:solidFill>
                    <a:schemeClr val="accent2">
                      <a:lumMod val="60000"/>
                      <a:lumOff val="40000"/>
                    </a:schemeClr>
                  </a:solidFill>
                  <a:latin typeface="メイリオ" panose="020B0604030504040204" pitchFamily="50" charset="-128"/>
                  <a:ea typeface="メイリオ" panose="020B0604030504040204" pitchFamily="50" charset="-128"/>
                </a:rPr>
              </a:br>
              <a:r>
                <a:rPr lang="ja-JP" altLang="en-US" b="1" dirty="0" smtClean="0">
                  <a:solidFill>
                    <a:schemeClr val="accent2">
                      <a:lumMod val="60000"/>
                      <a:lumOff val="40000"/>
                    </a:schemeClr>
                  </a:solidFill>
                  <a:latin typeface="メイリオ" panose="020B0604030504040204" pitchFamily="50" charset="-128"/>
                  <a:ea typeface="メイリオ" panose="020B0604030504040204" pitchFamily="50" charset="-128"/>
                </a:rPr>
                <a:t>残して</a:t>
              </a:r>
              <a:r>
                <a:rPr lang="ja-JP" altLang="en-US" b="1" dirty="0">
                  <a:solidFill>
                    <a:schemeClr val="accent2">
                      <a:lumMod val="60000"/>
                      <a:lumOff val="40000"/>
                    </a:schemeClr>
                  </a:solidFill>
                  <a:latin typeface="メイリオ" panose="020B0604030504040204" pitchFamily="50" charset="-128"/>
                  <a:ea typeface="メイリオ" panose="020B0604030504040204" pitchFamily="50" charset="-128"/>
                </a:rPr>
                <a:t>いるデータの件ですが・・</a:t>
              </a:r>
            </a:p>
          </p:txBody>
        </p:sp>
        <p:sp>
          <p:nvSpPr>
            <p:cNvPr id="48" name="角丸四角形吹き出し 37">
              <a:extLst>
                <a:ext uri="{FF2B5EF4-FFF2-40B4-BE49-F238E27FC236}">
                  <a16:creationId xmlns:a16="http://schemas.microsoft.com/office/drawing/2014/main" id="{B0205A66-0083-47A4-A6F0-18276812AA70}"/>
                </a:ext>
              </a:extLst>
            </p:cNvPr>
            <p:cNvSpPr/>
            <p:nvPr/>
          </p:nvSpPr>
          <p:spPr>
            <a:xfrm>
              <a:off x="1085384" y="907828"/>
              <a:ext cx="3835447" cy="1284507"/>
            </a:xfrm>
            <a:prstGeom prst="wedgeRoundRectCallout">
              <a:avLst>
                <a:gd name="adj1" fmla="val 8589"/>
                <a:gd name="adj2" fmla="val 63711"/>
                <a:gd name="adj3" fmla="val 16667"/>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b="35693"/>
          <a:stretch/>
        </p:blipFill>
        <p:spPr>
          <a:xfrm>
            <a:off x="5748000" y="2689220"/>
            <a:ext cx="2677200" cy="2807918"/>
          </a:xfrm>
          <a:prstGeom prst="rect">
            <a:avLst/>
          </a:prstGeom>
        </p:spPr>
      </p:pic>
      <p:grpSp>
        <p:nvGrpSpPr>
          <p:cNvPr id="18" name="グループ化 17"/>
          <p:cNvGrpSpPr/>
          <p:nvPr/>
        </p:nvGrpSpPr>
        <p:grpSpPr>
          <a:xfrm>
            <a:off x="3705433" y="3389696"/>
            <a:ext cx="2006437" cy="617223"/>
            <a:chOff x="3904898" y="3177247"/>
            <a:chExt cx="2006437" cy="617223"/>
          </a:xfrm>
        </p:grpSpPr>
        <p:sp>
          <p:nvSpPr>
            <p:cNvPr id="19" name="フローチャート: 判断 18"/>
            <p:cNvSpPr/>
            <p:nvPr/>
          </p:nvSpPr>
          <p:spPr>
            <a:xfrm rot="2287450">
              <a:off x="3904898" y="3247646"/>
              <a:ext cx="2006437" cy="503855"/>
            </a:xfrm>
            <a:prstGeom prst="flowChartDecisi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6806" y="3177247"/>
              <a:ext cx="1002625" cy="617223"/>
            </a:xfrm>
            <a:prstGeom prst="rect">
              <a:avLst/>
            </a:prstGeom>
          </p:spPr>
        </p:pic>
      </p:grpSp>
      <p:pic>
        <p:nvPicPr>
          <p:cNvPr id="22" name="グラフィックス 16" descr="水">
            <a:extLst>
              <a:ext uri="{FF2B5EF4-FFF2-40B4-BE49-F238E27FC236}">
                <a16:creationId xmlns:a16="http://schemas.microsoft.com/office/drawing/2014/main" id="{DC86543D-01F9-4120-94FE-843E510D6DF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19665" y="3149640"/>
            <a:ext cx="487014" cy="562382"/>
          </a:xfrm>
          <a:prstGeom prst="rect">
            <a:avLst/>
          </a:prstGeom>
        </p:spPr>
      </p:pic>
      <p:grpSp>
        <p:nvGrpSpPr>
          <p:cNvPr id="4" name="グループ化 3"/>
          <p:cNvGrpSpPr/>
          <p:nvPr/>
        </p:nvGrpSpPr>
        <p:grpSpPr>
          <a:xfrm>
            <a:off x="248646" y="234723"/>
            <a:ext cx="3772196" cy="3772196"/>
            <a:chOff x="248646" y="234723"/>
            <a:chExt cx="3772196" cy="3772196"/>
          </a:xfrm>
        </p:grpSpPr>
        <p:pic>
          <p:nvPicPr>
            <p:cNvPr id="2" name="図 1"/>
            <p:cNvPicPr>
              <a:picLocks noChangeAspect="1"/>
            </p:cNvPicPr>
            <p:nvPr/>
          </p:nvPicPr>
          <p:blipFill rotWithShape="1">
            <a:blip r:embed="rId7" cstate="print">
              <a:extLst>
                <a:ext uri="{28A0092B-C50C-407E-A947-70E740481C1C}">
                  <a14:useLocalDpi xmlns:a14="http://schemas.microsoft.com/office/drawing/2010/main" val="0"/>
                </a:ext>
              </a:extLst>
            </a:blip>
            <a:srcRect b="40248"/>
            <a:stretch/>
          </p:blipFill>
          <p:spPr>
            <a:xfrm flipH="1">
              <a:off x="741673" y="403471"/>
              <a:ext cx="2904579" cy="3033825"/>
            </a:xfrm>
            <a:prstGeom prst="rect">
              <a:avLst/>
            </a:prstGeom>
          </p:spPr>
        </p:pic>
        <p:sp>
          <p:nvSpPr>
            <p:cNvPr id="23" name="楕円 22"/>
            <p:cNvSpPr>
              <a:spLocks noChangeAspect="1"/>
            </p:cNvSpPr>
            <p:nvPr/>
          </p:nvSpPr>
          <p:spPr>
            <a:xfrm>
              <a:off x="248646" y="234723"/>
              <a:ext cx="3772196" cy="3772196"/>
            </a:xfrm>
            <a:prstGeom prst="ellipse">
              <a:avLst/>
            </a:prstGeom>
            <a:noFill/>
            <a:ln w="1016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7461601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left)">
                                      <p:cBhvr>
                                        <p:cTn id="14" dur="1000"/>
                                        <p:tgtEl>
                                          <p:spTgt spid="46"/>
                                        </p:tgtEl>
                                      </p:cBhvr>
                                    </p:animEffect>
                                  </p:childTnLst>
                                </p:cTn>
                              </p:par>
                            </p:childTnLst>
                          </p:cTn>
                        </p:par>
                        <p:par>
                          <p:cTn id="15" fill="hold">
                            <p:stCondLst>
                              <p:cond delay="2500"/>
                            </p:stCondLst>
                            <p:childTnLst>
                              <p:par>
                                <p:cTn id="16" presetID="22" presetClass="entr" presetSubtype="1" fill="hold" nodeType="after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1000"/>
                                        <p:tgtEl>
                                          <p:spTgt spid="3"/>
                                        </p:tgtEl>
                                      </p:cBhvr>
                                    </p:animEffect>
                                  </p:childTnLst>
                                </p:cTn>
                              </p:par>
                            </p:childTnLst>
                          </p:cTn>
                        </p:par>
                        <p:par>
                          <p:cTn id="19" fill="hold">
                            <p:stCondLst>
                              <p:cond delay="4500"/>
                            </p:stCondLst>
                            <p:childTnLst>
                              <p:par>
                                <p:cTn id="20" presetID="53" presetClass="entr" presetSubtype="16" fill="hold" nodeType="afterEffect">
                                  <p:stCondLst>
                                    <p:cond delay="50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fltVal val="0"/>
                                          </p:val>
                                        </p:tav>
                                        <p:tav tm="100000">
                                          <p:val>
                                            <p:strVal val="#ppt_w"/>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Effect transition="in" filter="fade">
                                      <p:cBhvr>
                                        <p:cTn id="24" dur="1000"/>
                                        <p:tgtEl>
                                          <p:spTgt spid="32"/>
                                        </p:tgtEl>
                                      </p:cBhvr>
                                    </p:animEffect>
                                  </p:childTnLst>
                                </p:cTn>
                              </p:par>
                            </p:childTnLst>
                          </p:cTn>
                        </p:par>
                        <p:par>
                          <p:cTn id="25" fill="hold">
                            <p:stCondLst>
                              <p:cond delay="6000"/>
                            </p:stCondLst>
                            <p:childTnLst>
                              <p:par>
                                <p:cTn id="26" presetID="26" presetClass="entr" presetSubtype="0" fill="hold" grpId="0" nodeType="afterEffect">
                                  <p:stCondLst>
                                    <p:cond delay="50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80">
                                          <p:stCondLst>
                                            <p:cond delay="0"/>
                                          </p:stCondLst>
                                        </p:cTn>
                                        <p:tgtEl>
                                          <p:spTgt spid="42"/>
                                        </p:tgtEl>
                                      </p:cBhvr>
                                    </p:animEffect>
                                    <p:anim calcmode="lin" valueType="num">
                                      <p:cBhvr>
                                        <p:cTn id="29"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34" dur="26">
                                          <p:stCondLst>
                                            <p:cond delay="650"/>
                                          </p:stCondLst>
                                        </p:cTn>
                                        <p:tgtEl>
                                          <p:spTgt spid="42"/>
                                        </p:tgtEl>
                                      </p:cBhvr>
                                      <p:to x="100000" y="60000"/>
                                    </p:animScale>
                                    <p:animScale>
                                      <p:cBhvr>
                                        <p:cTn id="35" dur="166" decel="50000">
                                          <p:stCondLst>
                                            <p:cond delay="676"/>
                                          </p:stCondLst>
                                        </p:cTn>
                                        <p:tgtEl>
                                          <p:spTgt spid="42"/>
                                        </p:tgtEl>
                                      </p:cBhvr>
                                      <p:to x="100000" y="100000"/>
                                    </p:animScale>
                                    <p:animScale>
                                      <p:cBhvr>
                                        <p:cTn id="36" dur="26">
                                          <p:stCondLst>
                                            <p:cond delay="1312"/>
                                          </p:stCondLst>
                                        </p:cTn>
                                        <p:tgtEl>
                                          <p:spTgt spid="42"/>
                                        </p:tgtEl>
                                      </p:cBhvr>
                                      <p:to x="100000" y="80000"/>
                                    </p:animScale>
                                    <p:animScale>
                                      <p:cBhvr>
                                        <p:cTn id="37" dur="166" decel="50000">
                                          <p:stCondLst>
                                            <p:cond delay="1338"/>
                                          </p:stCondLst>
                                        </p:cTn>
                                        <p:tgtEl>
                                          <p:spTgt spid="42"/>
                                        </p:tgtEl>
                                      </p:cBhvr>
                                      <p:to x="100000" y="100000"/>
                                    </p:animScale>
                                    <p:animScale>
                                      <p:cBhvr>
                                        <p:cTn id="38" dur="26">
                                          <p:stCondLst>
                                            <p:cond delay="1642"/>
                                          </p:stCondLst>
                                        </p:cTn>
                                        <p:tgtEl>
                                          <p:spTgt spid="42"/>
                                        </p:tgtEl>
                                      </p:cBhvr>
                                      <p:to x="100000" y="90000"/>
                                    </p:animScale>
                                    <p:animScale>
                                      <p:cBhvr>
                                        <p:cTn id="39" dur="166" decel="50000">
                                          <p:stCondLst>
                                            <p:cond delay="1668"/>
                                          </p:stCondLst>
                                        </p:cTn>
                                        <p:tgtEl>
                                          <p:spTgt spid="42"/>
                                        </p:tgtEl>
                                      </p:cBhvr>
                                      <p:to x="100000" y="100000"/>
                                    </p:animScale>
                                    <p:animScale>
                                      <p:cBhvr>
                                        <p:cTn id="40" dur="26">
                                          <p:stCondLst>
                                            <p:cond delay="1808"/>
                                          </p:stCondLst>
                                        </p:cTn>
                                        <p:tgtEl>
                                          <p:spTgt spid="42"/>
                                        </p:tgtEl>
                                      </p:cBhvr>
                                      <p:to x="100000" y="95000"/>
                                    </p:animScale>
                                    <p:animScale>
                                      <p:cBhvr>
                                        <p:cTn id="41" dur="166" decel="50000">
                                          <p:stCondLst>
                                            <p:cond delay="1834"/>
                                          </p:stCondLst>
                                        </p:cTn>
                                        <p:tgtEl>
                                          <p:spTgt spid="42"/>
                                        </p:tgtEl>
                                      </p:cBhvr>
                                      <p:to x="100000" y="100000"/>
                                    </p:animScale>
                                  </p:childTnLst>
                                </p:cTn>
                              </p:par>
                            </p:childTnLst>
                          </p:cTn>
                        </p:par>
                        <p:par>
                          <p:cTn id="42" fill="hold">
                            <p:stCondLst>
                              <p:cond delay="8500"/>
                            </p:stCondLst>
                            <p:childTnLst>
                              <p:par>
                                <p:cTn id="43" presetID="22" presetClass="entr" presetSubtype="1"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2989AF3C-ADF4-4848-AF86-95360DB95E26}"/>
              </a:ext>
            </a:extLst>
          </p:cNvPr>
          <p:cNvGrpSpPr/>
          <p:nvPr/>
        </p:nvGrpSpPr>
        <p:grpSpPr>
          <a:xfrm>
            <a:off x="120173" y="89215"/>
            <a:ext cx="1052683" cy="1052683"/>
            <a:chOff x="120175" y="102871"/>
            <a:chExt cx="1052683" cy="1052683"/>
          </a:xfrm>
        </p:grpSpPr>
        <p:sp>
          <p:nvSpPr>
            <p:cNvPr id="3" name="楕円 2"/>
            <p:cNvSpPr>
              <a:spLocks noChangeAspect="1"/>
            </p:cNvSpPr>
            <p:nvPr/>
          </p:nvSpPr>
          <p:spPr>
            <a:xfrm>
              <a:off x="120175" y="102871"/>
              <a:ext cx="1052683" cy="105268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23350" y="444546"/>
              <a:ext cx="646331" cy="369332"/>
            </a:xfrm>
            <a:prstGeom prst="rect">
              <a:avLst/>
            </a:prstGeom>
            <a:noFill/>
          </p:spPr>
          <p:txBody>
            <a:bodyPr wrap="none" rtlCol="0">
              <a:spAutoFit/>
            </a:bodyPr>
            <a:lstStyle/>
            <a:p>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解説</a:t>
              </a:r>
            </a:p>
          </p:txBody>
        </p:sp>
      </p:grpSp>
      <p:sp>
        <p:nvSpPr>
          <p:cNvPr id="5" name="テキスト ボックス 4"/>
          <p:cNvSpPr txBox="1"/>
          <p:nvPr/>
        </p:nvSpPr>
        <p:spPr>
          <a:xfrm>
            <a:off x="1172856" y="1137440"/>
            <a:ext cx="7342494" cy="2314480"/>
          </a:xfrm>
          <a:prstGeom prst="rect">
            <a:avLst/>
          </a:prstGeom>
          <a:noFill/>
        </p:spPr>
        <p:txBody>
          <a:bodyPr wrap="square" rtlCol="0">
            <a:spAutoFit/>
          </a:bodyPr>
          <a:lstStyle/>
          <a:p>
            <a:pPr>
              <a:lnSpc>
                <a:spcPct val="130000"/>
              </a:lnSpc>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本学の</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hlinkClick r:id="rId3"/>
              </a:rPr>
              <a:t>「研究データの保存等に関するガイドライン」</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において、</a:t>
            </a:r>
            <a:r>
              <a:rPr lang="ja-JP" altLang="en-US" sz="1600" b="1" dirty="0">
                <a:solidFill>
                  <a:schemeClr val="accent5"/>
                </a:solidFill>
                <a:latin typeface="メイリオ" panose="020B0604030504040204" pitchFamily="50" charset="-128"/>
                <a:ea typeface="メイリオ" panose="020B0604030504040204" pitchFamily="50" charset="-128"/>
              </a:rPr>
              <a:t>「研究データ等のうち、実験ノート、数値データ、画像等、「資料」の保存期間は、原則として、当該論文等の発表後１０年間</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とする。」とされています。</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研究者及び研究責任者は、論文等の形で発表した研究成果について、求めに応じ、研究活動の適正性について科学的根拠をもって説明するとともに、必要に応じ、研究データ等を開示しなければなりません。</a:t>
            </a:r>
            <a:r>
              <a:rPr lang="ja-JP" altLang="en-US" sz="1600" b="1" dirty="0">
                <a:solidFill>
                  <a:schemeClr val="accent5"/>
                </a:solidFill>
                <a:latin typeface="メイリオ" panose="020B0604030504040204" pitchFamily="50" charset="-128"/>
                <a:ea typeface="メイリオ" panose="020B0604030504040204" pitchFamily="50" charset="-128"/>
              </a:rPr>
              <a:t>転出や退職後もその責を負います</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214989" y="3810531"/>
            <a:ext cx="7342494" cy="2314480"/>
          </a:xfrm>
          <a:prstGeom prst="rect">
            <a:avLst/>
          </a:prstGeom>
          <a:noFill/>
        </p:spPr>
        <p:txBody>
          <a:bodyPr wrap="square" rtlCol="0">
            <a:spAutoFit/>
          </a:bodyPr>
          <a:lstStyle/>
          <a:p>
            <a:pPr>
              <a:lnSpc>
                <a:spcPct val="130000"/>
              </a:lnSpc>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研究者が留意すべきこと</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285750" indent="-285750">
              <a:lnSpc>
                <a:spcPct val="130000"/>
              </a:lnSpc>
              <a:buFont typeface="Wingdings" panose="05000000000000000000" pitchFamily="2" charset="2"/>
              <a:buChar char="l"/>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転出・退職後もデータを取り出せるよう、</a:t>
            </a:r>
            <a:r>
              <a:rPr lang="ja-JP" altLang="en-US" sz="1600" b="1" dirty="0">
                <a:solidFill>
                  <a:schemeClr val="accent5"/>
                </a:solidFill>
                <a:latin typeface="メイリオ" panose="020B0604030504040204" pitchFamily="50" charset="-128"/>
                <a:ea typeface="メイリオ" panose="020B0604030504040204" pitchFamily="50" charset="-128"/>
              </a:rPr>
              <a:t>信頼のおけるストレージに保存</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しておくこと</a:t>
            </a:r>
            <a:endParaRPr lang="en-US" altLang="ja-JP" sz="8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285750" indent="-285750">
              <a:lnSpc>
                <a:spcPct val="130000"/>
              </a:lnSpc>
              <a:buFont typeface="Wingdings" panose="05000000000000000000" pitchFamily="2" charset="2"/>
              <a:buChar char="l"/>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長期保存においては、</a:t>
            </a:r>
            <a:r>
              <a:rPr lang="ja-JP" altLang="en-US" sz="1600" b="1" dirty="0">
                <a:solidFill>
                  <a:schemeClr val="accent5"/>
                </a:solidFill>
                <a:latin typeface="メイリオ" panose="020B0604030504040204" pitchFamily="50" charset="-128"/>
                <a:ea typeface="メイリオ" panose="020B0604030504040204" pitchFamily="50" charset="-128"/>
              </a:rPr>
              <a:t>適切なフォーマットや媒体を選択</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すること</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742950" lvl="1" indent="-285750">
              <a:lnSpc>
                <a:spcPct val="130000"/>
              </a:lnSpc>
              <a:buFont typeface="Wingdings" panose="05000000000000000000" pitchFamily="2" charset="2"/>
              <a:buChar char="ü"/>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特定の商用ソフトウェアでしか動かないようなフォーマットは避ける</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742950" lvl="1" indent="-285750">
              <a:lnSpc>
                <a:spcPct val="130000"/>
              </a:lnSpc>
              <a:buFont typeface="Wingdings" panose="05000000000000000000" pitchFamily="2" charset="2"/>
              <a:buChar char="ü"/>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広く普及しているフォーマットを使う　　　　　　　　　　　　など</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36</a:t>
            </a:fld>
            <a:endParaRPr kumimoji="1" lang="ja-JP" altLang="en-US" dirty="0"/>
          </a:p>
        </p:txBody>
      </p:sp>
      <p:sp>
        <p:nvSpPr>
          <p:cNvPr id="9" name="テキスト ボックス 8"/>
          <p:cNvSpPr txBox="1"/>
          <p:nvPr/>
        </p:nvSpPr>
        <p:spPr>
          <a:xfrm>
            <a:off x="7003473" y="136524"/>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5</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10" name="下矢印 9"/>
          <p:cNvSpPr/>
          <p:nvPr/>
        </p:nvSpPr>
        <p:spPr>
          <a:xfrm>
            <a:off x="4401604" y="3451920"/>
            <a:ext cx="484632" cy="358611"/>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2021670"/>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72856" y="813878"/>
            <a:ext cx="7020649" cy="646331"/>
          </a:xfrm>
          <a:prstGeom prst="rect">
            <a:avLst/>
          </a:prstGeom>
          <a:noFill/>
        </p:spPr>
        <p:txBody>
          <a:bodyPr wrap="square" rtlCol="0">
            <a:spAutoFit/>
          </a:bodyPr>
          <a:lstStyle/>
          <a:p>
            <a:pPr marL="182563" indent="-182563" algn="ctr">
              <a:lnSpc>
                <a:spcPct val="150000"/>
              </a:lnSpc>
            </a:pPr>
            <a:r>
              <a:rPr lang="ja-JP" altLang="en-US" sz="2400" b="1" dirty="0">
                <a:solidFill>
                  <a:schemeClr val="accent2"/>
                </a:solidFill>
                <a:latin typeface="メイリオ" panose="020B0604030504040204" pitchFamily="50" charset="-128"/>
                <a:ea typeface="メイリオ" panose="020B0604030504040204" pitchFamily="50" charset="-128"/>
              </a:rPr>
              <a:t>トラブルを回避するために・・・</a:t>
            </a:r>
            <a:endParaRPr lang="en-US" altLang="ja-JP" sz="2400" b="1" dirty="0">
              <a:solidFill>
                <a:schemeClr val="accent2"/>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37</a:t>
            </a:fld>
            <a:endParaRPr kumimoji="1" lang="ja-JP" altLang="en-US"/>
          </a:p>
        </p:txBody>
      </p:sp>
      <p:sp>
        <p:nvSpPr>
          <p:cNvPr id="6" name="テキスト ボックス 5"/>
          <p:cNvSpPr txBox="1"/>
          <p:nvPr/>
        </p:nvSpPr>
        <p:spPr>
          <a:xfrm>
            <a:off x="1172854" y="1937480"/>
            <a:ext cx="7020649" cy="2442976"/>
          </a:xfrm>
          <a:prstGeom prst="rect">
            <a:avLst/>
          </a:prstGeom>
          <a:noFill/>
        </p:spPr>
        <p:txBody>
          <a:bodyPr wrap="square" rtlCol="0">
            <a:spAutoFit/>
          </a:bodyPr>
          <a:lstStyle/>
          <a:p>
            <a:pPr marL="285750" indent="-285750">
              <a:lnSpc>
                <a:spcPct val="150000"/>
              </a:lnSpc>
              <a:spcBef>
                <a:spcPts val="1200"/>
              </a:spcBef>
              <a:buFont typeface="Wingdings" panose="05000000000000000000" pitchFamily="2" charset="2"/>
              <a:buChar char="p"/>
            </a:pPr>
            <a:r>
              <a:rPr lang="ja-JP" altLang="en-US" b="1" dirty="0">
                <a:solidFill>
                  <a:schemeClr val="tx1">
                    <a:lumMod val="65000"/>
                    <a:lumOff val="35000"/>
                  </a:schemeClr>
                </a:solidFill>
                <a:latin typeface="メイリオ" panose="020B0604030504040204" pitchFamily="50" charset="-128"/>
                <a:ea typeface="メイリオ" panose="020B0604030504040204" pitchFamily="50" charset="-128"/>
              </a:rPr>
              <a:t>「データ管理計画」（</a:t>
            </a:r>
            <a:r>
              <a:rPr lang="en-US" altLang="ja-JP" b="1" dirty="0">
                <a:solidFill>
                  <a:schemeClr val="tx1">
                    <a:lumMod val="65000"/>
                    <a:lumOff val="35000"/>
                  </a:schemeClr>
                </a:solidFill>
                <a:latin typeface="メイリオ" panose="020B0604030504040204" pitchFamily="50" charset="-128"/>
                <a:ea typeface="メイリオ" panose="020B0604030504040204" pitchFamily="50" charset="-128"/>
              </a:rPr>
              <a:t>Data</a:t>
            </a:r>
            <a:r>
              <a:rPr lang="ja-JP" altLang="en-US" b="1" dirty="0">
                <a:solidFill>
                  <a:schemeClr val="tx1">
                    <a:lumMod val="65000"/>
                    <a:lumOff val="35000"/>
                  </a:schemeClr>
                </a:solidFill>
                <a:latin typeface="メイリオ" panose="020B0604030504040204" pitchFamily="50" charset="-128"/>
                <a:ea typeface="メイリオ" panose="020B0604030504040204" pitchFamily="50" charset="-128"/>
              </a:rPr>
              <a:t> </a:t>
            </a:r>
            <a:r>
              <a:rPr lang="en-US" altLang="ja-JP" b="1" dirty="0">
                <a:solidFill>
                  <a:schemeClr val="tx1">
                    <a:lumMod val="65000"/>
                    <a:lumOff val="35000"/>
                  </a:schemeClr>
                </a:solidFill>
                <a:latin typeface="メイリオ" panose="020B0604030504040204" pitchFamily="50" charset="-128"/>
                <a:ea typeface="メイリオ" panose="020B0604030504040204" pitchFamily="50" charset="-128"/>
              </a:rPr>
              <a:t>Management</a:t>
            </a:r>
            <a:r>
              <a:rPr lang="ja-JP" altLang="en-US" b="1" dirty="0">
                <a:solidFill>
                  <a:schemeClr val="tx1">
                    <a:lumMod val="65000"/>
                    <a:lumOff val="35000"/>
                  </a:schemeClr>
                </a:solidFill>
                <a:latin typeface="メイリオ" panose="020B0604030504040204" pitchFamily="50" charset="-128"/>
                <a:ea typeface="メイリオ" panose="020B0604030504040204" pitchFamily="50" charset="-128"/>
              </a:rPr>
              <a:t> </a:t>
            </a:r>
            <a:r>
              <a:rPr lang="en-US" altLang="ja-JP" b="1" dirty="0">
                <a:solidFill>
                  <a:schemeClr val="tx1">
                    <a:lumMod val="65000"/>
                    <a:lumOff val="35000"/>
                  </a:schemeClr>
                </a:solidFill>
                <a:latin typeface="メイリオ" panose="020B0604030504040204" pitchFamily="50" charset="-128"/>
                <a:ea typeface="メイリオ" panose="020B0604030504040204" pitchFamily="50" charset="-128"/>
              </a:rPr>
              <a:t>Plan: DMP</a:t>
            </a:r>
            <a:r>
              <a:rPr lang="ja-JP" altLang="en-US" b="1" dirty="0">
                <a:solidFill>
                  <a:schemeClr val="tx1">
                    <a:lumMod val="65000"/>
                    <a:lumOff val="35000"/>
                  </a:schemeClr>
                </a:solidFill>
                <a:latin typeface="メイリオ" panose="020B0604030504040204" pitchFamily="50" charset="-128"/>
                <a:ea typeface="メイリオ" panose="020B0604030504040204" pitchFamily="50" charset="-128"/>
              </a:rPr>
              <a:t>）の</a:t>
            </a:r>
            <a:r>
              <a:rPr lang="en-US" altLang="ja-JP" b="1" dirty="0">
                <a:solidFill>
                  <a:schemeClr val="tx1">
                    <a:lumMod val="65000"/>
                    <a:lumOff val="35000"/>
                  </a:schemeClr>
                </a:solidFill>
                <a:latin typeface="メイリオ" panose="020B0604030504040204" pitchFamily="50" charset="-128"/>
                <a:ea typeface="メイリオ" panose="020B0604030504040204" pitchFamily="50" charset="-128"/>
              </a:rPr>
              <a:t/>
            </a:r>
            <a:br>
              <a:rPr lang="en-US" altLang="ja-JP" b="1" dirty="0">
                <a:solidFill>
                  <a:schemeClr val="tx1">
                    <a:lumMod val="65000"/>
                    <a:lumOff val="35000"/>
                  </a:schemeClr>
                </a:solidFill>
                <a:latin typeface="メイリオ" panose="020B0604030504040204" pitchFamily="50" charset="-128"/>
                <a:ea typeface="メイリオ" panose="020B0604030504040204" pitchFamily="50" charset="-128"/>
              </a:rPr>
            </a:br>
            <a:r>
              <a:rPr lang="ja-JP" altLang="en-US" b="1" dirty="0">
                <a:solidFill>
                  <a:schemeClr val="tx1">
                    <a:lumMod val="65000"/>
                    <a:lumOff val="35000"/>
                  </a:schemeClr>
                </a:solidFill>
                <a:latin typeface="メイリオ" panose="020B0604030504040204" pitchFamily="50" charset="-128"/>
                <a:ea typeface="メイリオ" panose="020B0604030504040204" pitchFamily="50" charset="-128"/>
              </a:rPr>
              <a:t>重要性</a:t>
            </a:r>
            <a:endParaRPr lang="en-US" altLang="ja-JP"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285750" indent="-285750">
              <a:lnSpc>
                <a:spcPct val="150000"/>
              </a:lnSpc>
              <a:spcBef>
                <a:spcPts val="1200"/>
              </a:spcBef>
              <a:buFont typeface="Wingdings" panose="05000000000000000000" pitchFamily="2" charset="2"/>
              <a:buChar char="p"/>
            </a:pPr>
            <a:r>
              <a:rPr lang="ja-JP" altLang="en-US" b="1" dirty="0">
                <a:solidFill>
                  <a:schemeClr val="tx1">
                    <a:lumMod val="65000"/>
                    <a:lumOff val="35000"/>
                  </a:schemeClr>
                </a:solidFill>
                <a:latin typeface="メイリオ" panose="020B0604030504040204" pitchFamily="50" charset="-128"/>
                <a:ea typeface="メイリオ" panose="020B0604030504040204" pitchFamily="50" charset="-128"/>
              </a:rPr>
              <a:t>大学の「データポリシー」の策定</a:t>
            </a:r>
            <a:endParaRPr lang="en-US" altLang="ja-JP"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285750" indent="-285750">
              <a:lnSpc>
                <a:spcPct val="150000"/>
              </a:lnSpc>
              <a:spcBef>
                <a:spcPts val="1200"/>
              </a:spcBef>
              <a:buFont typeface="Wingdings" panose="05000000000000000000" pitchFamily="2" charset="2"/>
              <a:buChar char="p"/>
            </a:pPr>
            <a:r>
              <a:rPr lang="ja-JP" altLang="en-US" b="1" dirty="0">
                <a:solidFill>
                  <a:schemeClr val="tx1">
                    <a:lumMod val="65000"/>
                    <a:lumOff val="35000"/>
                  </a:schemeClr>
                </a:solidFill>
                <a:latin typeface="メイリオ" panose="020B0604030504040204" pitchFamily="50" charset="-128"/>
                <a:ea typeface="メイリオ" panose="020B0604030504040204" pitchFamily="50" charset="-128"/>
              </a:rPr>
              <a:t>大学における、研究データ管理のためのシステム基盤整備と</a:t>
            </a:r>
            <a:r>
              <a:rPr lang="en-US" altLang="ja-JP" b="1" dirty="0">
                <a:solidFill>
                  <a:schemeClr val="tx1">
                    <a:lumMod val="65000"/>
                    <a:lumOff val="35000"/>
                  </a:schemeClr>
                </a:solidFill>
                <a:latin typeface="メイリオ" panose="020B0604030504040204" pitchFamily="50" charset="-128"/>
                <a:ea typeface="メイリオ" panose="020B0604030504040204" pitchFamily="50" charset="-128"/>
              </a:rPr>
              <a:t/>
            </a:r>
            <a:br>
              <a:rPr lang="en-US" altLang="ja-JP" b="1" dirty="0">
                <a:solidFill>
                  <a:schemeClr val="tx1">
                    <a:lumMod val="65000"/>
                    <a:lumOff val="35000"/>
                  </a:schemeClr>
                </a:solidFill>
                <a:latin typeface="メイリオ" panose="020B0604030504040204" pitchFamily="50" charset="-128"/>
                <a:ea typeface="メイリオ" panose="020B0604030504040204" pitchFamily="50" charset="-128"/>
              </a:rPr>
            </a:br>
            <a:r>
              <a:rPr lang="ja-JP" altLang="en-US" b="1" dirty="0">
                <a:solidFill>
                  <a:schemeClr val="tx1">
                    <a:lumMod val="65000"/>
                    <a:lumOff val="35000"/>
                  </a:schemeClr>
                </a:solidFill>
                <a:latin typeface="メイリオ" panose="020B0604030504040204" pitchFamily="50" charset="-128"/>
                <a:ea typeface="メイリオ" panose="020B0604030504040204" pitchFamily="50" charset="-128"/>
              </a:rPr>
              <a:t>人的支援サービスの重要性</a:t>
            </a:r>
            <a:endParaRPr lang="en-US" altLang="ja-JP"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03831052"/>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099010" y="727798"/>
            <a:ext cx="7416340" cy="4054956"/>
          </a:xfrm>
          <a:prstGeom prst="rect">
            <a:avLst/>
          </a:prstGeom>
          <a:noFill/>
        </p:spPr>
        <p:txBody>
          <a:bodyPr wrap="square" rtlCol="0">
            <a:spAutoFit/>
          </a:bodyPr>
          <a:lstStyle/>
          <a:p>
            <a:pPr marL="182563" indent="-182563">
              <a:lnSpc>
                <a:spcPct val="130000"/>
              </a:lnSpc>
            </a:pPr>
            <a:r>
              <a:rPr lang="ja-JP" altLang="en-US" sz="1600" b="1" dirty="0">
                <a:solidFill>
                  <a:schemeClr val="accent2"/>
                </a:solidFill>
                <a:latin typeface="メイリオ" panose="020B0604030504040204" pitchFamily="50" charset="-128"/>
                <a:ea typeface="メイリオ" panose="020B0604030504040204" pitchFamily="50" charset="-128"/>
              </a:rPr>
              <a:t>「データ管理計画」（</a:t>
            </a:r>
            <a:r>
              <a:rPr lang="en-US" altLang="ja-JP" sz="1600" b="1" dirty="0">
                <a:solidFill>
                  <a:schemeClr val="accent2"/>
                </a:solidFill>
                <a:latin typeface="メイリオ" panose="020B0604030504040204" pitchFamily="50" charset="-128"/>
                <a:ea typeface="メイリオ" panose="020B0604030504040204" pitchFamily="50" charset="-128"/>
              </a:rPr>
              <a:t>Data</a:t>
            </a:r>
            <a:r>
              <a:rPr lang="ja-JP" altLang="en-US" sz="1600" b="1" dirty="0">
                <a:solidFill>
                  <a:schemeClr val="accent2"/>
                </a:solidFill>
                <a:latin typeface="メイリオ" panose="020B0604030504040204" pitchFamily="50" charset="-128"/>
                <a:ea typeface="メイリオ" panose="020B0604030504040204" pitchFamily="50" charset="-128"/>
              </a:rPr>
              <a:t> </a:t>
            </a:r>
            <a:r>
              <a:rPr lang="en-US" altLang="ja-JP" sz="1600" b="1" dirty="0">
                <a:solidFill>
                  <a:schemeClr val="accent2"/>
                </a:solidFill>
                <a:latin typeface="メイリオ" panose="020B0604030504040204" pitchFamily="50" charset="-128"/>
                <a:ea typeface="メイリオ" panose="020B0604030504040204" pitchFamily="50" charset="-128"/>
              </a:rPr>
              <a:t>Management</a:t>
            </a:r>
            <a:r>
              <a:rPr lang="ja-JP" altLang="en-US" sz="1600" b="1" dirty="0">
                <a:solidFill>
                  <a:schemeClr val="accent2"/>
                </a:solidFill>
                <a:latin typeface="メイリオ" panose="020B0604030504040204" pitchFamily="50" charset="-128"/>
                <a:ea typeface="メイリオ" panose="020B0604030504040204" pitchFamily="50" charset="-128"/>
              </a:rPr>
              <a:t> </a:t>
            </a:r>
            <a:r>
              <a:rPr lang="en-US" altLang="ja-JP" sz="1600" b="1" dirty="0">
                <a:solidFill>
                  <a:schemeClr val="accent2"/>
                </a:solidFill>
                <a:latin typeface="メイリオ" panose="020B0604030504040204" pitchFamily="50" charset="-128"/>
                <a:ea typeface="メイリオ" panose="020B0604030504040204" pitchFamily="50" charset="-128"/>
              </a:rPr>
              <a:t>Plan: DMP</a:t>
            </a:r>
            <a:r>
              <a:rPr lang="ja-JP" altLang="en-US" sz="1600" b="1" dirty="0">
                <a:solidFill>
                  <a:schemeClr val="accent2"/>
                </a:solidFill>
                <a:latin typeface="メイリオ" panose="020B0604030504040204" pitchFamily="50" charset="-128"/>
                <a:ea typeface="メイリオ" panose="020B0604030504040204" pitchFamily="50" charset="-128"/>
              </a:rPr>
              <a:t>）</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とは：</a:t>
            </a:r>
            <a:r>
              <a:rPr lang="en-US" altLang="ja-JP" sz="1600" b="1" dirty="0">
                <a:solidFill>
                  <a:schemeClr val="accent2"/>
                </a:solidFill>
                <a:latin typeface="メイリオ" panose="020B0604030504040204" pitchFamily="50" charset="-128"/>
                <a:ea typeface="メイリオ" panose="020B0604030504040204" pitchFamily="50" charset="-128"/>
              </a:rPr>
              <a:t/>
            </a:r>
            <a:br>
              <a:rPr lang="en-US" altLang="ja-JP" sz="1600" b="1" dirty="0">
                <a:solidFill>
                  <a:schemeClr val="accent2"/>
                </a:solidFill>
                <a:latin typeface="メイリオ" panose="020B0604030504040204" pitchFamily="50" charset="-128"/>
                <a:ea typeface="メイリオ" panose="020B0604030504040204" pitchFamily="50" charset="-128"/>
              </a:rPr>
            </a:br>
            <a:r>
              <a:rPr lang="ja-JP" altLang="en-US" sz="1600" b="1" dirty="0">
                <a:solidFill>
                  <a:schemeClr val="accent2"/>
                </a:solidFill>
                <a:latin typeface="メイリオ" panose="020B0604030504040204" pitchFamily="50" charset="-128"/>
                <a:ea typeface="メイリオ" panose="020B0604030504040204" pitchFamily="50" charset="-128"/>
              </a:rPr>
              <a:t>　研究計画に沿って、データをどのように管理・保存・公開するかの計画</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182563" indent="-182563">
              <a:lnSpc>
                <a:spcPct val="130000"/>
              </a:lnSpc>
            </a:pP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182563" indent="-182563">
              <a:lnSpc>
                <a:spcPct val="130000"/>
              </a:lnSpc>
            </a:pPr>
            <a:r>
              <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rPr>
              <a:t>DMP</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を作成して運用することにより</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742950" lvl="1" indent="-285750">
              <a:lnSpc>
                <a:spcPct val="130000"/>
              </a:lnSpc>
              <a:buFont typeface="Wingdings" panose="05000000000000000000" pitchFamily="2" charset="2"/>
              <a:buChar char="l"/>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ファイルのずさんな管理を戒め、トラブルを予防することができる</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742950" lvl="1" indent="-285750">
              <a:lnSpc>
                <a:spcPct val="130000"/>
              </a:lnSpc>
              <a:buFont typeface="Wingdings" panose="05000000000000000000" pitchFamily="2" charset="2"/>
              <a:buChar char="l"/>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ファイルの管理方法に迷うことがなくなる</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742950" lvl="1" indent="-285750">
              <a:lnSpc>
                <a:spcPct val="130000"/>
              </a:lnSpc>
              <a:buFont typeface="Wingdings" panose="05000000000000000000" pitchFamily="2" charset="2"/>
              <a:buChar char="l"/>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学生のフォローに無駄な時間を費やすこともなくなる</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1600" b="1" dirty="0">
                <a:solidFill>
                  <a:schemeClr val="accent2"/>
                </a:solidFill>
                <a:latin typeface="メイリオ" panose="020B0604030504040204" pitchFamily="50" charset="-128"/>
                <a:ea typeface="メイリオ" panose="020B0604030504040204" pitchFamily="50" charset="-128"/>
              </a:rPr>
              <a:t>研究に集中</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できる。</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182563" indent="-182563">
              <a:lnSpc>
                <a:spcPct val="130000"/>
              </a:lnSpc>
            </a:pPr>
            <a:endParaRPr lang="en-US" altLang="ja-JP" sz="7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182563" indent="-182563">
              <a:lnSpc>
                <a:spcPct val="130000"/>
              </a:lnSpc>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海外の主要助成機関では、助成申請時に</a:t>
            </a:r>
            <a:r>
              <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rPr>
              <a:t>DMP</a:t>
            </a:r>
            <a:r>
              <a:rPr lang="ja-JP" altLang="en-US" sz="1600" b="1" dirty="0" err="1">
                <a:solidFill>
                  <a:schemeClr val="tx1">
                    <a:lumMod val="65000"/>
                    <a:lumOff val="35000"/>
                  </a:schemeClr>
                </a:solidFill>
                <a:latin typeface="メイリオ" panose="020B0604030504040204" pitchFamily="50" charset="-128"/>
                <a:ea typeface="メイリオ" panose="020B0604030504040204" pitchFamily="50" charset="-128"/>
              </a:rPr>
              <a:t>の提</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出が要件となっており、国内でも、一部の大型助成金ですでに</a:t>
            </a:r>
            <a:r>
              <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rPr>
              <a:t>DMP</a:t>
            </a:r>
            <a:r>
              <a:rPr lang="ja-JP" altLang="en-US" sz="1600" b="1" dirty="0" err="1">
                <a:solidFill>
                  <a:schemeClr val="tx1">
                    <a:lumMod val="65000"/>
                    <a:lumOff val="35000"/>
                  </a:schemeClr>
                </a:solidFill>
                <a:latin typeface="メイリオ" panose="020B0604030504040204" pitchFamily="50" charset="-128"/>
                <a:ea typeface="メイリオ" panose="020B0604030504040204" pitchFamily="50" charset="-128"/>
              </a:rPr>
              <a:t>の提</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出が求められています。</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182563" indent="-182563">
              <a:lnSpc>
                <a:spcPct val="130000"/>
              </a:lnSpc>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政府の政策においては、</a:t>
            </a:r>
            <a:r>
              <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rPr>
              <a:t>2023</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年度までにすべての公募型研究資金で</a:t>
            </a:r>
            <a:r>
              <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rPr>
              <a:t>DMP</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の導入を目指しています。</a:t>
            </a:r>
            <a:r>
              <a:rPr lang="en-US" altLang="ja-JP" sz="1600" b="1" baseline="40000" dirty="0">
                <a:solidFill>
                  <a:schemeClr val="tx1">
                    <a:lumMod val="65000"/>
                    <a:lumOff val="35000"/>
                  </a:schemeClr>
                </a:solidFill>
                <a:latin typeface="メイリオ" panose="020B0604030504040204" pitchFamily="50" charset="-128"/>
                <a:ea typeface="メイリオ"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38</a:t>
            </a:fld>
            <a:endParaRPr kumimoji="1" lang="ja-JP" altLang="en-US"/>
          </a:p>
        </p:txBody>
      </p:sp>
      <p:sp>
        <p:nvSpPr>
          <p:cNvPr id="8" name="テキスト ボックス 7">
            <a:extLst>
              <a:ext uri="{FF2B5EF4-FFF2-40B4-BE49-F238E27FC236}">
                <a16:creationId xmlns:a16="http://schemas.microsoft.com/office/drawing/2014/main" id="{B36C4558-9F32-4FE6-8A25-AD03AA1980AF}"/>
              </a:ext>
            </a:extLst>
          </p:cNvPr>
          <p:cNvSpPr txBox="1"/>
          <p:nvPr/>
        </p:nvSpPr>
        <p:spPr>
          <a:xfrm>
            <a:off x="646513" y="4998099"/>
            <a:ext cx="7868837" cy="1372683"/>
          </a:xfrm>
          <a:prstGeom prst="rect">
            <a:avLst/>
          </a:prstGeom>
          <a:noFill/>
        </p:spPr>
        <p:txBody>
          <a:bodyPr wrap="square" rtlCol="0">
            <a:spAutoFit/>
          </a:bodyPr>
          <a:lstStyle/>
          <a:p>
            <a:pPr marL="182563" indent="-182563">
              <a:lnSpc>
                <a:spcPct val="130000"/>
              </a:lnSpc>
            </a:pP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大学においては、</a:t>
            </a:r>
            <a:r>
              <a:rPr lang="en-US" altLang="ja-JP" sz="1600" b="1" dirty="0">
                <a:solidFill>
                  <a:schemeClr val="bg1">
                    <a:lumMod val="50000"/>
                  </a:schemeClr>
                </a:solidFill>
                <a:latin typeface="メイリオ" panose="020B0604030504040204" pitchFamily="50" charset="-128"/>
                <a:ea typeface="メイリオ" panose="020B0604030504040204" pitchFamily="50" charset="-128"/>
              </a:rPr>
              <a:t/>
            </a:r>
            <a:br>
              <a:rPr lang="en-US" altLang="ja-JP" sz="1600" b="1" dirty="0">
                <a:solidFill>
                  <a:schemeClr val="bg1">
                    <a:lumMod val="50000"/>
                  </a:schemeClr>
                </a:solidFill>
                <a:latin typeface="メイリオ" panose="020B0604030504040204" pitchFamily="50" charset="-128"/>
                <a:ea typeface="メイリオ" panose="020B0604030504040204" pitchFamily="50" charset="-128"/>
              </a:rPr>
            </a:br>
            <a:r>
              <a:rPr lang="en-US" altLang="ja-JP" sz="1600" b="1" dirty="0">
                <a:solidFill>
                  <a:schemeClr val="bg1">
                    <a:lumMod val="50000"/>
                  </a:schemeClr>
                </a:solidFill>
                <a:latin typeface="メイリオ" panose="020B0604030504040204" pitchFamily="50" charset="-128"/>
                <a:ea typeface="メイリオ" panose="020B0604030504040204" pitchFamily="50" charset="-128"/>
              </a:rPr>
              <a:t>DMP</a:t>
            </a: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作成の前提となる、</a:t>
            </a:r>
            <a:r>
              <a:rPr lang="ja-JP" altLang="en-US" sz="1600" b="1" dirty="0">
                <a:solidFill>
                  <a:schemeClr val="accent2"/>
                </a:solidFill>
                <a:latin typeface="メイリオ" panose="020B0604030504040204" pitchFamily="50" charset="-128"/>
                <a:ea typeface="メイリオ" panose="020B0604030504040204" pitchFamily="50" charset="-128"/>
              </a:rPr>
              <a:t>大学のデータポリシーの早急な整備</a:t>
            </a:r>
            <a:r>
              <a:rPr lang="ja-JP" altLang="en-US" sz="1600" b="1" dirty="0">
                <a:solidFill>
                  <a:schemeClr val="tx1">
                    <a:lumMod val="50000"/>
                    <a:lumOff val="50000"/>
                  </a:schemeClr>
                </a:solidFill>
                <a:latin typeface="メイリオ" panose="020B0604030504040204" pitchFamily="50" charset="-128"/>
                <a:ea typeface="メイリオ" panose="020B0604030504040204" pitchFamily="50" charset="-128"/>
              </a:rPr>
              <a:t>が求められます。</a:t>
            </a:r>
            <a:r>
              <a:rPr lang="en-US" altLang="ja-JP" sz="1600" b="1" dirty="0">
                <a:solidFill>
                  <a:schemeClr val="tx1">
                    <a:lumMod val="50000"/>
                    <a:lumOff val="50000"/>
                  </a:schemeClr>
                </a:solidFill>
                <a:latin typeface="メイリオ" panose="020B0604030504040204" pitchFamily="50" charset="-128"/>
                <a:ea typeface="メイリオ" panose="020B0604030504040204" pitchFamily="50" charset="-128"/>
              </a:rPr>
              <a:t/>
            </a:r>
            <a:br>
              <a:rPr lang="en-US" altLang="ja-JP" sz="1600" b="1" dirty="0">
                <a:solidFill>
                  <a:schemeClr val="tx1">
                    <a:lumMod val="50000"/>
                    <a:lumOff val="50000"/>
                  </a:schemeClr>
                </a:solidFill>
                <a:latin typeface="メイリオ" panose="020B0604030504040204" pitchFamily="50" charset="-128"/>
                <a:ea typeface="メイリオ" panose="020B0604030504040204" pitchFamily="50" charset="-128"/>
              </a:rPr>
            </a:b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特に、国際的な共同研究においては、データポリシーのない機関とは共同研究が実施できない、ということが起こる可能性があります。</a:t>
            </a:r>
            <a:endParaRPr lang="en-US" altLang="ja-JP" sz="1600" b="1" dirty="0">
              <a:solidFill>
                <a:schemeClr val="bg1">
                  <a:lumMod val="50000"/>
                </a:schemeClr>
              </a:solidFill>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2989AF3C-ADF4-4848-AF86-95360DB95E26}"/>
              </a:ext>
            </a:extLst>
          </p:cNvPr>
          <p:cNvGrpSpPr/>
          <p:nvPr/>
        </p:nvGrpSpPr>
        <p:grpSpPr>
          <a:xfrm>
            <a:off x="120173" y="89215"/>
            <a:ext cx="1052683" cy="1052683"/>
            <a:chOff x="120175" y="102871"/>
            <a:chExt cx="1052683" cy="1052683"/>
          </a:xfrm>
        </p:grpSpPr>
        <p:sp>
          <p:nvSpPr>
            <p:cNvPr id="10" name="楕円 9"/>
            <p:cNvSpPr>
              <a:spLocks noChangeAspect="1"/>
            </p:cNvSpPr>
            <p:nvPr/>
          </p:nvSpPr>
          <p:spPr>
            <a:xfrm>
              <a:off x="120175" y="102871"/>
              <a:ext cx="1052683" cy="10526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78466" y="491473"/>
              <a:ext cx="736099" cy="369332"/>
            </a:xfrm>
            <a:prstGeom prst="rect">
              <a:avLst/>
            </a:prstGeom>
            <a:noFill/>
          </p:spPr>
          <p:txBody>
            <a:bodyPr wrap="none" rtlCol="0">
              <a:spAutoFit/>
            </a:bodyPr>
            <a:lstStyle/>
            <a:p>
              <a:r>
                <a:rPr kumimoji="1" lang="en-US" altLang="ja-JP" b="1" dirty="0">
                  <a:solidFill>
                    <a:schemeClr val="accent2">
                      <a:lumMod val="75000"/>
                    </a:schemeClr>
                  </a:solidFill>
                  <a:latin typeface="メイリオ" panose="020B0604030504040204" pitchFamily="50" charset="-128"/>
                  <a:ea typeface="メイリオ" panose="020B0604030504040204" pitchFamily="50" charset="-128"/>
                </a:rPr>
                <a:t>DMP</a:t>
              </a:r>
              <a:endParaRPr kumimoji="1" lang="ja-JP" altLang="en-US" b="1" dirty="0">
                <a:solidFill>
                  <a:schemeClr val="accent2">
                    <a:lumMod val="75000"/>
                  </a:schemeClr>
                </a:solidFill>
                <a:latin typeface="メイリオ" panose="020B0604030504040204" pitchFamily="50" charset="-128"/>
                <a:ea typeface="メイリオ" panose="020B0604030504040204" pitchFamily="50" charset="-128"/>
              </a:endParaRPr>
            </a:p>
          </p:txBody>
        </p:sp>
      </p:grpSp>
      <p:sp>
        <p:nvSpPr>
          <p:cNvPr id="12" name="テキスト ボックス 11">
            <a:extLst>
              <a:ext uri="{FF2B5EF4-FFF2-40B4-BE49-F238E27FC236}">
                <a16:creationId xmlns:a16="http://schemas.microsoft.com/office/drawing/2014/main" id="{B36C4558-9F32-4FE6-8A25-AD03AA1980AF}"/>
              </a:ext>
            </a:extLst>
          </p:cNvPr>
          <p:cNvSpPr txBox="1"/>
          <p:nvPr/>
        </p:nvSpPr>
        <p:spPr>
          <a:xfrm>
            <a:off x="646513" y="6502764"/>
            <a:ext cx="7868837" cy="312393"/>
          </a:xfrm>
          <a:prstGeom prst="rect">
            <a:avLst/>
          </a:prstGeom>
          <a:noFill/>
        </p:spPr>
        <p:txBody>
          <a:bodyPr wrap="square" rtlCol="0">
            <a:spAutoFit/>
          </a:bodyPr>
          <a:lstStyle/>
          <a:p>
            <a:pPr marL="182563" indent="-182563">
              <a:lnSpc>
                <a:spcPct val="130000"/>
              </a:lnSpc>
            </a:pPr>
            <a:r>
              <a:rPr lang="en-US" altLang="ja-JP" sz="1100" dirty="0">
                <a:solidFill>
                  <a:schemeClr val="bg1">
                    <a:lumMod val="50000"/>
                  </a:schemeClr>
                </a:solidFill>
                <a:latin typeface="メイリオ" panose="020B0604030504040204" pitchFamily="50" charset="-128"/>
                <a:ea typeface="メイリオ" panose="020B0604030504040204" pitchFamily="50" charset="-128"/>
              </a:rPr>
              <a:t>※</a:t>
            </a:r>
            <a:r>
              <a:rPr lang="ja-JP" altLang="en-US" sz="1100" dirty="0">
                <a:solidFill>
                  <a:schemeClr val="bg1">
                    <a:lumMod val="50000"/>
                  </a:schemeClr>
                </a:solidFill>
                <a:latin typeface="メイリオ" panose="020B0604030504040204" pitchFamily="50" charset="-128"/>
                <a:ea typeface="メイリオ" panose="020B0604030504040204" pitchFamily="50" charset="-128"/>
              </a:rPr>
              <a:t>内閣府「第６期科学技術・イノベーション基本計画」　（</a:t>
            </a:r>
            <a:r>
              <a:rPr lang="en-US" altLang="ja-JP" sz="1100" dirty="0">
                <a:solidFill>
                  <a:schemeClr val="bg1">
                    <a:lumMod val="50000"/>
                  </a:schemeClr>
                </a:solidFill>
                <a:latin typeface="メイリオ" panose="020B0604030504040204" pitchFamily="50" charset="-128"/>
                <a:ea typeface="メイリオ" panose="020B0604030504040204" pitchFamily="50" charset="-128"/>
              </a:rPr>
              <a:t>2021.3.26</a:t>
            </a:r>
            <a:r>
              <a:rPr lang="ja-JP" altLang="en-US" sz="1100" dirty="0">
                <a:solidFill>
                  <a:schemeClr val="bg1">
                    <a:lumMod val="50000"/>
                  </a:schemeClr>
                </a:solidFill>
                <a:latin typeface="メイリオ" panose="020B0604030504040204" pitchFamily="50" charset="-128"/>
                <a:ea typeface="メイリオ" panose="020B0604030504040204" pitchFamily="50" charset="-128"/>
              </a:rPr>
              <a:t>閣議決定）</a:t>
            </a:r>
            <a:endParaRPr lang="en-US" altLang="ja-JP" sz="1100" dirty="0">
              <a:solidFill>
                <a:schemeClr val="bg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46678300"/>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22"/>
          <p:cNvSpPr>
            <a:spLocks noGrp="1"/>
          </p:cNvSpPr>
          <p:nvPr>
            <p:ph type="sldNum" sz="quarter" idx="12"/>
          </p:nvPr>
        </p:nvSpPr>
        <p:spPr>
          <a:xfrm>
            <a:off x="6988477" y="6436188"/>
            <a:ext cx="2057400" cy="365125"/>
          </a:xfrm>
        </p:spPr>
        <p:txBody>
          <a:bodyPr/>
          <a:lstStyle/>
          <a:p>
            <a:fld id="{2AF7E1A5-65D0-4BAB-B45E-F1648246AF86}" type="slidenum">
              <a:rPr lang="ja-JP" altLang="en-US" smtClean="0"/>
              <a:pPr/>
              <a:t>39</a:t>
            </a:fld>
            <a:endParaRPr lang="ja-JP" altLang="en-US"/>
          </a:p>
        </p:txBody>
      </p:sp>
      <p:sp>
        <p:nvSpPr>
          <p:cNvPr id="2" name="タイトル 1"/>
          <p:cNvSpPr>
            <a:spLocks noGrp="1"/>
          </p:cNvSpPr>
          <p:nvPr>
            <p:ph type="title" idx="4294967295"/>
          </p:nvPr>
        </p:nvSpPr>
        <p:spPr>
          <a:xfrm>
            <a:off x="1172856" y="425253"/>
            <a:ext cx="7672944" cy="935228"/>
          </a:xfrm>
        </p:spPr>
        <p:txBody>
          <a:bodyPr>
            <a:noAutofit/>
          </a:bodyPr>
          <a:lstStyle/>
          <a:p>
            <a:pPr>
              <a:lnSpc>
                <a:spcPct val="150000"/>
              </a:lnSpc>
            </a:pPr>
            <a:r>
              <a:rPr kumimoji="1" lang="ja-JP" altLang="en-US" sz="1900" b="1" dirty="0">
                <a:solidFill>
                  <a:schemeClr val="accent2"/>
                </a:solidFill>
                <a:latin typeface="メイリオ" panose="020B0604030504040204" pitchFamily="50" charset="-128"/>
                <a:ea typeface="メイリオ" panose="020B0604030504040204" pitchFamily="50" charset="-128"/>
              </a:rPr>
              <a:t>研究サイクルの各段階における研究データ管理をトータルにサポート</a:t>
            </a:r>
          </a:p>
        </p:txBody>
      </p:sp>
      <p:grpSp>
        <p:nvGrpSpPr>
          <p:cNvPr id="44" name="グループ化 43">
            <a:extLst>
              <a:ext uri="{FF2B5EF4-FFF2-40B4-BE49-F238E27FC236}">
                <a16:creationId xmlns:a16="http://schemas.microsoft.com/office/drawing/2014/main" id="{2989AF3C-ADF4-4848-AF86-95360DB95E26}"/>
              </a:ext>
            </a:extLst>
          </p:cNvPr>
          <p:cNvGrpSpPr/>
          <p:nvPr/>
        </p:nvGrpSpPr>
        <p:grpSpPr>
          <a:xfrm>
            <a:off x="64860" y="89215"/>
            <a:ext cx="1107996" cy="1052683"/>
            <a:chOff x="64862" y="102871"/>
            <a:chExt cx="1107996" cy="1052683"/>
          </a:xfrm>
        </p:grpSpPr>
        <p:sp>
          <p:nvSpPr>
            <p:cNvPr id="45" name="楕円 44"/>
            <p:cNvSpPr>
              <a:spLocks noChangeAspect="1"/>
            </p:cNvSpPr>
            <p:nvPr/>
          </p:nvSpPr>
          <p:spPr>
            <a:xfrm>
              <a:off x="120175" y="102871"/>
              <a:ext cx="1052683" cy="10526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64862" y="321441"/>
              <a:ext cx="1107996" cy="646331"/>
            </a:xfrm>
            <a:prstGeom prst="rect">
              <a:avLst/>
            </a:prstGeom>
            <a:noFill/>
          </p:spPr>
          <p:txBody>
            <a:bodyPr wrap="none" rtlCol="0">
              <a:spAutoFit/>
            </a:bodyPr>
            <a:lstStyle/>
            <a:p>
              <a:pPr algn="ctr"/>
              <a:r>
                <a:rPr kumimoji="1" lang="ja-JP" altLang="en-US" b="1" dirty="0">
                  <a:solidFill>
                    <a:schemeClr val="accent2">
                      <a:lumMod val="75000"/>
                    </a:schemeClr>
                  </a:solidFill>
                  <a:latin typeface="メイリオ" panose="020B0604030504040204" pitchFamily="50" charset="-128"/>
                  <a:ea typeface="メイリオ" panose="020B0604030504040204" pitchFamily="50" charset="-128"/>
                </a:rPr>
                <a:t>支援</a:t>
              </a:r>
              <a:endParaRPr kumimoji="1" lang="en-US" altLang="ja-JP" b="1" dirty="0">
                <a:solidFill>
                  <a:schemeClr val="accent2">
                    <a:lumMod val="75000"/>
                  </a:schemeClr>
                </a:solidFill>
                <a:latin typeface="メイリオ" panose="020B0604030504040204" pitchFamily="50" charset="-128"/>
                <a:ea typeface="メイリオ" panose="020B0604030504040204" pitchFamily="50" charset="-128"/>
              </a:endParaRPr>
            </a:p>
            <a:p>
              <a:pPr algn="ctr"/>
              <a:r>
                <a:rPr lang="ja-JP" altLang="en-US" b="1" dirty="0">
                  <a:solidFill>
                    <a:schemeClr val="accent2">
                      <a:lumMod val="75000"/>
                    </a:schemeClr>
                  </a:solidFill>
                  <a:latin typeface="メイリオ" panose="020B0604030504040204" pitchFamily="50" charset="-128"/>
                  <a:ea typeface="メイリオ" panose="020B0604030504040204" pitchFamily="50" charset="-128"/>
                </a:rPr>
                <a:t>サービス</a:t>
              </a:r>
              <a:endParaRPr kumimoji="1" lang="ja-JP" altLang="en-US" b="1" dirty="0">
                <a:solidFill>
                  <a:schemeClr val="accent2">
                    <a:lumMod val="75000"/>
                  </a:schemeClr>
                </a:solidFill>
                <a:latin typeface="メイリオ" panose="020B0604030504040204" pitchFamily="50" charset="-128"/>
                <a:ea typeface="メイリオ" panose="020B0604030504040204" pitchFamily="50" charset="-128"/>
              </a:endParaRPr>
            </a:p>
          </p:txBody>
        </p:sp>
      </p:grpSp>
      <p:sp>
        <p:nvSpPr>
          <p:cNvPr id="47" name="正方形/長方形 46"/>
          <p:cNvSpPr/>
          <p:nvPr/>
        </p:nvSpPr>
        <p:spPr>
          <a:xfrm>
            <a:off x="893124" y="1235727"/>
            <a:ext cx="7414692" cy="525943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p>
        </p:txBody>
      </p:sp>
      <p:sp>
        <p:nvSpPr>
          <p:cNvPr id="48" name="テキスト ボックス 55"/>
          <p:cNvSpPr txBox="1"/>
          <p:nvPr/>
        </p:nvSpPr>
        <p:spPr>
          <a:xfrm>
            <a:off x="6565018" y="1746685"/>
            <a:ext cx="1337226"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400" b="1" dirty="0">
                <a:solidFill>
                  <a:schemeClr val="accent5">
                    <a:lumMod val="50000"/>
                  </a:schemeClr>
                </a:solidFill>
                <a:latin typeface="+mn-ea"/>
              </a:rPr>
              <a:t>DMP</a:t>
            </a:r>
            <a:r>
              <a:rPr kumimoji="1" lang="ja-JP" altLang="en-US" sz="1400" b="1" dirty="0">
                <a:solidFill>
                  <a:schemeClr val="accent5">
                    <a:lumMod val="50000"/>
                  </a:schemeClr>
                </a:solidFill>
                <a:latin typeface="+mn-ea"/>
              </a:rPr>
              <a:t>作成支援</a:t>
            </a:r>
          </a:p>
        </p:txBody>
      </p:sp>
      <p:sp>
        <p:nvSpPr>
          <p:cNvPr id="49" name="テキスト ボックス 57"/>
          <p:cNvSpPr txBox="1"/>
          <p:nvPr/>
        </p:nvSpPr>
        <p:spPr>
          <a:xfrm>
            <a:off x="6858083" y="2231405"/>
            <a:ext cx="1082348"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ja-JP" altLang="en-US" sz="1400" b="1" dirty="0">
                <a:solidFill>
                  <a:schemeClr val="accent5">
                    <a:lumMod val="50000"/>
                  </a:schemeClr>
                </a:solidFill>
                <a:latin typeface="+mn-ea"/>
              </a:rPr>
              <a:t>データ管理</a:t>
            </a:r>
            <a:endParaRPr kumimoji="1" lang="en-US" altLang="ja-JP" sz="1400" b="1" dirty="0">
              <a:solidFill>
                <a:schemeClr val="accent5">
                  <a:lumMod val="50000"/>
                </a:schemeClr>
              </a:solidFill>
              <a:latin typeface="+mn-ea"/>
            </a:endParaRPr>
          </a:p>
          <a:p>
            <a:pPr algn="r"/>
            <a:r>
              <a:rPr kumimoji="1" lang="ja-JP" altLang="en-US" sz="1400" b="1" dirty="0">
                <a:solidFill>
                  <a:schemeClr val="accent5">
                    <a:lumMod val="50000"/>
                  </a:schemeClr>
                </a:solidFill>
                <a:latin typeface="+mn-ea"/>
              </a:rPr>
              <a:t>教育</a:t>
            </a:r>
          </a:p>
        </p:txBody>
      </p:sp>
      <p:grpSp>
        <p:nvGrpSpPr>
          <p:cNvPr id="50" name="グループ化 49"/>
          <p:cNvGrpSpPr>
            <a:grpSpLocks noChangeAspect="1"/>
          </p:cNvGrpSpPr>
          <p:nvPr/>
        </p:nvGrpSpPr>
        <p:grpSpPr>
          <a:xfrm>
            <a:off x="2356090" y="1446822"/>
            <a:ext cx="4434840" cy="4434841"/>
            <a:chOff x="2497235" y="693245"/>
            <a:chExt cx="4702520" cy="4702520"/>
          </a:xfrm>
        </p:grpSpPr>
        <p:sp>
          <p:nvSpPr>
            <p:cNvPr id="56" name="楕円 55"/>
            <p:cNvSpPr>
              <a:spLocks noChangeAspect="1"/>
            </p:cNvSpPr>
            <p:nvPr/>
          </p:nvSpPr>
          <p:spPr>
            <a:xfrm>
              <a:off x="2497235" y="693245"/>
              <a:ext cx="4702520" cy="47025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p>
          </p:txBody>
        </p:sp>
        <p:sp>
          <p:nvSpPr>
            <p:cNvPr id="57" name="楕円 56"/>
            <p:cNvSpPr>
              <a:spLocks noChangeAspect="1"/>
            </p:cNvSpPr>
            <p:nvPr/>
          </p:nvSpPr>
          <p:spPr>
            <a:xfrm>
              <a:off x="3381850" y="1556634"/>
              <a:ext cx="2934538" cy="2934533"/>
            </a:xfrm>
            <a:prstGeom prst="ellipse">
              <a:avLst/>
            </a:prstGeom>
            <a:noFill/>
            <a:ln w="2349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p>
          </p:txBody>
        </p:sp>
        <p:sp>
          <p:nvSpPr>
            <p:cNvPr id="58" name="楕円 57"/>
            <p:cNvSpPr>
              <a:spLocks noChangeAspect="1"/>
            </p:cNvSpPr>
            <p:nvPr/>
          </p:nvSpPr>
          <p:spPr>
            <a:xfrm>
              <a:off x="2905960" y="1080745"/>
              <a:ext cx="3886318" cy="3886311"/>
            </a:xfrm>
            <a:prstGeom prst="ellipse">
              <a:avLst/>
            </a:prstGeom>
            <a:noFill/>
            <a:ln w="234950">
              <a:solidFill>
                <a:srgbClr val="EFC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p>
          </p:txBody>
        </p:sp>
        <p:sp>
          <p:nvSpPr>
            <p:cNvPr id="59" name="テキスト ボックス 3"/>
            <p:cNvSpPr txBox="1"/>
            <p:nvPr/>
          </p:nvSpPr>
          <p:spPr>
            <a:xfrm>
              <a:off x="6422021" y="2013052"/>
              <a:ext cx="600355" cy="58349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88" b="1" dirty="0">
                  <a:solidFill>
                    <a:srgbClr val="7030A0"/>
                  </a:solidFill>
                  <a:latin typeface="+mn-ea"/>
                </a:rPr>
                <a:t>収集</a:t>
              </a:r>
              <a:endParaRPr lang="en-US" altLang="ja-JP" sz="1488" b="1" dirty="0">
                <a:solidFill>
                  <a:srgbClr val="7030A0"/>
                </a:solidFill>
                <a:latin typeface="+mn-ea"/>
              </a:endParaRPr>
            </a:p>
            <a:p>
              <a:r>
                <a:rPr kumimoji="1" lang="ja-JP" altLang="en-US" sz="1488" b="1" dirty="0">
                  <a:solidFill>
                    <a:srgbClr val="7030A0"/>
                  </a:solidFill>
                  <a:latin typeface="+mn-ea"/>
                </a:rPr>
                <a:t>生成</a:t>
              </a:r>
            </a:p>
          </p:txBody>
        </p:sp>
        <p:sp>
          <p:nvSpPr>
            <p:cNvPr id="60" name="テキスト ボックス 4"/>
            <p:cNvSpPr txBox="1"/>
            <p:nvPr/>
          </p:nvSpPr>
          <p:spPr>
            <a:xfrm>
              <a:off x="6583715" y="2828103"/>
              <a:ext cx="600355" cy="34070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488" b="1" dirty="0">
                  <a:solidFill>
                    <a:srgbClr val="7030A0"/>
                  </a:solidFill>
                  <a:latin typeface="+mn-ea"/>
                </a:rPr>
                <a:t>加工</a:t>
              </a:r>
            </a:p>
          </p:txBody>
        </p:sp>
        <p:sp>
          <p:nvSpPr>
            <p:cNvPr id="61" name="テキスト ボックス 5"/>
            <p:cNvSpPr txBox="1"/>
            <p:nvPr/>
          </p:nvSpPr>
          <p:spPr>
            <a:xfrm>
              <a:off x="6111664" y="4095365"/>
              <a:ext cx="600355" cy="34070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488" b="1" dirty="0">
                  <a:solidFill>
                    <a:srgbClr val="7030A0"/>
                  </a:solidFill>
                  <a:latin typeface="+mn-ea"/>
                </a:rPr>
                <a:t>保存</a:t>
              </a:r>
            </a:p>
          </p:txBody>
        </p:sp>
        <p:sp>
          <p:nvSpPr>
            <p:cNvPr id="62" name="テキスト ボックス 6"/>
            <p:cNvSpPr txBox="1"/>
            <p:nvPr/>
          </p:nvSpPr>
          <p:spPr>
            <a:xfrm>
              <a:off x="2594942" y="3458140"/>
              <a:ext cx="600355" cy="34070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488" b="1" dirty="0">
                  <a:solidFill>
                    <a:srgbClr val="7030A0"/>
                  </a:solidFill>
                  <a:latin typeface="+mn-ea"/>
                </a:rPr>
                <a:t>継承</a:t>
              </a:r>
            </a:p>
          </p:txBody>
        </p:sp>
        <p:sp>
          <p:nvSpPr>
            <p:cNvPr id="63" name="テキスト ボックス 7"/>
            <p:cNvSpPr txBox="1"/>
            <p:nvPr/>
          </p:nvSpPr>
          <p:spPr>
            <a:xfrm>
              <a:off x="4834371" y="4287370"/>
              <a:ext cx="889313" cy="30609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276" b="1" dirty="0">
                  <a:solidFill>
                    <a:schemeClr val="tx1">
                      <a:lumMod val="65000"/>
                      <a:lumOff val="35000"/>
                    </a:schemeClr>
                  </a:solidFill>
                  <a:latin typeface="+mn-ea"/>
                </a:rPr>
                <a:t>論文執筆</a:t>
              </a:r>
            </a:p>
          </p:txBody>
        </p:sp>
        <p:sp>
          <p:nvSpPr>
            <p:cNvPr id="64" name="テキスト ボックス 8"/>
            <p:cNvSpPr txBox="1"/>
            <p:nvPr/>
          </p:nvSpPr>
          <p:spPr>
            <a:xfrm>
              <a:off x="3431510" y="3790184"/>
              <a:ext cx="889313" cy="51427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276" b="1" dirty="0">
                  <a:solidFill>
                    <a:schemeClr val="tx1">
                      <a:lumMod val="65000"/>
                      <a:lumOff val="35000"/>
                    </a:schemeClr>
                  </a:solidFill>
                  <a:latin typeface="+mn-ea"/>
                </a:rPr>
                <a:t>論文投稿</a:t>
              </a:r>
              <a:r>
                <a:rPr kumimoji="1" lang="en-US" altLang="ja-JP" sz="1276" b="1" dirty="0">
                  <a:solidFill>
                    <a:schemeClr val="tx1">
                      <a:lumMod val="65000"/>
                      <a:lumOff val="35000"/>
                    </a:schemeClr>
                  </a:solidFill>
                  <a:latin typeface="+mn-ea"/>
                </a:rPr>
                <a:t/>
              </a:r>
              <a:br>
                <a:rPr kumimoji="1" lang="en-US" altLang="ja-JP" sz="1276" b="1" dirty="0">
                  <a:solidFill>
                    <a:schemeClr val="tx1">
                      <a:lumMod val="65000"/>
                      <a:lumOff val="35000"/>
                    </a:schemeClr>
                  </a:solidFill>
                  <a:latin typeface="+mn-ea"/>
                </a:rPr>
              </a:br>
              <a:r>
                <a:rPr kumimoji="1" lang="ja-JP" altLang="en-US" sz="1276" b="1" dirty="0">
                  <a:solidFill>
                    <a:schemeClr val="tx1">
                      <a:lumMod val="65000"/>
                      <a:lumOff val="35000"/>
                    </a:schemeClr>
                  </a:solidFill>
                  <a:latin typeface="+mn-ea"/>
                </a:rPr>
                <a:t>・出版</a:t>
              </a:r>
            </a:p>
          </p:txBody>
        </p:sp>
        <p:sp>
          <p:nvSpPr>
            <p:cNvPr id="65" name="テキスト ボックス 9"/>
            <p:cNvSpPr txBox="1"/>
            <p:nvPr/>
          </p:nvSpPr>
          <p:spPr>
            <a:xfrm>
              <a:off x="2514395" y="2206478"/>
              <a:ext cx="629251" cy="58349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488" b="1" dirty="0">
                  <a:solidFill>
                    <a:srgbClr val="7030A0"/>
                  </a:solidFill>
                  <a:latin typeface="+mn-ea"/>
                </a:rPr>
                <a:t>10</a:t>
              </a:r>
              <a:r>
                <a:rPr kumimoji="1" lang="ja-JP" altLang="en-US" sz="1488" b="1" dirty="0">
                  <a:solidFill>
                    <a:srgbClr val="7030A0"/>
                  </a:solidFill>
                  <a:latin typeface="+mn-ea"/>
                </a:rPr>
                <a:t>年</a:t>
              </a:r>
              <a:endParaRPr kumimoji="1" lang="en-US" altLang="ja-JP" sz="1488" b="1" dirty="0">
                <a:solidFill>
                  <a:srgbClr val="7030A0"/>
                </a:solidFill>
                <a:latin typeface="+mn-ea"/>
              </a:endParaRPr>
            </a:p>
            <a:p>
              <a:r>
                <a:rPr kumimoji="1" lang="ja-JP" altLang="en-US" sz="1488" b="1" dirty="0">
                  <a:solidFill>
                    <a:srgbClr val="7030A0"/>
                  </a:solidFill>
                  <a:latin typeface="+mn-ea"/>
                </a:rPr>
                <a:t>保存</a:t>
              </a:r>
            </a:p>
          </p:txBody>
        </p:sp>
        <p:sp>
          <p:nvSpPr>
            <p:cNvPr id="66" name="テキスト ボックス 10"/>
            <p:cNvSpPr txBox="1"/>
            <p:nvPr/>
          </p:nvSpPr>
          <p:spPr>
            <a:xfrm>
              <a:off x="3945783" y="912684"/>
              <a:ext cx="802626" cy="34070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488" b="1" dirty="0">
                  <a:solidFill>
                    <a:srgbClr val="7030A0"/>
                  </a:solidFill>
                  <a:latin typeface="+mn-ea"/>
                </a:rPr>
                <a:t>再利用</a:t>
              </a:r>
            </a:p>
          </p:txBody>
        </p:sp>
        <p:sp>
          <p:nvSpPr>
            <p:cNvPr id="67" name="テキスト ボックス 11"/>
            <p:cNvSpPr txBox="1"/>
            <p:nvPr/>
          </p:nvSpPr>
          <p:spPr>
            <a:xfrm>
              <a:off x="3128395" y="1366752"/>
              <a:ext cx="600355" cy="34070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488" b="1" dirty="0">
                  <a:solidFill>
                    <a:srgbClr val="7030A0"/>
                  </a:solidFill>
                  <a:latin typeface="+mn-ea"/>
                </a:rPr>
                <a:t>公開</a:t>
              </a:r>
            </a:p>
          </p:txBody>
        </p:sp>
        <p:sp>
          <p:nvSpPr>
            <p:cNvPr id="68" name="テキスト ボックス 26"/>
            <p:cNvSpPr txBox="1"/>
            <p:nvPr/>
          </p:nvSpPr>
          <p:spPr>
            <a:xfrm>
              <a:off x="5459895" y="1852701"/>
              <a:ext cx="889313" cy="30609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276" b="1" dirty="0">
                  <a:solidFill>
                    <a:schemeClr val="tx1">
                      <a:lumMod val="65000"/>
                      <a:lumOff val="35000"/>
                    </a:schemeClr>
                  </a:solidFill>
                  <a:latin typeface="+mn-ea"/>
                </a:rPr>
                <a:t>助成申請</a:t>
              </a:r>
              <a:endParaRPr kumimoji="1" lang="ja-JP" altLang="en-US" sz="1276" b="1" dirty="0">
                <a:solidFill>
                  <a:schemeClr val="tx1">
                    <a:lumMod val="65000"/>
                    <a:lumOff val="35000"/>
                  </a:schemeClr>
                </a:solidFill>
                <a:latin typeface="+mn-ea"/>
              </a:endParaRPr>
            </a:p>
          </p:txBody>
        </p:sp>
        <p:sp>
          <p:nvSpPr>
            <p:cNvPr id="69" name="テキスト ボックス 27"/>
            <p:cNvSpPr txBox="1"/>
            <p:nvPr/>
          </p:nvSpPr>
          <p:spPr>
            <a:xfrm>
              <a:off x="4822424" y="1510728"/>
              <a:ext cx="889313" cy="30609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276" b="1" dirty="0">
                  <a:solidFill>
                    <a:schemeClr val="tx1">
                      <a:lumMod val="65000"/>
                      <a:lumOff val="35000"/>
                    </a:schemeClr>
                  </a:solidFill>
                  <a:latin typeface="+mn-ea"/>
                </a:rPr>
                <a:t>研究計画</a:t>
              </a:r>
            </a:p>
          </p:txBody>
        </p:sp>
        <p:sp>
          <p:nvSpPr>
            <p:cNvPr id="70" name="テキスト ボックス 28"/>
            <p:cNvSpPr txBox="1"/>
            <p:nvPr/>
          </p:nvSpPr>
          <p:spPr>
            <a:xfrm>
              <a:off x="6471378" y="3470623"/>
              <a:ext cx="600355" cy="34070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88" b="1" dirty="0">
                  <a:solidFill>
                    <a:srgbClr val="7030A0"/>
                  </a:solidFill>
                  <a:latin typeface="+mn-ea"/>
                </a:rPr>
                <a:t>分析</a:t>
              </a:r>
              <a:endParaRPr kumimoji="1" lang="ja-JP" altLang="en-US" sz="1488" b="1" dirty="0">
                <a:solidFill>
                  <a:srgbClr val="7030A0"/>
                </a:solidFill>
                <a:latin typeface="+mn-ea"/>
              </a:endParaRPr>
            </a:p>
          </p:txBody>
        </p:sp>
        <p:sp>
          <p:nvSpPr>
            <p:cNvPr id="71" name="テキスト ボックス 31"/>
            <p:cNvSpPr txBox="1"/>
            <p:nvPr/>
          </p:nvSpPr>
          <p:spPr>
            <a:xfrm>
              <a:off x="6019234" y="3157626"/>
              <a:ext cx="542563" cy="30609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276" b="1" dirty="0">
                  <a:solidFill>
                    <a:schemeClr val="tx1">
                      <a:lumMod val="65000"/>
                      <a:lumOff val="35000"/>
                    </a:schemeClr>
                  </a:solidFill>
                  <a:latin typeface="+mn-ea"/>
                </a:rPr>
                <a:t>研究</a:t>
              </a:r>
              <a:endParaRPr kumimoji="1" lang="ja-JP" altLang="en-US" sz="1276" b="1" dirty="0">
                <a:solidFill>
                  <a:schemeClr val="tx1">
                    <a:lumMod val="65000"/>
                    <a:lumOff val="35000"/>
                  </a:schemeClr>
                </a:solidFill>
                <a:latin typeface="+mn-ea"/>
              </a:endParaRPr>
            </a:p>
          </p:txBody>
        </p:sp>
        <p:sp>
          <p:nvSpPr>
            <p:cNvPr id="72" name="テキスト ボックス 32"/>
            <p:cNvSpPr txBox="1"/>
            <p:nvPr/>
          </p:nvSpPr>
          <p:spPr>
            <a:xfrm>
              <a:off x="5531868" y="4567827"/>
              <a:ext cx="600355" cy="34070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88" b="1" dirty="0">
                  <a:solidFill>
                    <a:srgbClr val="7030A0"/>
                  </a:solidFill>
                  <a:latin typeface="+mn-ea"/>
                </a:rPr>
                <a:t>共有</a:t>
              </a:r>
              <a:endParaRPr kumimoji="1" lang="ja-JP" altLang="en-US" sz="1488" b="1" dirty="0">
                <a:solidFill>
                  <a:srgbClr val="7030A0"/>
                </a:solidFill>
                <a:latin typeface="+mn-ea"/>
              </a:endParaRPr>
            </a:p>
          </p:txBody>
        </p:sp>
        <p:sp>
          <p:nvSpPr>
            <p:cNvPr id="73" name="テキスト ボックス 33"/>
            <p:cNvSpPr txBox="1"/>
            <p:nvPr/>
          </p:nvSpPr>
          <p:spPr>
            <a:xfrm>
              <a:off x="5213376" y="1224240"/>
              <a:ext cx="1611711" cy="58349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88" b="1" dirty="0">
                  <a:solidFill>
                    <a:srgbClr val="7030A0"/>
                  </a:solidFill>
                  <a:latin typeface="+mn-ea"/>
                </a:rPr>
                <a:t>データ管理計画</a:t>
              </a:r>
              <a:endParaRPr lang="en-US" altLang="ja-JP" sz="1488" b="1" dirty="0">
                <a:solidFill>
                  <a:srgbClr val="7030A0"/>
                </a:solidFill>
                <a:latin typeface="+mn-ea"/>
              </a:endParaRPr>
            </a:p>
            <a:p>
              <a:pPr algn="ctr"/>
              <a:r>
                <a:rPr kumimoji="1" lang="en-US" altLang="ja-JP" sz="1488" b="1" dirty="0">
                  <a:solidFill>
                    <a:srgbClr val="7030A0"/>
                  </a:solidFill>
                  <a:latin typeface="+mn-ea"/>
                </a:rPr>
                <a:t>DMP</a:t>
              </a:r>
              <a:endParaRPr kumimoji="1" lang="ja-JP" altLang="en-US" sz="1488" b="1" dirty="0">
                <a:solidFill>
                  <a:srgbClr val="7030A0"/>
                </a:solidFill>
                <a:latin typeface="+mn-ea"/>
              </a:endParaRPr>
            </a:p>
          </p:txBody>
        </p:sp>
        <p:pic>
          <p:nvPicPr>
            <p:cNvPr id="74" name="図 73">
              <a:extLst>
                <a:ext uri="{FF2B5EF4-FFF2-40B4-BE49-F238E27FC236}">
                  <a16:creationId xmlns:a16="http://schemas.microsoft.com/office/drawing/2014/main" id="{8604766C-773E-4941-95A5-A0BF7FB9144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848344" y="2283514"/>
              <a:ext cx="757178" cy="1447987"/>
            </a:xfrm>
            <a:prstGeom prst="rect">
              <a:avLst/>
            </a:prstGeom>
          </p:spPr>
        </p:pic>
        <p:pic>
          <p:nvPicPr>
            <p:cNvPr id="75" name="図 74">
              <a:extLst>
                <a:ext uri="{FF2B5EF4-FFF2-40B4-BE49-F238E27FC236}">
                  <a16:creationId xmlns:a16="http://schemas.microsoft.com/office/drawing/2014/main" id="{2CDCC408-9604-4E66-B27D-9CA9D17CBAA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4102013" y="2268484"/>
              <a:ext cx="721192" cy="1459052"/>
            </a:xfrm>
            <a:prstGeom prst="rect">
              <a:avLst/>
            </a:prstGeom>
          </p:spPr>
        </p:pic>
        <p:sp>
          <p:nvSpPr>
            <p:cNvPr id="76" name="山形 75"/>
            <p:cNvSpPr/>
            <p:nvPr/>
          </p:nvSpPr>
          <p:spPr>
            <a:xfrm rot="897352">
              <a:off x="5130342" y="929908"/>
              <a:ext cx="276164" cy="341965"/>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77" name="山形 76"/>
            <p:cNvSpPr/>
            <p:nvPr/>
          </p:nvSpPr>
          <p:spPr>
            <a:xfrm rot="10800000">
              <a:off x="4697765" y="4824164"/>
              <a:ext cx="241078" cy="265176"/>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78" name="山形 77"/>
            <p:cNvSpPr/>
            <p:nvPr/>
          </p:nvSpPr>
          <p:spPr>
            <a:xfrm>
              <a:off x="4743092" y="1350651"/>
              <a:ext cx="215483" cy="348486"/>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79" name="山形 78"/>
            <p:cNvSpPr/>
            <p:nvPr/>
          </p:nvSpPr>
          <p:spPr>
            <a:xfrm rot="2956156">
              <a:off x="6023152" y="2195320"/>
              <a:ext cx="287362" cy="284646"/>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80" name="山形 79"/>
            <p:cNvSpPr/>
            <p:nvPr/>
          </p:nvSpPr>
          <p:spPr>
            <a:xfrm rot="8686744">
              <a:off x="5641664" y="4003749"/>
              <a:ext cx="287362" cy="284645"/>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81" name="山形 80"/>
            <p:cNvSpPr/>
            <p:nvPr/>
          </p:nvSpPr>
          <p:spPr>
            <a:xfrm rot="11725280">
              <a:off x="4436673" y="4298661"/>
              <a:ext cx="287362" cy="284645"/>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82" name="山形 81"/>
            <p:cNvSpPr/>
            <p:nvPr/>
          </p:nvSpPr>
          <p:spPr>
            <a:xfrm rot="15382037">
              <a:off x="3304539" y="3174261"/>
              <a:ext cx="287362" cy="284646"/>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83" name="山形 82"/>
            <p:cNvSpPr/>
            <p:nvPr/>
          </p:nvSpPr>
          <p:spPr>
            <a:xfrm rot="2956156">
              <a:off x="6317562" y="1741954"/>
              <a:ext cx="287362" cy="31139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84" name="山形 83"/>
            <p:cNvSpPr/>
            <p:nvPr/>
          </p:nvSpPr>
          <p:spPr>
            <a:xfrm rot="14178518">
              <a:off x="3124532" y="3922180"/>
              <a:ext cx="338214" cy="386002"/>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85" name="山形 84"/>
            <p:cNvSpPr/>
            <p:nvPr/>
          </p:nvSpPr>
          <p:spPr>
            <a:xfrm rot="16200000">
              <a:off x="2776618" y="2875270"/>
              <a:ext cx="338214" cy="386002"/>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86" name="山形 85"/>
            <p:cNvSpPr/>
            <p:nvPr/>
          </p:nvSpPr>
          <p:spPr>
            <a:xfrm rot="18115661">
              <a:off x="3035145" y="1869650"/>
              <a:ext cx="338214" cy="386002"/>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87" name="山形 86"/>
            <p:cNvSpPr/>
            <p:nvPr/>
          </p:nvSpPr>
          <p:spPr>
            <a:xfrm rot="19806598">
              <a:off x="3683745" y="1183071"/>
              <a:ext cx="338214" cy="386002"/>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88" name="テキスト ボックス 67"/>
            <p:cNvSpPr txBox="1"/>
            <p:nvPr/>
          </p:nvSpPr>
          <p:spPr>
            <a:xfrm>
              <a:off x="3072093" y="4480114"/>
              <a:ext cx="1409439" cy="58349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488" b="1" dirty="0">
                  <a:solidFill>
                    <a:srgbClr val="7030A0"/>
                  </a:solidFill>
                  <a:latin typeface="+mn-ea"/>
                </a:rPr>
                <a:t>根拠データの</a:t>
              </a:r>
              <a:endParaRPr kumimoji="1" lang="en-US" altLang="ja-JP" sz="1488" b="1" dirty="0">
                <a:solidFill>
                  <a:srgbClr val="7030A0"/>
                </a:solidFill>
                <a:latin typeface="+mn-ea"/>
              </a:endParaRPr>
            </a:p>
            <a:p>
              <a:pPr algn="ctr"/>
              <a:r>
                <a:rPr kumimoji="1" lang="ja-JP" altLang="en-US" sz="1488" b="1" dirty="0">
                  <a:solidFill>
                    <a:srgbClr val="7030A0"/>
                  </a:solidFill>
                  <a:latin typeface="+mn-ea"/>
                </a:rPr>
                <a:t>公開</a:t>
              </a:r>
            </a:p>
          </p:txBody>
        </p:sp>
      </p:grpSp>
      <p:sp>
        <p:nvSpPr>
          <p:cNvPr id="51" name="テキスト ボックス 69"/>
          <p:cNvSpPr txBox="1"/>
          <p:nvPr/>
        </p:nvSpPr>
        <p:spPr>
          <a:xfrm>
            <a:off x="1345560" y="1338365"/>
            <a:ext cx="1789272" cy="67710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400" b="1" dirty="0">
                <a:solidFill>
                  <a:schemeClr val="accent5">
                    <a:lumMod val="50000"/>
                  </a:schemeClr>
                </a:solidFill>
                <a:latin typeface="+mn-ea"/>
              </a:rPr>
              <a:t>オープン化支援</a:t>
            </a:r>
            <a:endParaRPr kumimoji="1" lang="en-US" altLang="ja-JP" sz="1400" b="1" dirty="0">
              <a:solidFill>
                <a:schemeClr val="accent5">
                  <a:lumMod val="50000"/>
                </a:schemeClr>
              </a:solidFill>
              <a:latin typeface="+mn-ea"/>
            </a:endParaRPr>
          </a:p>
          <a:p>
            <a:r>
              <a:rPr kumimoji="1" lang="en-US" altLang="ja-JP" sz="1200" b="1" dirty="0">
                <a:solidFill>
                  <a:schemeClr val="accent5">
                    <a:lumMod val="50000"/>
                  </a:schemeClr>
                </a:solidFill>
                <a:latin typeface="+mn-ea"/>
              </a:rPr>
              <a:t>-</a:t>
            </a:r>
            <a:r>
              <a:rPr kumimoji="1" lang="ja-JP" altLang="en-US" sz="1200" b="1" dirty="0">
                <a:solidFill>
                  <a:schemeClr val="accent5">
                    <a:lumMod val="50000"/>
                  </a:schemeClr>
                </a:solidFill>
                <a:latin typeface="+mn-ea"/>
              </a:rPr>
              <a:t>データキュレーション</a:t>
            </a:r>
            <a:endParaRPr kumimoji="1" lang="en-US" altLang="ja-JP" sz="1200" b="1" dirty="0">
              <a:solidFill>
                <a:schemeClr val="accent5">
                  <a:lumMod val="50000"/>
                </a:schemeClr>
              </a:solidFill>
              <a:latin typeface="+mn-ea"/>
            </a:endParaRPr>
          </a:p>
          <a:p>
            <a:r>
              <a:rPr kumimoji="1" lang="en-US" altLang="ja-JP" sz="1200" b="1" dirty="0">
                <a:solidFill>
                  <a:schemeClr val="accent5">
                    <a:lumMod val="50000"/>
                  </a:schemeClr>
                </a:solidFill>
                <a:latin typeface="+mn-ea"/>
              </a:rPr>
              <a:t>-</a:t>
            </a:r>
            <a:r>
              <a:rPr kumimoji="1" lang="ja-JP" altLang="en-US" sz="1200" b="1" dirty="0">
                <a:solidFill>
                  <a:schemeClr val="accent5">
                    <a:lumMod val="50000"/>
                  </a:schemeClr>
                </a:solidFill>
                <a:latin typeface="+mn-ea"/>
              </a:rPr>
              <a:t>リポジトリからの公開</a:t>
            </a:r>
          </a:p>
        </p:txBody>
      </p:sp>
      <p:sp>
        <p:nvSpPr>
          <p:cNvPr id="55" name="テキスト ボックス 76"/>
          <p:cNvSpPr txBox="1"/>
          <p:nvPr/>
        </p:nvSpPr>
        <p:spPr>
          <a:xfrm>
            <a:off x="941263" y="5282903"/>
            <a:ext cx="1943161" cy="70788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400" b="1" dirty="0">
                <a:solidFill>
                  <a:schemeClr val="accent5">
                    <a:lumMod val="50000"/>
                  </a:schemeClr>
                </a:solidFill>
                <a:latin typeface="+mn-ea"/>
              </a:rPr>
              <a:t>根拠データの公開に</a:t>
            </a:r>
            <a:endParaRPr kumimoji="1" lang="en-US" altLang="ja-JP" sz="1400" b="1" dirty="0">
              <a:solidFill>
                <a:schemeClr val="accent5">
                  <a:lumMod val="50000"/>
                </a:schemeClr>
              </a:solidFill>
              <a:latin typeface="+mn-ea"/>
            </a:endParaRPr>
          </a:p>
          <a:p>
            <a:r>
              <a:rPr kumimoji="1" lang="ja-JP" altLang="en-US" sz="1400" b="1" dirty="0">
                <a:solidFill>
                  <a:schemeClr val="accent5">
                    <a:lumMod val="50000"/>
                  </a:schemeClr>
                </a:solidFill>
                <a:latin typeface="+mn-ea"/>
              </a:rPr>
              <a:t>関する支援</a:t>
            </a:r>
            <a:r>
              <a:rPr kumimoji="1" lang="en-US" altLang="ja-JP" sz="1400" b="1" dirty="0">
                <a:solidFill>
                  <a:schemeClr val="accent5">
                    <a:lumMod val="50000"/>
                  </a:schemeClr>
                </a:solidFill>
                <a:latin typeface="+mn-ea"/>
              </a:rPr>
              <a:t/>
            </a:r>
            <a:br>
              <a:rPr kumimoji="1" lang="en-US" altLang="ja-JP" sz="1400" b="1" dirty="0">
                <a:solidFill>
                  <a:schemeClr val="accent5">
                    <a:lumMod val="50000"/>
                  </a:schemeClr>
                </a:solidFill>
                <a:latin typeface="+mn-ea"/>
              </a:rPr>
            </a:br>
            <a:r>
              <a:rPr kumimoji="1" lang="en-US" altLang="ja-JP" sz="1200" b="1" dirty="0">
                <a:solidFill>
                  <a:schemeClr val="accent5">
                    <a:lumMod val="50000"/>
                  </a:schemeClr>
                </a:solidFill>
                <a:latin typeface="+mn-ea"/>
              </a:rPr>
              <a:t>-</a:t>
            </a:r>
            <a:r>
              <a:rPr kumimoji="1" lang="ja-JP" altLang="en-US" sz="1200" b="1" dirty="0">
                <a:solidFill>
                  <a:schemeClr val="accent5">
                    <a:lumMod val="50000"/>
                  </a:schemeClr>
                </a:solidFill>
                <a:latin typeface="+mn-ea"/>
              </a:rPr>
              <a:t>リポジトリの提供・紹介</a:t>
            </a:r>
          </a:p>
        </p:txBody>
      </p:sp>
      <p:grpSp>
        <p:nvGrpSpPr>
          <p:cNvPr id="91" name="グループ化 90"/>
          <p:cNvGrpSpPr/>
          <p:nvPr/>
        </p:nvGrpSpPr>
        <p:grpSpPr>
          <a:xfrm>
            <a:off x="7705962" y="3733548"/>
            <a:ext cx="951413" cy="878585"/>
            <a:chOff x="500478" y="1601843"/>
            <a:chExt cx="895008" cy="826497"/>
          </a:xfrm>
        </p:grpSpPr>
        <p:sp>
          <p:nvSpPr>
            <p:cNvPr id="92" name="フローチャート: 磁気ディスク 91"/>
            <p:cNvSpPr/>
            <p:nvPr/>
          </p:nvSpPr>
          <p:spPr>
            <a:xfrm>
              <a:off x="500478" y="1601843"/>
              <a:ext cx="853528" cy="826497"/>
            </a:xfrm>
            <a:prstGeom prst="flowChartMagneticDisk">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p>
          </p:txBody>
        </p:sp>
        <p:sp>
          <p:nvSpPr>
            <p:cNvPr id="93" name="テキスト ボックス 62"/>
            <p:cNvSpPr txBox="1"/>
            <p:nvPr/>
          </p:nvSpPr>
          <p:spPr>
            <a:xfrm>
              <a:off x="503976" y="1644221"/>
              <a:ext cx="891510" cy="73305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488" b="1" dirty="0"/>
                <a:t>データ</a:t>
              </a:r>
              <a:endParaRPr kumimoji="1" lang="en-US" altLang="ja-JP" sz="1488" b="1" dirty="0"/>
            </a:p>
            <a:p>
              <a:pPr algn="ctr"/>
              <a:r>
                <a:rPr kumimoji="1" lang="ja-JP" altLang="en-US" sz="1488" b="1" dirty="0"/>
                <a:t>管理基盤</a:t>
              </a:r>
              <a:endParaRPr kumimoji="1" lang="en-US" altLang="ja-JP" sz="1488" b="1" dirty="0"/>
            </a:p>
            <a:p>
              <a:pPr algn="ctr"/>
              <a:r>
                <a:rPr kumimoji="1" lang="ja-JP" altLang="en-US" sz="1488" b="1" dirty="0"/>
                <a:t>の提供</a:t>
              </a:r>
            </a:p>
          </p:txBody>
        </p:sp>
      </p:grpSp>
      <p:grpSp>
        <p:nvGrpSpPr>
          <p:cNvPr id="94" name="グループ化 93"/>
          <p:cNvGrpSpPr/>
          <p:nvPr/>
        </p:nvGrpSpPr>
        <p:grpSpPr>
          <a:xfrm>
            <a:off x="509806" y="3967740"/>
            <a:ext cx="1138452" cy="892732"/>
            <a:chOff x="428867" y="1665596"/>
            <a:chExt cx="1070959" cy="1015233"/>
          </a:xfrm>
        </p:grpSpPr>
        <p:sp>
          <p:nvSpPr>
            <p:cNvPr id="95" name="フローチャート: 磁気ディスク 94"/>
            <p:cNvSpPr/>
            <p:nvPr/>
          </p:nvSpPr>
          <p:spPr>
            <a:xfrm>
              <a:off x="550064" y="1665596"/>
              <a:ext cx="831379" cy="1015233"/>
            </a:xfrm>
            <a:prstGeom prst="flowChartMagneticDisk">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p>
          </p:txBody>
        </p:sp>
        <p:sp>
          <p:nvSpPr>
            <p:cNvPr id="96" name="テキスト ボックス 65"/>
            <p:cNvSpPr txBox="1"/>
            <p:nvPr/>
          </p:nvSpPr>
          <p:spPr>
            <a:xfrm>
              <a:off x="428867" y="2010094"/>
              <a:ext cx="1070959" cy="62578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488" b="1" dirty="0"/>
                <a:t>ストレージ</a:t>
              </a:r>
              <a:endParaRPr kumimoji="1" lang="en-US" altLang="ja-JP" sz="1488" b="1" dirty="0"/>
            </a:p>
            <a:p>
              <a:pPr algn="ctr"/>
              <a:r>
                <a:rPr kumimoji="1" lang="ja-JP" altLang="en-US" sz="1488" b="1" dirty="0"/>
                <a:t>の提供</a:t>
              </a:r>
            </a:p>
          </p:txBody>
        </p:sp>
      </p:grpSp>
      <p:sp>
        <p:nvSpPr>
          <p:cNvPr id="97" name="左右矢印 96"/>
          <p:cNvSpPr/>
          <p:nvPr/>
        </p:nvSpPr>
        <p:spPr>
          <a:xfrm rot="539535">
            <a:off x="6772637" y="3827410"/>
            <a:ext cx="851118" cy="343485"/>
          </a:xfrm>
          <a:prstGeom prst="leftRightArrow">
            <a:avLst/>
          </a:prstGeom>
          <a:solidFill>
            <a:srgbClr val="EFCDD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p>
        </p:txBody>
      </p:sp>
      <p:sp>
        <p:nvSpPr>
          <p:cNvPr id="98" name="左矢印 97"/>
          <p:cNvSpPr/>
          <p:nvPr/>
        </p:nvSpPr>
        <p:spPr>
          <a:xfrm rot="20901910">
            <a:off x="1607532" y="3791974"/>
            <a:ext cx="888365" cy="414358"/>
          </a:xfrm>
          <a:prstGeom prst="leftArrow">
            <a:avLst/>
          </a:prstGeom>
          <a:solidFill>
            <a:srgbClr val="EFCDD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p>
        </p:txBody>
      </p:sp>
      <p:grpSp>
        <p:nvGrpSpPr>
          <p:cNvPr id="99" name="グループ化 98"/>
          <p:cNvGrpSpPr/>
          <p:nvPr/>
        </p:nvGrpSpPr>
        <p:grpSpPr>
          <a:xfrm>
            <a:off x="594979" y="1968330"/>
            <a:ext cx="1138452" cy="892732"/>
            <a:chOff x="428867" y="1665596"/>
            <a:chExt cx="1070959" cy="1015233"/>
          </a:xfrm>
        </p:grpSpPr>
        <p:sp>
          <p:nvSpPr>
            <p:cNvPr id="100" name="フローチャート: 磁気ディスク 99"/>
            <p:cNvSpPr/>
            <p:nvPr/>
          </p:nvSpPr>
          <p:spPr>
            <a:xfrm>
              <a:off x="550064" y="1665596"/>
              <a:ext cx="831379" cy="1015233"/>
            </a:xfrm>
            <a:prstGeom prst="flowChartMagneticDisk">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p>
          </p:txBody>
        </p:sp>
        <p:sp>
          <p:nvSpPr>
            <p:cNvPr id="101" name="テキスト ボックス 65"/>
            <p:cNvSpPr txBox="1"/>
            <p:nvPr/>
          </p:nvSpPr>
          <p:spPr>
            <a:xfrm>
              <a:off x="428867" y="2010094"/>
              <a:ext cx="1070959" cy="62578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488" b="1" dirty="0"/>
                <a:t>リポジトリ</a:t>
              </a:r>
              <a:endParaRPr kumimoji="1" lang="en-US" altLang="ja-JP" sz="1488" b="1" dirty="0"/>
            </a:p>
            <a:p>
              <a:pPr algn="ctr"/>
              <a:r>
                <a:rPr kumimoji="1" lang="ja-JP" altLang="en-US" sz="1488" b="1" dirty="0"/>
                <a:t>からの公開</a:t>
              </a:r>
            </a:p>
          </p:txBody>
        </p:sp>
      </p:grpSp>
      <p:sp>
        <p:nvSpPr>
          <p:cNvPr id="102" name="左矢印 101"/>
          <p:cNvSpPr/>
          <p:nvPr/>
        </p:nvSpPr>
        <p:spPr>
          <a:xfrm rot="779965">
            <a:off x="1881643" y="2243133"/>
            <a:ext cx="888365" cy="414358"/>
          </a:xfrm>
          <a:prstGeom prst="leftArrow">
            <a:avLst/>
          </a:prstGeom>
          <a:solidFill>
            <a:srgbClr val="EFCDD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p>
        </p:txBody>
      </p:sp>
      <p:sp>
        <p:nvSpPr>
          <p:cNvPr id="89" name="テキスト ボックス 55">
            <a:extLst>
              <a:ext uri="{FF2B5EF4-FFF2-40B4-BE49-F238E27FC236}">
                <a16:creationId xmlns:a16="http://schemas.microsoft.com/office/drawing/2014/main" id="{74FF9FB9-2E43-4677-8BA1-648A4030181E}"/>
              </a:ext>
            </a:extLst>
          </p:cNvPr>
          <p:cNvSpPr txBox="1"/>
          <p:nvPr/>
        </p:nvSpPr>
        <p:spPr>
          <a:xfrm>
            <a:off x="6634833" y="4807609"/>
            <a:ext cx="1633525" cy="116955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ja-JP" altLang="en-US" sz="1400" b="1" dirty="0">
                <a:solidFill>
                  <a:schemeClr val="accent5">
                    <a:lumMod val="50000"/>
                  </a:schemeClr>
                </a:solidFill>
                <a:latin typeface="+mn-ea"/>
              </a:rPr>
              <a:t>研究データ管理に関する</a:t>
            </a:r>
            <a:r>
              <a:rPr kumimoji="1" lang="en-US" altLang="ja-JP" sz="1400" b="1" dirty="0">
                <a:solidFill>
                  <a:schemeClr val="accent5">
                    <a:lumMod val="50000"/>
                  </a:schemeClr>
                </a:solidFill>
                <a:latin typeface="+mn-ea"/>
              </a:rPr>
              <a:t/>
            </a:r>
            <a:br>
              <a:rPr kumimoji="1" lang="en-US" altLang="ja-JP" sz="1400" b="1" dirty="0">
                <a:solidFill>
                  <a:schemeClr val="accent5">
                    <a:lumMod val="50000"/>
                  </a:schemeClr>
                </a:solidFill>
                <a:latin typeface="+mn-ea"/>
              </a:rPr>
            </a:br>
            <a:r>
              <a:rPr kumimoji="1" lang="ja-JP" altLang="en-US" sz="1400" b="1" dirty="0">
                <a:solidFill>
                  <a:schemeClr val="accent5">
                    <a:lumMod val="50000"/>
                  </a:schemeClr>
                </a:solidFill>
                <a:latin typeface="+mn-ea"/>
              </a:rPr>
              <a:t>アドボカシー活動</a:t>
            </a:r>
            <a:endParaRPr kumimoji="1" lang="en-US" altLang="ja-JP" sz="1400" b="1" dirty="0">
              <a:solidFill>
                <a:schemeClr val="accent5">
                  <a:lumMod val="50000"/>
                </a:schemeClr>
              </a:solidFill>
              <a:latin typeface="+mn-ea"/>
            </a:endParaRPr>
          </a:p>
          <a:p>
            <a:pPr algn="r"/>
            <a:r>
              <a:rPr lang="ja-JP" altLang="en-US" sz="1400" b="1" dirty="0">
                <a:solidFill>
                  <a:schemeClr val="accent5">
                    <a:lumMod val="50000"/>
                  </a:schemeClr>
                </a:solidFill>
                <a:latin typeface="+mn-ea"/>
              </a:rPr>
              <a:t>最新情報の収集・研究者への共有</a:t>
            </a:r>
          </a:p>
        </p:txBody>
      </p:sp>
      <p:sp>
        <p:nvSpPr>
          <p:cNvPr id="90" name="テキスト ボックス 89">
            <a:extLst>
              <a:ext uri="{FF2B5EF4-FFF2-40B4-BE49-F238E27FC236}">
                <a16:creationId xmlns:a16="http://schemas.microsoft.com/office/drawing/2014/main" id="{B36C4558-9F32-4FE6-8A25-AD03AA1980AF}"/>
              </a:ext>
            </a:extLst>
          </p:cNvPr>
          <p:cNvSpPr txBox="1"/>
          <p:nvPr/>
        </p:nvSpPr>
        <p:spPr>
          <a:xfrm>
            <a:off x="893124" y="6063501"/>
            <a:ext cx="7414692" cy="431657"/>
          </a:xfrm>
          <a:prstGeom prst="rect">
            <a:avLst/>
          </a:prstGeom>
          <a:solidFill>
            <a:schemeClr val="accent5">
              <a:lumMod val="75000"/>
            </a:schemeClr>
          </a:solidFill>
        </p:spPr>
        <p:txBody>
          <a:bodyPr wrap="square" rtlCol="0">
            <a:spAutoFit/>
          </a:bodyPr>
          <a:lstStyle/>
          <a:p>
            <a:pPr marL="182563" indent="-182563" algn="ctr">
              <a:lnSpc>
                <a:spcPct val="130000"/>
              </a:lnSpc>
            </a:pPr>
            <a:r>
              <a:rPr lang="ja-JP" altLang="en-US" b="1" dirty="0">
                <a:solidFill>
                  <a:schemeClr val="bg1"/>
                </a:solidFill>
                <a:latin typeface="メイリオ" panose="020B0604030504040204" pitchFamily="50" charset="-128"/>
                <a:ea typeface="メイリオ" panose="020B0604030504040204" pitchFamily="50" charset="-128"/>
              </a:rPr>
              <a:t>研究データ管理サービス</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103" name="テキスト ボックス 55"/>
          <p:cNvSpPr txBox="1"/>
          <p:nvPr/>
        </p:nvSpPr>
        <p:spPr>
          <a:xfrm>
            <a:off x="5106473" y="1276068"/>
            <a:ext cx="3236784"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400" b="1" dirty="0">
                <a:solidFill>
                  <a:schemeClr val="accent5">
                    <a:lumMod val="50000"/>
                  </a:schemeClr>
                </a:solidFill>
                <a:latin typeface="+mn-ea"/>
              </a:rPr>
              <a:t>研究データに関するコンサルティング</a:t>
            </a:r>
          </a:p>
        </p:txBody>
      </p:sp>
    </p:spTree>
    <p:extLst>
      <p:ext uri="{BB962C8B-B14F-4D97-AF65-F5344CB8AC3E}">
        <p14:creationId xmlns:p14="http://schemas.microsoft.com/office/powerpoint/2010/main" val="3202166721"/>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003473" y="136524"/>
            <a:ext cx="2020105" cy="523220"/>
          </a:xfrm>
          <a:prstGeom prst="rect">
            <a:avLst/>
          </a:prstGeom>
          <a:noFill/>
        </p:spPr>
        <p:txBody>
          <a:bodyPr wrap="none" rtlCol="0">
            <a:spAutoFit/>
          </a:bodyPr>
          <a:lstStyle/>
          <a:p>
            <a:pPr algn="ctr"/>
            <a:r>
              <a:rPr kumimoji="1" lang="en-US" altLang="ja-JP" sz="2800" b="1" dirty="0">
                <a:solidFill>
                  <a:schemeClr val="tx2">
                    <a:lumMod val="60000"/>
                    <a:lumOff val="40000"/>
                  </a:schemeClr>
                </a:solidFill>
                <a:latin typeface="メイリオ" panose="020B0604030504040204" pitchFamily="50" charset="-128"/>
                <a:ea typeface="メイリオ" panose="020B0604030504040204" pitchFamily="50" charset="-128"/>
              </a:rPr>
              <a:t>Episode</a:t>
            </a:r>
            <a:r>
              <a:rPr lang="ja-JP" altLang="en-US" sz="2800" b="1" dirty="0">
                <a:solidFill>
                  <a:schemeClr val="tx2">
                    <a:lumMod val="60000"/>
                    <a:lumOff val="40000"/>
                  </a:schemeClr>
                </a:solidFill>
                <a:latin typeface="メイリオ" panose="020B0604030504040204" pitchFamily="50" charset="-128"/>
                <a:ea typeface="メイリオ" panose="020B0604030504040204" pitchFamily="50" charset="-128"/>
              </a:rPr>
              <a:t> </a:t>
            </a:r>
            <a:r>
              <a:rPr lang="en-US" altLang="ja-JP" sz="2800" b="1" dirty="0">
                <a:solidFill>
                  <a:schemeClr val="tx2">
                    <a:lumMod val="60000"/>
                    <a:lumOff val="40000"/>
                  </a:schemeClr>
                </a:solidFill>
                <a:latin typeface="メイリオ" panose="020B0604030504040204" pitchFamily="50" charset="-128"/>
                <a:ea typeface="メイリオ" panose="020B0604030504040204" pitchFamily="50" charset="-128"/>
              </a:rPr>
              <a:t>1</a:t>
            </a:r>
            <a:endParaRPr kumimoji="1" lang="ja-JP" altLang="en-US" sz="28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D4872625-A23C-4FE5-BDCC-D02CC3C9811C}"/>
              </a:ext>
            </a:extLst>
          </p:cNvPr>
          <p:cNvGrpSpPr/>
          <p:nvPr/>
        </p:nvGrpSpPr>
        <p:grpSpPr>
          <a:xfrm>
            <a:off x="120422" y="165219"/>
            <a:ext cx="1052683" cy="1052683"/>
            <a:chOff x="280795" y="447023"/>
            <a:chExt cx="1052683" cy="1052683"/>
          </a:xfrm>
        </p:grpSpPr>
        <p:sp>
          <p:nvSpPr>
            <p:cNvPr id="3" name="楕円 2"/>
            <p:cNvSpPr>
              <a:spLocks noChangeAspect="1"/>
            </p:cNvSpPr>
            <p:nvPr/>
          </p:nvSpPr>
          <p:spPr>
            <a:xfrm>
              <a:off x="280795" y="447023"/>
              <a:ext cx="1052683" cy="1052683"/>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83970" y="788698"/>
              <a:ext cx="646331" cy="369332"/>
            </a:xfrm>
            <a:prstGeom prst="rect">
              <a:avLst/>
            </a:prstGeom>
            <a:noFill/>
          </p:spPr>
          <p:txBody>
            <a:bodyPr wrap="none" rtlCol="0">
              <a:spAutoFit/>
            </a:bodyPr>
            <a:lstStyle/>
            <a:p>
              <a:pPr algn="ctr"/>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質問</a:t>
              </a:r>
            </a:p>
          </p:txBody>
        </p:sp>
      </p:grpSp>
      <p:sp>
        <p:nvSpPr>
          <p:cNvPr id="5" name="テキスト ボックス 4"/>
          <p:cNvSpPr txBox="1"/>
          <p:nvPr/>
        </p:nvSpPr>
        <p:spPr>
          <a:xfrm>
            <a:off x="1494701" y="1493825"/>
            <a:ext cx="7020649" cy="1200329"/>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Q01</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研究室内で、ファイルの命名法・フォルダの構造、データに関するドキュメントの作成ルール等、研究データの組織化・文書化についてのマニュアル・ガイドライン等はありますか？</a:t>
            </a:r>
            <a:endParaRPr kumimoji="1" lang="ja-JP" altLang="en-US" sz="16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641640" y="2844224"/>
            <a:ext cx="6257061" cy="1938992"/>
          </a:xfrm>
          <a:prstGeom prst="rect">
            <a:avLst/>
          </a:prstGeom>
          <a:noFill/>
        </p:spPr>
        <p:txBody>
          <a:bodyPr wrap="square" rtlCol="0">
            <a:spAutoFit/>
          </a:bodyPr>
          <a:lstStyle/>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マニュアル、またはガイドラインがある</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マニュアル・ガイドラインはないが、口頭で指導している（指導を受けている）</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ない。特に指導もしていない（指導は受けていない）</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わからない</a:t>
            </a:r>
          </a:p>
        </p:txBody>
      </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4</a:t>
            </a:fld>
            <a:endParaRPr kumimoji="1" lang="ja-JP" altLang="en-US"/>
          </a:p>
        </p:txBody>
      </p:sp>
    </p:spTree>
    <p:extLst>
      <p:ext uri="{BB962C8B-B14F-4D97-AF65-F5344CB8AC3E}">
        <p14:creationId xmlns:p14="http://schemas.microsoft.com/office/powerpoint/2010/main" val="115827554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左矢印 43"/>
          <p:cNvSpPr/>
          <p:nvPr/>
        </p:nvSpPr>
        <p:spPr>
          <a:xfrm>
            <a:off x="6818545" y="1312064"/>
            <a:ext cx="348337" cy="484632"/>
          </a:xfrm>
          <a:prstGeom prst="leftArrow">
            <a:avLst>
              <a:gd name="adj1" fmla="val 50000"/>
              <a:gd name="adj2" fmla="val 59052"/>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左矢印 44"/>
          <p:cNvSpPr/>
          <p:nvPr/>
        </p:nvSpPr>
        <p:spPr>
          <a:xfrm>
            <a:off x="6789903" y="2263947"/>
            <a:ext cx="348337" cy="484632"/>
          </a:xfrm>
          <a:prstGeom prst="leftArrow">
            <a:avLst>
              <a:gd name="adj1" fmla="val 50000"/>
              <a:gd name="adj2" fmla="val 59052"/>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左矢印 45"/>
          <p:cNvSpPr/>
          <p:nvPr/>
        </p:nvSpPr>
        <p:spPr>
          <a:xfrm>
            <a:off x="6789903" y="3215830"/>
            <a:ext cx="348337" cy="484632"/>
          </a:xfrm>
          <a:prstGeom prst="leftArrow">
            <a:avLst>
              <a:gd name="adj1" fmla="val 50000"/>
              <a:gd name="adj2" fmla="val 59052"/>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左矢印 46"/>
          <p:cNvSpPr/>
          <p:nvPr/>
        </p:nvSpPr>
        <p:spPr>
          <a:xfrm>
            <a:off x="6789903" y="4167713"/>
            <a:ext cx="348337" cy="484632"/>
          </a:xfrm>
          <a:prstGeom prst="leftArrow">
            <a:avLst>
              <a:gd name="adj1" fmla="val 50000"/>
              <a:gd name="adj2" fmla="val 59052"/>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左矢印 47"/>
          <p:cNvSpPr/>
          <p:nvPr/>
        </p:nvSpPr>
        <p:spPr>
          <a:xfrm>
            <a:off x="6789903" y="5119597"/>
            <a:ext cx="348337" cy="484632"/>
          </a:xfrm>
          <a:prstGeom prst="leftArrow">
            <a:avLst>
              <a:gd name="adj1" fmla="val 50000"/>
              <a:gd name="adj2" fmla="val 59052"/>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480422" y="393294"/>
            <a:ext cx="8237615" cy="575541"/>
          </a:xfrm>
          <a:prstGeom prst="rect">
            <a:avLst/>
          </a:prstGeom>
          <a:solidFill>
            <a:srgbClr val="EF8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15850CA-3712-4B37-933E-60AA745C8934}"/>
              </a:ext>
            </a:extLst>
          </p:cNvPr>
          <p:cNvSpPr>
            <a:spLocks noGrp="1"/>
          </p:cNvSpPr>
          <p:nvPr>
            <p:ph type="sldNum" sz="quarter" idx="12"/>
          </p:nvPr>
        </p:nvSpPr>
        <p:spPr>
          <a:xfrm>
            <a:off x="7005658" y="6485978"/>
            <a:ext cx="2057400" cy="365125"/>
          </a:xfrm>
        </p:spPr>
        <p:txBody>
          <a:bodyPr/>
          <a:lstStyle/>
          <a:p>
            <a:fld id="{2AF7E1A5-65D0-4BAB-B45E-F1648246AF86}" type="slidenum">
              <a:rPr kumimoji="1" lang="ja-JP" altLang="en-US" smtClean="0"/>
              <a:t>40</a:t>
            </a:fld>
            <a:endParaRPr kumimoji="1" lang="ja-JP" altLang="en-US"/>
          </a:p>
        </p:txBody>
      </p:sp>
      <p:sp>
        <p:nvSpPr>
          <p:cNvPr id="6" name="テキスト ボックス 5">
            <a:extLst>
              <a:ext uri="{FF2B5EF4-FFF2-40B4-BE49-F238E27FC236}">
                <a16:creationId xmlns:a16="http://schemas.microsoft.com/office/drawing/2014/main" id="{87B10C27-80E7-4964-8A74-0033624FF47A}"/>
              </a:ext>
            </a:extLst>
          </p:cNvPr>
          <p:cNvSpPr txBox="1"/>
          <p:nvPr/>
        </p:nvSpPr>
        <p:spPr>
          <a:xfrm>
            <a:off x="490265" y="492471"/>
            <a:ext cx="8227771" cy="461665"/>
          </a:xfrm>
          <a:prstGeom prst="rect">
            <a:avLst/>
          </a:prstGeom>
          <a:noFill/>
        </p:spPr>
        <p:txBody>
          <a:bodyPr wrap="square" rtlCol="0">
            <a:spAutoFit/>
          </a:bodyPr>
          <a:lstStyle/>
          <a:p>
            <a:pPr algn="ctr"/>
            <a:r>
              <a:rPr lang="ja-JP" altLang="en-US" sz="2400" b="1" dirty="0">
                <a:solidFill>
                  <a:schemeClr val="bg1"/>
                </a:solidFill>
                <a:latin typeface="メイリオ" panose="020B0604030504040204" pitchFamily="50" charset="-128"/>
                <a:ea typeface="メイリオ" panose="020B0604030504040204" pitchFamily="50" charset="-128"/>
              </a:rPr>
              <a:t>イリノイ大学の研究データサービスの例</a:t>
            </a:r>
            <a:endParaRPr kumimoji="1" lang="ja-JP" altLang="en-US" sz="2400" b="1" dirty="0">
              <a:solidFill>
                <a:schemeClr val="bg1"/>
              </a:solidFill>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461258" y="1119018"/>
            <a:ext cx="866327" cy="828000"/>
            <a:chOff x="600020" y="2478636"/>
            <a:chExt cx="866327" cy="828000"/>
          </a:xfrm>
        </p:grpSpPr>
        <p:sp>
          <p:nvSpPr>
            <p:cNvPr id="2" name="正方形/長方形 1"/>
            <p:cNvSpPr/>
            <p:nvPr/>
          </p:nvSpPr>
          <p:spPr>
            <a:xfrm>
              <a:off x="619185" y="2478636"/>
              <a:ext cx="828000" cy="82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00020" y="2735464"/>
              <a:ext cx="866327" cy="369332"/>
            </a:xfrm>
            <a:prstGeom prst="rect">
              <a:avLst/>
            </a:prstGeom>
            <a:noFill/>
          </p:spPr>
          <p:txBody>
            <a:bodyPr wrap="none" rtlCol="0">
              <a:spAutoFit/>
            </a:bodyPr>
            <a:lstStyle/>
            <a:p>
              <a:pPr algn="ctr"/>
              <a:r>
                <a:rPr lang="en-US" altLang="ja-JP" b="1" dirty="0">
                  <a:solidFill>
                    <a:schemeClr val="bg1"/>
                  </a:solidFill>
                  <a:latin typeface="メイリオ" panose="020B0604030504040204" pitchFamily="50" charset="-128"/>
                  <a:ea typeface="メイリオ" panose="020B0604030504040204" pitchFamily="50" charset="-128"/>
                </a:rPr>
                <a:t>Know</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grpSp>
      <p:grpSp>
        <p:nvGrpSpPr>
          <p:cNvPr id="25" name="グループ化 24"/>
          <p:cNvGrpSpPr/>
          <p:nvPr/>
        </p:nvGrpSpPr>
        <p:grpSpPr>
          <a:xfrm>
            <a:off x="383852" y="2074515"/>
            <a:ext cx="1000594" cy="828000"/>
            <a:chOff x="532888" y="2478636"/>
            <a:chExt cx="1000594" cy="828000"/>
          </a:xfrm>
        </p:grpSpPr>
        <p:sp>
          <p:nvSpPr>
            <p:cNvPr id="26" name="正方形/長方形 25"/>
            <p:cNvSpPr/>
            <p:nvPr/>
          </p:nvSpPr>
          <p:spPr>
            <a:xfrm>
              <a:off x="619185" y="2478636"/>
              <a:ext cx="828000" cy="82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32888" y="2735464"/>
              <a:ext cx="1000594" cy="338554"/>
            </a:xfrm>
            <a:prstGeom prst="rect">
              <a:avLst/>
            </a:prstGeom>
            <a:noFill/>
          </p:spPr>
          <p:txBody>
            <a:bodyPr wrap="none" rtlCol="0">
              <a:spAutoFit/>
            </a:bodyPr>
            <a:lstStyle/>
            <a:p>
              <a:pPr algn="ctr"/>
              <a:r>
                <a:rPr lang="en-US" altLang="ja-JP" sz="1600" b="1" dirty="0">
                  <a:solidFill>
                    <a:schemeClr val="bg1"/>
                  </a:solidFill>
                  <a:latin typeface="メイリオ" panose="020B0604030504040204" pitchFamily="50" charset="-128"/>
                  <a:ea typeface="メイリオ" panose="020B0604030504040204" pitchFamily="50" charset="-128"/>
                </a:rPr>
                <a:t>Consult</a:t>
              </a:r>
            </a:p>
          </p:txBody>
        </p:sp>
      </p:grpSp>
      <p:grpSp>
        <p:nvGrpSpPr>
          <p:cNvPr id="28" name="グループ化 27"/>
          <p:cNvGrpSpPr/>
          <p:nvPr/>
        </p:nvGrpSpPr>
        <p:grpSpPr>
          <a:xfrm>
            <a:off x="414514" y="3030012"/>
            <a:ext cx="959815" cy="828000"/>
            <a:chOff x="553277" y="2478636"/>
            <a:chExt cx="959815" cy="828000"/>
          </a:xfrm>
        </p:grpSpPr>
        <p:sp>
          <p:nvSpPr>
            <p:cNvPr id="29" name="正方形/長方形 28"/>
            <p:cNvSpPr/>
            <p:nvPr/>
          </p:nvSpPr>
          <p:spPr>
            <a:xfrm>
              <a:off x="619185" y="2478636"/>
              <a:ext cx="828000" cy="82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53277" y="2735464"/>
              <a:ext cx="959815" cy="338554"/>
            </a:xfrm>
            <a:prstGeom prst="rect">
              <a:avLst/>
            </a:prstGeom>
            <a:noFill/>
          </p:spPr>
          <p:txBody>
            <a:bodyPr wrap="none" rtlCol="0">
              <a:spAutoFit/>
            </a:bodyPr>
            <a:lstStyle/>
            <a:p>
              <a:pPr algn="ctr"/>
              <a:r>
                <a:rPr lang="en-US" altLang="ja-JP" sz="1600" b="1" dirty="0">
                  <a:solidFill>
                    <a:schemeClr val="bg1"/>
                  </a:solidFill>
                  <a:latin typeface="メイリオ" panose="020B0604030504040204" pitchFamily="50" charset="-128"/>
                  <a:ea typeface="メイリオ" panose="020B0604030504040204" pitchFamily="50" charset="-128"/>
                </a:rPr>
                <a:t>Review</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grpSp>
        <p:nvGrpSpPr>
          <p:cNvPr id="31" name="グループ化 30"/>
          <p:cNvGrpSpPr/>
          <p:nvPr/>
        </p:nvGrpSpPr>
        <p:grpSpPr>
          <a:xfrm>
            <a:off x="452154" y="3985509"/>
            <a:ext cx="884538" cy="828000"/>
            <a:chOff x="590916" y="2478636"/>
            <a:chExt cx="884538" cy="828000"/>
          </a:xfrm>
        </p:grpSpPr>
        <p:sp>
          <p:nvSpPr>
            <p:cNvPr id="32" name="正方形/長方形 31"/>
            <p:cNvSpPr/>
            <p:nvPr/>
          </p:nvSpPr>
          <p:spPr>
            <a:xfrm>
              <a:off x="619185" y="2478636"/>
              <a:ext cx="828000" cy="82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90916" y="2735464"/>
              <a:ext cx="884538" cy="369332"/>
            </a:xfrm>
            <a:prstGeom prst="rect">
              <a:avLst/>
            </a:prstGeom>
            <a:noFill/>
          </p:spPr>
          <p:txBody>
            <a:bodyPr wrap="none" rtlCol="0">
              <a:spAutoFit/>
            </a:bodyPr>
            <a:lstStyle/>
            <a:p>
              <a:pPr algn="ctr"/>
              <a:r>
                <a:rPr lang="en-US" altLang="ja-JP" b="1" dirty="0">
                  <a:solidFill>
                    <a:schemeClr val="bg1"/>
                  </a:solidFill>
                  <a:latin typeface="メイリオ" panose="020B0604030504040204" pitchFamily="50" charset="-128"/>
                  <a:ea typeface="メイリオ" panose="020B0604030504040204" pitchFamily="50" charset="-128"/>
                </a:rPr>
                <a:t>Teach</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grpSp>
      <p:grpSp>
        <p:nvGrpSpPr>
          <p:cNvPr id="34" name="グループ化 33"/>
          <p:cNvGrpSpPr/>
          <p:nvPr/>
        </p:nvGrpSpPr>
        <p:grpSpPr>
          <a:xfrm>
            <a:off x="395776" y="4941006"/>
            <a:ext cx="976741" cy="828000"/>
            <a:chOff x="544813" y="2478636"/>
            <a:chExt cx="976741" cy="828000"/>
          </a:xfrm>
        </p:grpSpPr>
        <p:sp>
          <p:nvSpPr>
            <p:cNvPr id="35" name="正方形/長方形 34"/>
            <p:cNvSpPr/>
            <p:nvPr/>
          </p:nvSpPr>
          <p:spPr>
            <a:xfrm>
              <a:off x="619185" y="2478636"/>
              <a:ext cx="828000" cy="82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44813" y="2735464"/>
              <a:ext cx="976741" cy="338554"/>
            </a:xfrm>
            <a:prstGeom prst="rect">
              <a:avLst/>
            </a:prstGeom>
            <a:noFill/>
          </p:spPr>
          <p:txBody>
            <a:bodyPr wrap="none" rtlCol="0">
              <a:spAutoFit/>
            </a:bodyPr>
            <a:lstStyle/>
            <a:p>
              <a:pPr algn="ctr"/>
              <a:r>
                <a:rPr lang="en-US" altLang="ja-JP" sz="1600" b="1" dirty="0">
                  <a:solidFill>
                    <a:schemeClr val="bg1"/>
                  </a:solidFill>
                  <a:latin typeface="メイリオ" panose="020B0604030504040204" pitchFamily="50" charset="-128"/>
                  <a:ea typeface="メイリオ" panose="020B0604030504040204" pitchFamily="50" charset="-128"/>
                </a:rPr>
                <a:t>Publish</a:t>
              </a:r>
            </a:p>
          </p:txBody>
        </p:sp>
      </p:grpSp>
      <p:sp>
        <p:nvSpPr>
          <p:cNvPr id="37" name="テキスト ボックス 36">
            <a:extLst>
              <a:ext uri="{FF2B5EF4-FFF2-40B4-BE49-F238E27FC236}">
                <a16:creationId xmlns:a16="http://schemas.microsoft.com/office/drawing/2014/main" id="{B36C4558-9F32-4FE6-8A25-AD03AA1980AF}"/>
              </a:ext>
            </a:extLst>
          </p:cNvPr>
          <p:cNvSpPr txBox="1"/>
          <p:nvPr/>
        </p:nvSpPr>
        <p:spPr>
          <a:xfrm>
            <a:off x="1372517" y="1218880"/>
            <a:ext cx="5201412" cy="683264"/>
          </a:xfrm>
          <a:prstGeom prst="rect">
            <a:avLst/>
          </a:prstGeom>
          <a:noFill/>
        </p:spPr>
        <p:txBody>
          <a:bodyPr wrap="square" rtlCol="0">
            <a:spAutoFit/>
          </a:bodyPr>
          <a:lstStyle/>
          <a:p>
            <a:pPr>
              <a:lnSpc>
                <a:spcPct val="120000"/>
              </a:lnSpc>
            </a:pP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データポリシー</a:t>
            </a:r>
            <a:r>
              <a:rPr lang="en-US" altLang="ja-JP" sz="1600" b="1" dirty="0">
                <a:solidFill>
                  <a:schemeClr val="bg1">
                    <a:lumMod val="50000"/>
                  </a:schemeClr>
                </a:solidFill>
                <a:latin typeface="メイリオ" panose="020B0604030504040204" pitchFamily="50" charset="-128"/>
                <a:ea typeface="メイリオ" panose="020B0604030504040204" pitchFamily="50" charset="-128"/>
              </a:rPr>
              <a:t>, </a:t>
            </a: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リソース</a:t>
            </a:r>
            <a:r>
              <a:rPr lang="en-US" altLang="ja-JP" sz="1600" b="1" dirty="0">
                <a:solidFill>
                  <a:schemeClr val="bg1">
                    <a:lumMod val="50000"/>
                  </a:schemeClr>
                </a:solidFill>
                <a:latin typeface="メイリオ" panose="020B0604030504040204" pitchFamily="50" charset="-128"/>
                <a:ea typeface="メイリオ" panose="020B0604030504040204" pitchFamily="50" charset="-128"/>
              </a:rPr>
              <a:t>, </a:t>
            </a: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ベストプラクティスの最新情報を入手し、研究者に共有する</a:t>
            </a:r>
            <a:endParaRPr lang="en-US" altLang="ja-JP" sz="1600" b="1"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B36C4558-9F32-4FE6-8A25-AD03AA1980AF}"/>
              </a:ext>
            </a:extLst>
          </p:cNvPr>
          <p:cNvSpPr txBox="1"/>
          <p:nvPr/>
        </p:nvSpPr>
        <p:spPr>
          <a:xfrm>
            <a:off x="1384446" y="2158988"/>
            <a:ext cx="5385973" cy="683264"/>
          </a:xfrm>
          <a:prstGeom prst="rect">
            <a:avLst/>
          </a:prstGeom>
          <a:noFill/>
        </p:spPr>
        <p:txBody>
          <a:bodyPr wrap="square" rtlCol="0">
            <a:spAutoFit/>
          </a:bodyPr>
          <a:lstStyle/>
          <a:p>
            <a:pPr>
              <a:lnSpc>
                <a:spcPct val="120000"/>
              </a:lnSpc>
            </a:pP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データマネジメントプランの作成と実行に関する相談に乗る</a:t>
            </a:r>
            <a:endParaRPr lang="en-US" altLang="ja-JP" sz="1600" b="1"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B36C4558-9F32-4FE6-8A25-AD03AA1980AF}"/>
              </a:ext>
            </a:extLst>
          </p:cNvPr>
          <p:cNvSpPr txBox="1"/>
          <p:nvPr/>
        </p:nvSpPr>
        <p:spPr>
          <a:xfrm>
            <a:off x="1384446" y="3242446"/>
            <a:ext cx="7047144" cy="387798"/>
          </a:xfrm>
          <a:prstGeom prst="rect">
            <a:avLst/>
          </a:prstGeom>
          <a:noFill/>
        </p:spPr>
        <p:txBody>
          <a:bodyPr wrap="square" rtlCol="0">
            <a:spAutoFit/>
          </a:bodyPr>
          <a:lstStyle/>
          <a:p>
            <a:pPr>
              <a:lnSpc>
                <a:spcPct val="120000"/>
              </a:lnSpc>
            </a:pP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データマネジメントプランのレビューを行う</a:t>
            </a:r>
            <a:endParaRPr lang="en-US" altLang="ja-JP" sz="1600" b="1"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B36C4558-9F32-4FE6-8A25-AD03AA1980AF}"/>
              </a:ext>
            </a:extLst>
          </p:cNvPr>
          <p:cNvSpPr txBox="1"/>
          <p:nvPr/>
        </p:nvSpPr>
        <p:spPr>
          <a:xfrm>
            <a:off x="1384446" y="4057877"/>
            <a:ext cx="5405458" cy="683264"/>
          </a:xfrm>
          <a:prstGeom prst="rect">
            <a:avLst/>
          </a:prstGeom>
          <a:noFill/>
        </p:spPr>
        <p:txBody>
          <a:bodyPr wrap="square" rtlCol="0">
            <a:spAutoFit/>
          </a:bodyPr>
          <a:lstStyle/>
          <a:p>
            <a:pPr>
              <a:lnSpc>
                <a:spcPct val="120000"/>
              </a:lnSpc>
            </a:pP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データマネジメント、文書化、データ公開に関する教育を行う</a:t>
            </a:r>
            <a:endParaRPr lang="en-US" altLang="ja-JP" sz="1600" b="1"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B36C4558-9F32-4FE6-8A25-AD03AA1980AF}"/>
              </a:ext>
            </a:extLst>
          </p:cNvPr>
          <p:cNvSpPr txBox="1"/>
          <p:nvPr/>
        </p:nvSpPr>
        <p:spPr>
          <a:xfrm>
            <a:off x="1372517" y="5173212"/>
            <a:ext cx="7047144" cy="387798"/>
          </a:xfrm>
          <a:prstGeom prst="rect">
            <a:avLst/>
          </a:prstGeom>
          <a:noFill/>
        </p:spPr>
        <p:txBody>
          <a:bodyPr wrap="square" rtlCol="0">
            <a:spAutoFit/>
          </a:bodyPr>
          <a:lstStyle/>
          <a:p>
            <a:pPr>
              <a:lnSpc>
                <a:spcPct val="120000"/>
              </a:lnSpc>
            </a:pPr>
            <a:r>
              <a:rPr lang="en-US" altLang="ja-JP" sz="1600" b="1" dirty="0">
                <a:solidFill>
                  <a:schemeClr val="bg1">
                    <a:lumMod val="50000"/>
                  </a:schemeClr>
                </a:solidFill>
                <a:latin typeface="メイリオ" panose="020B0604030504040204" pitchFamily="50" charset="-128"/>
                <a:ea typeface="メイリオ" panose="020B0604030504040204" pitchFamily="50" charset="-128"/>
              </a:rPr>
              <a:t>Illinois</a:t>
            </a: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 </a:t>
            </a:r>
            <a:r>
              <a:rPr lang="en-US" altLang="ja-JP" sz="1600" b="1" dirty="0">
                <a:solidFill>
                  <a:schemeClr val="bg1">
                    <a:lumMod val="50000"/>
                  </a:schemeClr>
                </a:solidFill>
                <a:latin typeface="メイリオ" panose="020B0604030504040204" pitchFamily="50" charset="-128"/>
                <a:ea typeface="メイリオ" panose="020B0604030504040204" pitchFamily="50" charset="-128"/>
              </a:rPr>
              <a:t>Data</a:t>
            </a: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 </a:t>
            </a:r>
            <a:r>
              <a:rPr lang="en-US" altLang="ja-JP" sz="1600" b="1" dirty="0">
                <a:solidFill>
                  <a:schemeClr val="bg1">
                    <a:lumMod val="50000"/>
                  </a:schemeClr>
                </a:solidFill>
                <a:latin typeface="メイリオ" panose="020B0604030504040204" pitchFamily="50" charset="-128"/>
                <a:ea typeface="メイリオ" panose="020B0604030504040204" pitchFamily="50" charset="-128"/>
              </a:rPr>
              <a:t>Bank</a:t>
            </a: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から研究データを公開する</a:t>
            </a:r>
            <a:endParaRPr lang="en-US" altLang="ja-JP" sz="1600" b="1"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42" name="正方形/長方形 41"/>
          <p:cNvSpPr/>
          <p:nvPr/>
        </p:nvSpPr>
        <p:spPr>
          <a:xfrm>
            <a:off x="7138241" y="1119018"/>
            <a:ext cx="1579797" cy="4649988"/>
          </a:xfrm>
          <a:prstGeom prst="rect">
            <a:avLst/>
          </a:prstGeom>
          <a:solidFill>
            <a:schemeClr val="accent3">
              <a:lumMod val="60000"/>
              <a:lumOff val="4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7163640" y="2652264"/>
            <a:ext cx="1579797" cy="2215991"/>
          </a:xfrm>
          <a:prstGeom prst="rect">
            <a:avLst/>
          </a:prstGeom>
          <a:noFill/>
        </p:spPr>
        <p:txBody>
          <a:bodyPr wrap="square" rtlCol="0">
            <a:spAutoFit/>
          </a:bodyPr>
          <a:lstStyle/>
          <a:p>
            <a:r>
              <a:rPr lang="ja-JP" altLang="en-US" sz="1400" b="1" dirty="0">
                <a:solidFill>
                  <a:schemeClr val="bg1"/>
                </a:solidFill>
                <a:latin typeface="メイリオ" panose="020B0604030504040204" pitchFamily="50" charset="-128"/>
                <a:ea typeface="メイリオ" panose="020B0604030504040204" pitchFamily="50" charset="-128"/>
              </a:rPr>
              <a:t>専任４名</a:t>
            </a:r>
            <a:endParaRPr lang="en-US" altLang="ja-JP" sz="1400" b="1" dirty="0">
              <a:solidFill>
                <a:schemeClr val="bg1"/>
              </a:solidFill>
              <a:latin typeface="メイリオ" panose="020B0604030504040204" pitchFamily="50" charset="-128"/>
              <a:ea typeface="メイリオ" panose="020B0604030504040204" pitchFamily="50" charset="-128"/>
            </a:endParaRPr>
          </a:p>
          <a:p>
            <a:pPr indent="179388"/>
            <a:r>
              <a:rPr kumimoji="1" lang="ja-JP" altLang="en-US" sz="1200" b="1" dirty="0">
                <a:solidFill>
                  <a:schemeClr val="bg1"/>
                </a:solidFill>
                <a:latin typeface="メイリオ" panose="020B0604030504040204" pitchFamily="50" charset="-128"/>
                <a:ea typeface="メイリオ" panose="020B0604030504040204" pitchFamily="50" charset="-128"/>
              </a:rPr>
              <a:t>ディレクター</a:t>
            </a:r>
            <a:r>
              <a:rPr kumimoji="1" lang="en-US" altLang="ja-JP" sz="1200" b="1" dirty="0">
                <a:solidFill>
                  <a:schemeClr val="bg1"/>
                </a:solidFill>
                <a:latin typeface="メイリオ" panose="020B0604030504040204" pitchFamily="50" charset="-128"/>
                <a:ea typeface="メイリオ" panose="020B0604030504040204" pitchFamily="50" charset="-128"/>
              </a:rPr>
              <a:t>1</a:t>
            </a:r>
          </a:p>
          <a:p>
            <a:pPr indent="179388"/>
            <a:r>
              <a:rPr lang="ja-JP" altLang="en-US" sz="1200" b="1" dirty="0">
                <a:solidFill>
                  <a:schemeClr val="bg1"/>
                </a:solidFill>
                <a:latin typeface="メイリオ" panose="020B0604030504040204" pitchFamily="50" charset="-128"/>
                <a:ea typeface="メイリオ" panose="020B0604030504040204" pitchFamily="50" charset="-128"/>
              </a:rPr>
              <a:t>専門職員</a:t>
            </a:r>
            <a:r>
              <a:rPr lang="en-US" altLang="ja-JP" sz="1200" b="1" dirty="0">
                <a:solidFill>
                  <a:schemeClr val="bg1"/>
                </a:solidFill>
                <a:latin typeface="メイリオ" panose="020B0604030504040204" pitchFamily="50" charset="-128"/>
                <a:ea typeface="メイリオ" panose="020B0604030504040204" pitchFamily="50" charset="-128"/>
              </a:rPr>
              <a:t>2</a:t>
            </a:r>
          </a:p>
          <a:p>
            <a:pPr indent="179388"/>
            <a:r>
              <a:rPr kumimoji="1" lang="ja-JP" altLang="en-US" sz="1200" b="1" dirty="0">
                <a:solidFill>
                  <a:schemeClr val="bg1"/>
                </a:solidFill>
                <a:latin typeface="メイリオ" panose="020B0604030504040204" pitchFamily="50" charset="-128"/>
                <a:ea typeface="メイリオ" panose="020B0604030504040204" pitchFamily="50" charset="-128"/>
              </a:rPr>
              <a:t>システム開発</a:t>
            </a:r>
            <a:r>
              <a:rPr kumimoji="1" lang="en-US" altLang="ja-JP" sz="1200" b="1" dirty="0">
                <a:solidFill>
                  <a:schemeClr val="bg1"/>
                </a:solidFill>
                <a:latin typeface="メイリオ" panose="020B0604030504040204" pitchFamily="50" charset="-128"/>
                <a:ea typeface="メイリオ" panose="020B0604030504040204" pitchFamily="50" charset="-128"/>
              </a:rPr>
              <a:t>1</a:t>
            </a:r>
          </a:p>
          <a:p>
            <a:r>
              <a:rPr lang="ja-JP" altLang="en-US" sz="1400" b="1" dirty="0">
                <a:solidFill>
                  <a:schemeClr val="bg1"/>
                </a:solidFill>
                <a:latin typeface="メイリオ" panose="020B0604030504040204" pitchFamily="50" charset="-128"/>
                <a:ea typeface="メイリオ" panose="020B0604030504040204" pitchFamily="50" charset="-128"/>
              </a:rPr>
              <a:t>非常勤</a:t>
            </a:r>
            <a:r>
              <a:rPr lang="en-US" altLang="ja-JP" sz="1400" b="1" dirty="0">
                <a:solidFill>
                  <a:schemeClr val="bg1"/>
                </a:solidFill>
                <a:latin typeface="メイリオ" panose="020B0604030504040204" pitchFamily="50" charset="-128"/>
                <a:ea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rPr>
              <a:t>ボランティア等</a:t>
            </a:r>
            <a:endParaRPr lang="en-US" altLang="ja-JP" sz="1400" b="1" dirty="0">
              <a:solidFill>
                <a:schemeClr val="bg1"/>
              </a:solidFill>
              <a:latin typeface="メイリオ" panose="020B0604030504040204" pitchFamily="50" charset="-128"/>
              <a:ea typeface="メイリオ" panose="020B0604030504040204" pitchFamily="50" charset="-128"/>
            </a:endParaRPr>
          </a:p>
          <a:p>
            <a:endParaRPr kumimoji="1" lang="en-US" altLang="ja-JP" sz="1200" b="1" dirty="0">
              <a:solidFill>
                <a:schemeClr val="bg1"/>
              </a:solidFill>
              <a:latin typeface="メイリオ" panose="020B0604030504040204" pitchFamily="50" charset="-128"/>
              <a:ea typeface="メイリオ" panose="020B0604030504040204" pitchFamily="50" charset="-128"/>
            </a:endParaRPr>
          </a:p>
          <a:p>
            <a:r>
              <a:rPr lang="ja-JP" altLang="en-US" sz="1200" b="1" dirty="0">
                <a:solidFill>
                  <a:schemeClr val="bg1"/>
                </a:solidFill>
                <a:latin typeface="メイリオ" panose="020B0604030504040204" pitchFamily="50" charset="-128"/>
                <a:ea typeface="メイリオ" panose="020B0604030504040204" pitchFamily="50" charset="-128"/>
              </a:rPr>
              <a:t>図書館</a:t>
            </a:r>
            <a:r>
              <a:rPr lang="en-US" altLang="ja-JP" sz="1200" b="1" dirty="0">
                <a:solidFill>
                  <a:schemeClr val="bg1"/>
                </a:solidFill>
                <a:latin typeface="メイリオ" panose="020B0604030504040204" pitchFamily="50" charset="-128"/>
                <a:ea typeface="メイリオ" panose="020B0604030504040204" pitchFamily="50" charset="-128"/>
              </a:rPr>
              <a:t>/IT</a:t>
            </a:r>
            <a:r>
              <a:rPr lang="ja-JP" altLang="en-US" sz="1200" b="1" dirty="0">
                <a:solidFill>
                  <a:schemeClr val="bg1"/>
                </a:solidFill>
                <a:latin typeface="メイリオ" panose="020B0604030504040204" pitchFamily="50" charset="-128"/>
                <a:ea typeface="メイリオ" panose="020B0604030504040204" pitchFamily="50" charset="-128"/>
              </a:rPr>
              <a:t>部門</a:t>
            </a:r>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セキュリティ部門</a:t>
            </a:r>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研究支援部門等の相互協力</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36C4558-9F32-4FE6-8A25-AD03AA1980AF}"/>
              </a:ext>
            </a:extLst>
          </p:cNvPr>
          <p:cNvSpPr txBox="1"/>
          <p:nvPr/>
        </p:nvSpPr>
        <p:spPr>
          <a:xfrm>
            <a:off x="7172780" y="1247876"/>
            <a:ext cx="1284210" cy="1169551"/>
          </a:xfrm>
          <a:prstGeom prst="rect">
            <a:avLst/>
          </a:prstGeom>
          <a:noFill/>
        </p:spPr>
        <p:txBody>
          <a:bodyPr wrap="square" rtlCol="0">
            <a:spAutoFit/>
          </a:bodyPr>
          <a:lstStyle/>
          <a:p>
            <a:r>
              <a:rPr lang="en-US" altLang="ja-JP" sz="1400" b="1" dirty="0">
                <a:solidFill>
                  <a:schemeClr val="tx1">
                    <a:lumMod val="65000"/>
                    <a:lumOff val="35000"/>
                  </a:schemeClr>
                </a:solidFill>
                <a:latin typeface="メイリオ" panose="020B0604030504040204" pitchFamily="50" charset="-128"/>
                <a:ea typeface="メイリオ" panose="020B0604030504040204" pitchFamily="50" charset="-128"/>
              </a:rPr>
              <a:t>Illinois</a:t>
            </a:r>
            <a:br>
              <a:rPr lang="en-US" altLang="ja-JP" sz="1400" b="1" dirty="0">
                <a:solidFill>
                  <a:schemeClr val="tx1">
                    <a:lumMod val="65000"/>
                    <a:lumOff val="35000"/>
                  </a:schemeClr>
                </a:solidFill>
                <a:latin typeface="メイリオ" panose="020B0604030504040204" pitchFamily="50" charset="-128"/>
                <a:ea typeface="メイリオ" panose="020B0604030504040204" pitchFamily="50" charset="-128"/>
              </a:rPr>
            </a:br>
            <a:r>
              <a:rPr lang="en-US" altLang="ja-JP" sz="1400" b="1" dirty="0">
                <a:solidFill>
                  <a:schemeClr val="tx1">
                    <a:lumMod val="65000"/>
                    <a:lumOff val="35000"/>
                  </a:schemeClr>
                </a:solidFill>
                <a:latin typeface="メイリオ" panose="020B0604030504040204" pitchFamily="50" charset="-128"/>
                <a:ea typeface="メイリオ" panose="020B0604030504040204" pitchFamily="50" charset="-128"/>
              </a:rPr>
              <a:t>Research</a:t>
            </a:r>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 </a:t>
            </a:r>
            <a:r>
              <a:rPr lang="en-US" altLang="ja-JP" sz="1400" b="1" dirty="0">
                <a:solidFill>
                  <a:schemeClr val="tx1">
                    <a:lumMod val="65000"/>
                    <a:lumOff val="35000"/>
                  </a:schemeClr>
                </a:solidFill>
                <a:latin typeface="メイリオ" panose="020B0604030504040204" pitchFamily="50" charset="-128"/>
                <a:ea typeface="メイリオ" panose="020B0604030504040204" pitchFamily="50" charset="-128"/>
              </a:rPr>
              <a:t>Data</a:t>
            </a:r>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 </a:t>
            </a:r>
            <a:r>
              <a:rPr lang="en-US" altLang="ja-JP" sz="1400" b="1" dirty="0">
                <a:solidFill>
                  <a:schemeClr val="tx1">
                    <a:lumMod val="65000"/>
                    <a:lumOff val="35000"/>
                  </a:schemeClr>
                </a:solidFill>
                <a:latin typeface="メイリオ" panose="020B0604030504040204" pitchFamily="50" charset="-128"/>
                <a:ea typeface="メイリオ" panose="020B0604030504040204" pitchFamily="50" charset="-128"/>
              </a:rPr>
              <a:t>Service (RDS)</a:t>
            </a:r>
          </a:p>
        </p:txBody>
      </p:sp>
      <p:sp>
        <p:nvSpPr>
          <p:cNvPr id="51" name="テキスト ボックス 50">
            <a:extLst>
              <a:ext uri="{FF2B5EF4-FFF2-40B4-BE49-F238E27FC236}">
                <a16:creationId xmlns:a16="http://schemas.microsoft.com/office/drawing/2014/main" id="{B36C4558-9F32-4FE6-8A25-AD03AA1980AF}"/>
              </a:ext>
            </a:extLst>
          </p:cNvPr>
          <p:cNvSpPr txBox="1"/>
          <p:nvPr/>
        </p:nvSpPr>
        <p:spPr>
          <a:xfrm>
            <a:off x="267286" y="6256672"/>
            <a:ext cx="8609428" cy="295466"/>
          </a:xfrm>
          <a:prstGeom prst="rect">
            <a:avLst/>
          </a:prstGeom>
          <a:noFill/>
        </p:spPr>
        <p:txBody>
          <a:bodyPr wrap="square" rtlCol="0">
            <a:spAutoFit/>
          </a:bodyPr>
          <a:lstStyle/>
          <a:p>
            <a:pPr marL="182563" indent="-182563">
              <a:lnSpc>
                <a:spcPct val="120000"/>
              </a:lnSpc>
            </a:pPr>
            <a:r>
              <a:rPr lang="ja-JP" altLang="en-US" sz="1100" dirty="0" smtClean="0">
                <a:solidFill>
                  <a:schemeClr val="tx1">
                    <a:lumMod val="65000"/>
                    <a:lumOff val="35000"/>
                  </a:schemeClr>
                </a:solidFill>
                <a:latin typeface="メイリオ" panose="020B0604030504040204" pitchFamily="50" charset="-128"/>
                <a:ea typeface="メイリオ" panose="020B0604030504040204" pitchFamily="50" charset="-128"/>
              </a:rPr>
              <a:t>参考</a:t>
            </a:r>
            <a:r>
              <a:rPr lang="ja-JP" altLang="en-US" sz="1100"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en-US" altLang="ja-JP" sz="1100" dirty="0" smtClean="0">
                <a:solidFill>
                  <a:schemeClr val="tx1">
                    <a:lumMod val="65000"/>
                    <a:lumOff val="35000"/>
                  </a:schemeClr>
                </a:solidFill>
                <a:latin typeface="メイリオ" panose="020B0604030504040204" pitchFamily="50" charset="-128"/>
                <a:ea typeface="メイリオ" panose="020B0604030504040204" pitchFamily="50" charset="-128"/>
              </a:rPr>
              <a:t>Symposium </a:t>
            </a:r>
            <a:r>
              <a:rPr lang="en-US" altLang="ja-JP" sz="1100" dirty="0">
                <a:solidFill>
                  <a:schemeClr val="tx1">
                    <a:lumMod val="65000"/>
                    <a:lumOff val="35000"/>
                  </a:schemeClr>
                </a:solidFill>
                <a:latin typeface="メイリオ" panose="020B0604030504040204" pitchFamily="50" charset="-128"/>
                <a:ea typeface="メイリオ" panose="020B0604030504040204" pitchFamily="50" charset="-128"/>
              </a:rPr>
              <a:t>and Workshop </a:t>
            </a:r>
            <a:r>
              <a:rPr lang="en-US" altLang="ja-JP" sz="1100" dirty="0" smtClean="0">
                <a:solidFill>
                  <a:schemeClr val="tx1">
                    <a:lumMod val="65000"/>
                    <a:lumOff val="35000"/>
                  </a:schemeClr>
                </a:solidFill>
                <a:latin typeface="メイリオ" panose="020B0604030504040204" pitchFamily="50" charset="-128"/>
                <a:ea typeface="メイリオ" panose="020B0604030504040204" pitchFamily="50" charset="-128"/>
              </a:rPr>
              <a:t>“Research </a:t>
            </a:r>
            <a:r>
              <a:rPr lang="en-US" altLang="ja-JP" sz="1100" dirty="0">
                <a:solidFill>
                  <a:schemeClr val="tx1">
                    <a:lumMod val="65000"/>
                    <a:lumOff val="35000"/>
                  </a:schemeClr>
                </a:solidFill>
                <a:latin typeface="メイリオ" panose="020B0604030504040204" pitchFamily="50" charset="-128"/>
                <a:ea typeface="メイリオ" panose="020B0604030504040204" pitchFamily="50" charset="-128"/>
              </a:rPr>
              <a:t>Data Services in Universities“(2019.12) </a:t>
            </a:r>
            <a:r>
              <a:rPr lang="en-US" altLang="ja-JP" sz="1100" dirty="0">
                <a:solidFill>
                  <a:schemeClr val="tx1">
                    <a:lumMod val="65000"/>
                    <a:lumOff val="35000"/>
                  </a:schemeClr>
                </a:solidFill>
                <a:latin typeface="メイリオ" panose="020B0604030504040204" pitchFamily="50" charset="-128"/>
                <a:ea typeface="メイリオ" panose="020B0604030504040204" pitchFamily="50" charset="-128"/>
                <a:hlinkClick r:id="rId3"/>
              </a:rPr>
              <a:t>http://</a:t>
            </a:r>
            <a:r>
              <a:rPr lang="en-US" altLang="ja-JP" sz="1100" dirty="0" smtClean="0">
                <a:solidFill>
                  <a:schemeClr val="tx1">
                    <a:lumMod val="65000"/>
                    <a:lumOff val="35000"/>
                  </a:schemeClr>
                </a:solidFill>
                <a:latin typeface="メイリオ" panose="020B0604030504040204" pitchFamily="50" charset="-128"/>
                <a:ea typeface="メイリオ" panose="020B0604030504040204" pitchFamily="50" charset="-128"/>
                <a:hlinkClick r:id="rId3"/>
              </a:rPr>
              <a:t>hdl.handle.net/2324/2547228</a:t>
            </a:r>
            <a:endParaRPr lang="en-US" altLang="ja-JP" sz="1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1937986"/>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D4872625-A23C-4FE5-BDCC-D02CC3C9811C}"/>
              </a:ext>
            </a:extLst>
          </p:cNvPr>
          <p:cNvGrpSpPr/>
          <p:nvPr/>
        </p:nvGrpSpPr>
        <p:grpSpPr>
          <a:xfrm>
            <a:off x="120422" y="165219"/>
            <a:ext cx="1052683" cy="1052683"/>
            <a:chOff x="280795" y="447023"/>
            <a:chExt cx="1052683" cy="1052683"/>
          </a:xfrm>
        </p:grpSpPr>
        <p:sp>
          <p:nvSpPr>
            <p:cNvPr id="3" name="楕円 2"/>
            <p:cNvSpPr>
              <a:spLocks noChangeAspect="1"/>
            </p:cNvSpPr>
            <p:nvPr/>
          </p:nvSpPr>
          <p:spPr>
            <a:xfrm>
              <a:off x="280795" y="447023"/>
              <a:ext cx="1052683" cy="1052683"/>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83970" y="788698"/>
              <a:ext cx="646331" cy="369332"/>
            </a:xfrm>
            <a:prstGeom prst="rect">
              <a:avLst/>
            </a:prstGeom>
            <a:noFill/>
          </p:spPr>
          <p:txBody>
            <a:bodyPr wrap="none" rtlCol="0">
              <a:spAutoFit/>
            </a:bodyPr>
            <a:lstStyle/>
            <a:p>
              <a:pPr algn="ctr"/>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質問</a:t>
              </a:r>
            </a:p>
          </p:txBody>
        </p:sp>
      </p:grpSp>
      <p:sp>
        <p:nvSpPr>
          <p:cNvPr id="5" name="テキスト ボックス 4"/>
          <p:cNvSpPr txBox="1"/>
          <p:nvPr/>
        </p:nvSpPr>
        <p:spPr>
          <a:xfrm>
            <a:off x="1476587" y="2663245"/>
            <a:ext cx="7020649" cy="430887"/>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Q10</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研究データの管理において、大学に何を期待しますか（</a:t>
            </a: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5</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段階）</a:t>
            </a:r>
            <a:endParaRPr kumimoji="1" lang="ja-JP" altLang="en-US" sz="16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674688" y="3458753"/>
            <a:ext cx="6185963" cy="3046988"/>
          </a:xfrm>
          <a:prstGeom prst="rect">
            <a:avLst/>
          </a:prstGeom>
          <a:noFill/>
        </p:spPr>
        <p:txBody>
          <a:bodyPr wrap="square" rtlCol="0">
            <a:spAutoFit/>
          </a:bodyPr>
          <a:lstStyle/>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研究中のストレージの提供</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研究後</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10</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年間保存できるストレージの提供</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論文の根拠データを公開するためのリポジトリの提供</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研究データを公開するためのリポジトリの提供</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データマネジメントプラン</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DMP</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の作成支援</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研究データ管理教育</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学生への研究データ管理教育</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データ公開のサポート</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41</a:t>
            </a:fld>
            <a:endParaRPr kumimoji="1" lang="ja-JP" altLang="en-US"/>
          </a:p>
        </p:txBody>
      </p:sp>
      <p:grpSp>
        <p:nvGrpSpPr>
          <p:cNvPr id="17" name="グループ化 16"/>
          <p:cNvGrpSpPr/>
          <p:nvPr/>
        </p:nvGrpSpPr>
        <p:grpSpPr>
          <a:xfrm>
            <a:off x="5250980" y="3611780"/>
            <a:ext cx="3393487" cy="216000"/>
            <a:chOff x="3172463" y="5424755"/>
            <a:chExt cx="3393487" cy="216000"/>
          </a:xfrm>
        </p:grpSpPr>
        <p:cxnSp>
          <p:nvCxnSpPr>
            <p:cNvPr id="8" name="直線コネクタ 7"/>
            <p:cNvCxnSpPr/>
            <p:nvPr/>
          </p:nvCxnSpPr>
          <p:spPr>
            <a:xfrm>
              <a:off x="3215811" y="5532755"/>
              <a:ext cx="32421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楕円 11"/>
            <p:cNvSpPr>
              <a:spLocks noChangeAspect="1"/>
            </p:cNvSpPr>
            <p:nvPr/>
          </p:nvSpPr>
          <p:spPr>
            <a:xfrm>
              <a:off x="3172463" y="5424755"/>
              <a:ext cx="216000" cy="216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a:spLocks noChangeAspect="1"/>
            </p:cNvSpPr>
            <p:nvPr/>
          </p:nvSpPr>
          <p:spPr>
            <a:xfrm>
              <a:off x="6349950" y="5424755"/>
              <a:ext cx="216000" cy="216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a:spLocks noChangeAspect="1"/>
            </p:cNvSpPr>
            <p:nvPr/>
          </p:nvSpPr>
          <p:spPr>
            <a:xfrm>
              <a:off x="4770911" y="5424755"/>
              <a:ext cx="216000" cy="216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a:spLocks noChangeAspect="1"/>
            </p:cNvSpPr>
            <p:nvPr/>
          </p:nvSpPr>
          <p:spPr>
            <a:xfrm>
              <a:off x="5560430" y="5424755"/>
              <a:ext cx="216000" cy="216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a:spLocks noChangeAspect="1"/>
            </p:cNvSpPr>
            <p:nvPr/>
          </p:nvSpPr>
          <p:spPr>
            <a:xfrm>
              <a:off x="3973850" y="5424755"/>
              <a:ext cx="216000" cy="216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p:cNvSpPr txBox="1"/>
          <p:nvPr/>
        </p:nvSpPr>
        <p:spPr>
          <a:xfrm>
            <a:off x="8040584" y="3059811"/>
            <a:ext cx="991765" cy="579005"/>
          </a:xfrm>
          <a:prstGeom prst="rect">
            <a:avLst/>
          </a:prstGeom>
          <a:noFill/>
        </p:spPr>
        <p:txBody>
          <a:bodyPr wrap="square" rtlCol="0">
            <a:spAutoFit/>
          </a:bodyPr>
          <a:lstStyle/>
          <a:p>
            <a:pPr marL="182563" indent="-182563" algn="ctr">
              <a:lnSpc>
                <a:spcPct val="150000"/>
              </a:lnSpc>
            </a:pPr>
            <a:r>
              <a:rPr kumimoji="1" lang="ja-JP" altLang="en-US" sz="1100" dirty="0">
                <a:solidFill>
                  <a:schemeClr val="tx1">
                    <a:lumMod val="50000"/>
                    <a:lumOff val="50000"/>
                  </a:schemeClr>
                </a:solidFill>
                <a:latin typeface="メイリオ" panose="020B0604030504040204" pitchFamily="50" charset="-128"/>
                <a:ea typeface="メイリオ" panose="020B0604030504040204" pitchFamily="50" charset="-128"/>
              </a:rPr>
              <a:t>大いに</a:t>
            </a:r>
            <a:endParaRPr kumimoji="1" lang="en-US" altLang="ja-JP" sz="1100" dirty="0">
              <a:solidFill>
                <a:schemeClr val="tx1">
                  <a:lumMod val="50000"/>
                  <a:lumOff val="50000"/>
                </a:schemeClr>
              </a:solidFill>
              <a:latin typeface="メイリオ" panose="020B0604030504040204" pitchFamily="50" charset="-128"/>
              <a:ea typeface="メイリオ" panose="020B0604030504040204" pitchFamily="50" charset="-128"/>
            </a:endParaRPr>
          </a:p>
          <a:p>
            <a:pPr marL="182563" indent="-182563" algn="ctr">
              <a:lnSpc>
                <a:spcPct val="150000"/>
              </a:lnSpc>
            </a:pPr>
            <a:r>
              <a:rPr kumimoji="1" lang="ja-JP" altLang="en-US" sz="1100" dirty="0">
                <a:solidFill>
                  <a:schemeClr val="tx1">
                    <a:lumMod val="50000"/>
                    <a:lumOff val="50000"/>
                  </a:schemeClr>
                </a:solidFill>
                <a:latin typeface="メイリオ" panose="020B0604030504040204" pitchFamily="50" charset="-128"/>
                <a:ea typeface="メイリオ" panose="020B0604030504040204" pitchFamily="50" charset="-128"/>
              </a:rPr>
              <a:t>期待する</a:t>
            </a:r>
          </a:p>
        </p:txBody>
      </p:sp>
      <p:sp>
        <p:nvSpPr>
          <p:cNvPr id="19" name="テキスト ボックス 18"/>
          <p:cNvSpPr txBox="1"/>
          <p:nvPr/>
        </p:nvSpPr>
        <p:spPr>
          <a:xfrm>
            <a:off x="7251064" y="3313727"/>
            <a:ext cx="991765" cy="325089"/>
          </a:xfrm>
          <a:prstGeom prst="rect">
            <a:avLst/>
          </a:prstGeom>
          <a:noFill/>
        </p:spPr>
        <p:txBody>
          <a:bodyPr wrap="square" rtlCol="0">
            <a:spAutoFit/>
          </a:bodyPr>
          <a:lstStyle/>
          <a:p>
            <a:pPr marL="182563" indent="-182563" algn="ctr">
              <a:lnSpc>
                <a:spcPct val="150000"/>
              </a:lnSpc>
            </a:pPr>
            <a:r>
              <a:rPr kumimoji="1" lang="ja-JP" altLang="en-US" sz="1100" dirty="0">
                <a:solidFill>
                  <a:schemeClr val="tx1">
                    <a:lumMod val="50000"/>
                    <a:lumOff val="50000"/>
                  </a:schemeClr>
                </a:solidFill>
                <a:latin typeface="メイリオ" panose="020B0604030504040204" pitchFamily="50" charset="-128"/>
                <a:ea typeface="メイリオ" panose="020B0604030504040204" pitchFamily="50" charset="-128"/>
              </a:rPr>
              <a:t>期待する</a:t>
            </a:r>
          </a:p>
        </p:txBody>
      </p:sp>
      <p:sp>
        <p:nvSpPr>
          <p:cNvPr id="20" name="テキスト ボックス 19"/>
          <p:cNvSpPr txBox="1"/>
          <p:nvPr/>
        </p:nvSpPr>
        <p:spPr>
          <a:xfrm>
            <a:off x="5670609" y="3059811"/>
            <a:ext cx="991765" cy="579005"/>
          </a:xfrm>
          <a:prstGeom prst="rect">
            <a:avLst/>
          </a:prstGeom>
          <a:noFill/>
        </p:spPr>
        <p:txBody>
          <a:bodyPr wrap="square" rtlCol="0">
            <a:spAutoFit/>
          </a:bodyPr>
          <a:lstStyle/>
          <a:p>
            <a:pPr marL="182563" indent="-182563" algn="ctr">
              <a:lnSpc>
                <a:spcPct val="150000"/>
              </a:lnSpc>
            </a:pPr>
            <a:r>
              <a:rPr kumimoji="1" lang="ja-JP" altLang="en-US" sz="1100" dirty="0">
                <a:solidFill>
                  <a:schemeClr val="tx1">
                    <a:lumMod val="50000"/>
                    <a:lumOff val="50000"/>
                  </a:schemeClr>
                </a:solidFill>
                <a:latin typeface="メイリオ" panose="020B0604030504040204" pitchFamily="50" charset="-128"/>
                <a:ea typeface="メイリオ" panose="020B0604030504040204" pitchFamily="50" charset="-128"/>
              </a:rPr>
              <a:t>あまり</a:t>
            </a:r>
            <a:endParaRPr kumimoji="1" lang="en-US" altLang="ja-JP" sz="1100" dirty="0">
              <a:solidFill>
                <a:schemeClr val="tx1">
                  <a:lumMod val="50000"/>
                  <a:lumOff val="50000"/>
                </a:schemeClr>
              </a:solidFill>
              <a:latin typeface="メイリオ" panose="020B0604030504040204" pitchFamily="50" charset="-128"/>
              <a:ea typeface="メイリオ" panose="020B0604030504040204" pitchFamily="50" charset="-128"/>
            </a:endParaRPr>
          </a:p>
          <a:p>
            <a:pPr marL="182563" indent="-182563" algn="ctr">
              <a:lnSpc>
                <a:spcPct val="150000"/>
              </a:lnSpc>
            </a:pPr>
            <a:r>
              <a:rPr kumimoji="1" lang="ja-JP" altLang="en-US" sz="1100" dirty="0">
                <a:solidFill>
                  <a:schemeClr val="tx1">
                    <a:lumMod val="50000"/>
                    <a:lumOff val="50000"/>
                  </a:schemeClr>
                </a:solidFill>
                <a:latin typeface="メイリオ" panose="020B0604030504040204" pitchFamily="50" charset="-128"/>
                <a:ea typeface="メイリオ" panose="020B0604030504040204" pitchFamily="50" charset="-128"/>
              </a:rPr>
              <a:t>期待しない</a:t>
            </a:r>
          </a:p>
        </p:txBody>
      </p:sp>
      <p:sp>
        <p:nvSpPr>
          <p:cNvPr id="21" name="テキスト ボックス 20"/>
          <p:cNvSpPr txBox="1"/>
          <p:nvPr/>
        </p:nvSpPr>
        <p:spPr>
          <a:xfrm>
            <a:off x="4855040" y="3313727"/>
            <a:ext cx="991765" cy="325089"/>
          </a:xfrm>
          <a:prstGeom prst="rect">
            <a:avLst/>
          </a:prstGeom>
          <a:noFill/>
        </p:spPr>
        <p:txBody>
          <a:bodyPr wrap="square" rtlCol="0">
            <a:spAutoFit/>
          </a:bodyPr>
          <a:lstStyle/>
          <a:p>
            <a:pPr marL="182563" indent="-182563" algn="ctr">
              <a:lnSpc>
                <a:spcPct val="150000"/>
              </a:lnSpc>
            </a:pPr>
            <a:r>
              <a:rPr kumimoji="1" lang="ja-JP" altLang="en-US" sz="1100" dirty="0">
                <a:solidFill>
                  <a:schemeClr val="tx1">
                    <a:lumMod val="50000"/>
                    <a:lumOff val="50000"/>
                  </a:schemeClr>
                </a:solidFill>
                <a:latin typeface="メイリオ" panose="020B0604030504040204" pitchFamily="50" charset="-128"/>
                <a:ea typeface="メイリオ" panose="020B0604030504040204" pitchFamily="50" charset="-128"/>
              </a:rPr>
              <a:t>期待しない</a:t>
            </a:r>
          </a:p>
        </p:txBody>
      </p:sp>
      <p:sp>
        <p:nvSpPr>
          <p:cNvPr id="22" name="テキスト ボックス 21"/>
          <p:cNvSpPr txBox="1"/>
          <p:nvPr/>
        </p:nvSpPr>
        <p:spPr>
          <a:xfrm>
            <a:off x="6447122" y="3059811"/>
            <a:ext cx="991765" cy="579005"/>
          </a:xfrm>
          <a:prstGeom prst="rect">
            <a:avLst/>
          </a:prstGeom>
          <a:noFill/>
        </p:spPr>
        <p:txBody>
          <a:bodyPr wrap="square" rtlCol="0">
            <a:spAutoFit/>
          </a:bodyPr>
          <a:lstStyle/>
          <a:p>
            <a:pPr marL="182563" indent="-182563" algn="ctr">
              <a:lnSpc>
                <a:spcPct val="150000"/>
              </a:lnSpc>
            </a:pPr>
            <a:r>
              <a:rPr kumimoji="1" lang="ja-JP" altLang="en-US" sz="1100" dirty="0">
                <a:solidFill>
                  <a:schemeClr val="tx1">
                    <a:lumMod val="50000"/>
                    <a:lumOff val="50000"/>
                  </a:schemeClr>
                </a:solidFill>
                <a:latin typeface="メイリオ" panose="020B0604030504040204" pitchFamily="50" charset="-128"/>
                <a:ea typeface="メイリオ" panose="020B0604030504040204" pitchFamily="50" charset="-128"/>
              </a:rPr>
              <a:t>どちらとも</a:t>
            </a:r>
            <a:endParaRPr kumimoji="1" lang="en-US" altLang="ja-JP" sz="1100" dirty="0">
              <a:solidFill>
                <a:schemeClr val="tx1">
                  <a:lumMod val="50000"/>
                  <a:lumOff val="50000"/>
                </a:schemeClr>
              </a:solidFill>
              <a:latin typeface="メイリオ" panose="020B0604030504040204" pitchFamily="50" charset="-128"/>
              <a:ea typeface="メイリオ" panose="020B0604030504040204" pitchFamily="50" charset="-128"/>
            </a:endParaRPr>
          </a:p>
          <a:p>
            <a:pPr marL="182563" indent="-182563" algn="ctr">
              <a:lnSpc>
                <a:spcPct val="150000"/>
              </a:lnSpc>
            </a:pPr>
            <a:r>
              <a:rPr kumimoji="1" lang="ja-JP" altLang="en-US" sz="1100" dirty="0">
                <a:solidFill>
                  <a:schemeClr val="tx1">
                    <a:lumMod val="50000"/>
                    <a:lumOff val="50000"/>
                  </a:schemeClr>
                </a:solidFill>
                <a:latin typeface="メイリオ" panose="020B0604030504040204" pitchFamily="50" charset="-128"/>
                <a:ea typeface="メイリオ" panose="020B0604030504040204" pitchFamily="50" charset="-128"/>
              </a:rPr>
              <a:t>いえない</a:t>
            </a:r>
          </a:p>
        </p:txBody>
      </p:sp>
      <p:sp>
        <p:nvSpPr>
          <p:cNvPr id="23" name="テキスト ボックス 22"/>
          <p:cNvSpPr txBox="1"/>
          <p:nvPr/>
        </p:nvSpPr>
        <p:spPr>
          <a:xfrm>
            <a:off x="1476586" y="1013215"/>
            <a:ext cx="7020649" cy="830997"/>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Q09</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研究データ管理について、ここまで解説してきたような国内外の動向を知っていましたか？</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[AXIES1]</a:t>
            </a:r>
            <a:endPar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1674688" y="1739831"/>
            <a:ext cx="6257061" cy="830997"/>
          </a:xfrm>
          <a:prstGeom prst="rect">
            <a:avLst/>
          </a:prstGeom>
          <a:noFill/>
        </p:spPr>
        <p:txBody>
          <a:bodyPr wrap="square" rtlCol="0">
            <a:spAutoFit/>
          </a:bodyPr>
          <a:lstStyle/>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はい</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いいえ</a:t>
            </a:r>
            <a:endPar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50848374"/>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spd="med" advTm="2000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D4872625-A23C-4FE5-BDCC-D02CC3C9811C}"/>
              </a:ext>
            </a:extLst>
          </p:cNvPr>
          <p:cNvGrpSpPr/>
          <p:nvPr/>
        </p:nvGrpSpPr>
        <p:grpSpPr>
          <a:xfrm>
            <a:off x="120422" y="165219"/>
            <a:ext cx="1052683" cy="1052683"/>
            <a:chOff x="280795" y="447023"/>
            <a:chExt cx="1052683" cy="1052683"/>
          </a:xfrm>
        </p:grpSpPr>
        <p:sp>
          <p:nvSpPr>
            <p:cNvPr id="3" name="楕円 2"/>
            <p:cNvSpPr>
              <a:spLocks noChangeAspect="1"/>
            </p:cNvSpPr>
            <p:nvPr/>
          </p:nvSpPr>
          <p:spPr>
            <a:xfrm>
              <a:off x="280795" y="447023"/>
              <a:ext cx="1052683" cy="1052683"/>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83970" y="788698"/>
              <a:ext cx="646331" cy="369332"/>
            </a:xfrm>
            <a:prstGeom prst="rect">
              <a:avLst/>
            </a:prstGeom>
            <a:noFill/>
          </p:spPr>
          <p:txBody>
            <a:bodyPr wrap="none" rtlCol="0">
              <a:spAutoFit/>
            </a:bodyPr>
            <a:lstStyle/>
            <a:p>
              <a:pPr algn="ctr"/>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質問</a:t>
              </a:r>
            </a:p>
          </p:txBody>
        </p:sp>
      </p:gr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42</a:t>
            </a:fld>
            <a:endParaRPr kumimoji="1" lang="ja-JP" altLang="en-US"/>
          </a:p>
        </p:txBody>
      </p:sp>
      <p:sp>
        <p:nvSpPr>
          <p:cNvPr id="10" name="テキスト ボックス 9">
            <a:extLst>
              <a:ext uri="{FF2B5EF4-FFF2-40B4-BE49-F238E27FC236}">
                <a16:creationId xmlns:a16="http://schemas.microsoft.com/office/drawing/2014/main" id="{D66160F2-1FE1-4DD4-B874-7CECAB40BC48}"/>
              </a:ext>
            </a:extLst>
          </p:cNvPr>
          <p:cNvSpPr txBox="1"/>
          <p:nvPr/>
        </p:nvSpPr>
        <p:spPr>
          <a:xfrm>
            <a:off x="1612640" y="752971"/>
            <a:ext cx="7020649" cy="830997"/>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Q11</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研究データ管理のための環境（システムやストレージ）が本学で整備された場合、その環境に保存したい研究データはありますか？</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[AXIES6]</a:t>
            </a:r>
            <a:endPar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98856B3B-EC68-496C-A8E2-25151981A926}"/>
              </a:ext>
            </a:extLst>
          </p:cNvPr>
          <p:cNvSpPr txBox="1"/>
          <p:nvPr/>
        </p:nvSpPr>
        <p:spPr>
          <a:xfrm>
            <a:off x="1869895" y="3571613"/>
            <a:ext cx="6135857" cy="1938992"/>
          </a:xfrm>
          <a:prstGeom prst="rect">
            <a:avLst/>
          </a:prstGeom>
          <a:noFill/>
        </p:spPr>
        <p:txBody>
          <a:bodyPr wrap="square" rtlCol="0">
            <a:spAutoFit/>
          </a:bodyPr>
          <a:lstStyle/>
          <a:p>
            <a:pPr marL="342900" indent="-342900">
              <a:lnSpc>
                <a:spcPct val="150000"/>
              </a:lnSpc>
              <a:buFont typeface="+mj-lt"/>
              <a:buAutoNum type="alphaLcPeriod"/>
            </a:pP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100GB</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未満</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100GB</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以上～</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1TB</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未満</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1TB</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以上～</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10TB</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未満</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10TB</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以上～</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1PB</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未満</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1PB</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以上</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1809294" y="1583968"/>
            <a:ext cx="6257061" cy="1200329"/>
          </a:xfrm>
          <a:prstGeom prst="rect">
            <a:avLst/>
          </a:prstGeom>
          <a:noFill/>
        </p:spPr>
        <p:txBody>
          <a:bodyPr wrap="square" rtlCol="0">
            <a:spAutoFit/>
          </a:bodyPr>
          <a:lstStyle/>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はい</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いいえ</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わからない</a:t>
            </a:r>
          </a:p>
        </p:txBody>
      </p:sp>
      <p:sp>
        <p:nvSpPr>
          <p:cNvPr id="14" name="テキスト ボックス 13"/>
          <p:cNvSpPr txBox="1"/>
          <p:nvPr/>
        </p:nvSpPr>
        <p:spPr>
          <a:xfrm>
            <a:off x="1612639" y="2875000"/>
            <a:ext cx="7302761" cy="715581"/>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Q12</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「はい」の場合、保存したい研究データの規模はどの程度ですか</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[AXIES6]</a:t>
            </a:r>
            <a:endPar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8830825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D4872625-A23C-4FE5-BDCC-D02CC3C9811C}"/>
              </a:ext>
            </a:extLst>
          </p:cNvPr>
          <p:cNvGrpSpPr/>
          <p:nvPr/>
        </p:nvGrpSpPr>
        <p:grpSpPr>
          <a:xfrm>
            <a:off x="120422" y="165219"/>
            <a:ext cx="1052683" cy="1052683"/>
            <a:chOff x="280795" y="447023"/>
            <a:chExt cx="1052683" cy="1052683"/>
          </a:xfrm>
        </p:grpSpPr>
        <p:sp>
          <p:nvSpPr>
            <p:cNvPr id="3" name="楕円 2"/>
            <p:cNvSpPr>
              <a:spLocks noChangeAspect="1"/>
            </p:cNvSpPr>
            <p:nvPr/>
          </p:nvSpPr>
          <p:spPr>
            <a:xfrm>
              <a:off x="280795" y="447023"/>
              <a:ext cx="1052683" cy="1052683"/>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83970" y="788698"/>
              <a:ext cx="646331" cy="369332"/>
            </a:xfrm>
            <a:prstGeom prst="rect">
              <a:avLst/>
            </a:prstGeom>
            <a:noFill/>
          </p:spPr>
          <p:txBody>
            <a:bodyPr wrap="none" rtlCol="0">
              <a:spAutoFit/>
            </a:bodyPr>
            <a:lstStyle/>
            <a:p>
              <a:pPr algn="ctr"/>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質問</a:t>
              </a:r>
            </a:p>
          </p:txBody>
        </p:sp>
      </p:gr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43</a:t>
            </a:fld>
            <a:endParaRPr kumimoji="1" lang="ja-JP" altLang="en-US"/>
          </a:p>
        </p:txBody>
      </p:sp>
      <p:sp>
        <p:nvSpPr>
          <p:cNvPr id="10" name="テキスト ボックス 9"/>
          <p:cNvSpPr txBox="1"/>
          <p:nvPr/>
        </p:nvSpPr>
        <p:spPr>
          <a:xfrm>
            <a:off x="1376575" y="1217902"/>
            <a:ext cx="7767425" cy="461665"/>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Q13</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「はい」の場合、データのタイプは？（複数選択可）</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 </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[AXIES6]</a:t>
            </a:r>
            <a:endParaRPr kumimoji="1" lang="ja-JP" altLang="en-US" sz="16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633832" y="1744243"/>
            <a:ext cx="6135857" cy="2677656"/>
          </a:xfrm>
          <a:prstGeom prst="rect">
            <a:avLst/>
          </a:prstGeom>
          <a:noFill/>
        </p:spPr>
        <p:txBody>
          <a:bodyPr wrap="square" rtlCol="0">
            <a:spAutoFit/>
          </a:bodyPr>
          <a:lstStyle/>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テキスト</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数値データ</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マルチメディア（画像、音声、動画）</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データベース（</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DB</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システム含む）</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ソースコード、解析ツール、実験手順や装置図面</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データタイプが複合的なファイル</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その他（）</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7938298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D4872625-A23C-4FE5-BDCC-D02CC3C9811C}"/>
              </a:ext>
            </a:extLst>
          </p:cNvPr>
          <p:cNvGrpSpPr/>
          <p:nvPr/>
        </p:nvGrpSpPr>
        <p:grpSpPr>
          <a:xfrm>
            <a:off x="120422" y="165219"/>
            <a:ext cx="1052683" cy="1052683"/>
            <a:chOff x="280795" y="447023"/>
            <a:chExt cx="1052683" cy="1052683"/>
          </a:xfrm>
        </p:grpSpPr>
        <p:sp>
          <p:nvSpPr>
            <p:cNvPr id="3" name="楕円 2"/>
            <p:cNvSpPr>
              <a:spLocks noChangeAspect="1"/>
            </p:cNvSpPr>
            <p:nvPr/>
          </p:nvSpPr>
          <p:spPr>
            <a:xfrm>
              <a:off x="280795" y="447023"/>
              <a:ext cx="1052683" cy="1052683"/>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83970" y="788698"/>
              <a:ext cx="646331" cy="369332"/>
            </a:xfrm>
            <a:prstGeom prst="rect">
              <a:avLst/>
            </a:prstGeom>
            <a:noFill/>
          </p:spPr>
          <p:txBody>
            <a:bodyPr wrap="none" rtlCol="0">
              <a:spAutoFit/>
            </a:bodyPr>
            <a:lstStyle/>
            <a:p>
              <a:pPr algn="ctr"/>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質問</a:t>
              </a:r>
            </a:p>
          </p:txBody>
        </p:sp>
      </p:grpSp>
      <p:sp>
        <p:nvSpPr>
          <p:cNvPr id="5" name="テキスト ボックス 4"/>
          <p:cNvSpPr txBox="1"/>
          <p:nvPr/>
        </p:nvSpPr>
        <p:spPr>
          <a:xfrm>
            <a:off x="1390863" y="1217902"/>
            <a:ext cx="7020649" cy="830997"/>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Q14</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大学が研究データ管理システムを整備するとした場合、どのような点に期待しますか？（どのような要件が必要ですか？）</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 </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[AXIES9]</a:t>
            </a:r>
            <a:endParaRPr kumimoji="1" lang="ja-JP" altLang="en-US" sz="16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712254" y="2152276"/>
            <a:ext cx="6472719" cy="3046988"/>
          </a:xfrm>
          <a:prstGeom prst="rect">
            <a:avLst/>
          </a:prstGeom>
          <a:noFill/>
        </p:spPr>
        <p:txBody>
          <a:bodyPr wrap="square" rtlCol="0">
            <a:spAutoFit/>
          </a:bodyPr>
          <a:lstStyle/>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研究データのバックアップが定期的に実施される</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異動・退職後も大学で研究データが保管される</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研究者間で研究データが共有・更新しやすくなる</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研究データのバージョン管理が容易になる</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データの入出力のスピード・ストレスのなさ</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保存できるデータ容量に余裕があること</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その他（）</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よくわからない</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44</a:t>
            </a:fld>
            <a:endParaRPr kumimoji="1" lang="ja-JP" altLang="en-US"/>
          </a:p>
        </p:txBody>
      </p:sp>
    </p:spTree>
    <p:extLst>
      <p:ext uri="{BB962C8B-B14F-4D97-AF65-F5344CB8AC3E}">
        <p14:creationId xmlns:p14="http://schemas.microsoft.com/office/powerpoint/2010/main" val="51390389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D4872625-A23C-4FE5-BDCC-D02CC3C9811C}"/>
              </a:ext>
            </a:extLst>
          </p:cNvPr>
          <p:cNvGrpSpPr/>
          <p:nvPr/>
        </p:nvGrpSpPr>
        <p:grpSpPr>
          <a:xfrm>
            <a:off x="120422" y="165219"/>
            <a:ext cx="1052683" cy="1052683"/>
            <a:chOff x="280795" y="447023"/>
            <a:chExt cx="1052683" cy="1052683"/>
          </a:xfrm>
        </p:grpSpPr>
        <p:sp>
          <p:nvSpPr>
            <p:cNvPr id="3" name="楕円 2"/>
            <p:cNvSpPr>
              <a:spLocks noChangeAspect="1"/>
            </p:cNvSpPr>
            <p:nvPr/>
          </p:nvSpPr>
          <p:spPr>
            <a:xfrm>
              <a:off x="280795" y="447023"/>
              <a:ext cx="1052683" cy="1052683"/>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83970" y="788698"/>
              <a:ext cx="646331" cy="369332"/>
            </a:xfrm>
            <a:prstGeom prst="rect">
              <a:avLst/>
            </a:prstGeom>
            <a:noFill/>
          </p:spPr>
          <p:txBody>
            <a:bodyPr wrap="none" rtlCol="0">
              <a:spAutoFit/>
            </a:bodyPr>
            <a:lstStyle/>
            <a:p>
              <a:pPr algn="ctr"/>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質問</a:t>
              </a:r>
            </a:p>
          </p:txBody>
        </p:sp>
      </p:grpSp>
      <p:sp>
        <p:nvSpPr>
          <p:cNvPr id="5" name="テキスト ボックス 4"/>
          <p:cNvSpPr txBox="1"/>
          <p:nvPr/>
        </p:nvSpPr>
        <p:spPr>
          <a:xfrm>
            <a:off x="1476587" y="691561"/>
            <a:ext cx="7295938" cy="430887"/>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Q15</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これまでに収集・作成した研究データを公開したことがありますか？</a:t>
            </a:r>
            <a:endParaRPr kumimoji="1" lang="ja-JP" altLang="en-US" sz="16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476586" y="4792140"/>
            <a:ext cx="7020649" cy="830997"/>
          </a:xfrm>
          <a:prstGeom prst="rect">
            <a:avLst/>
          </a:prstGeom>
          <a:noFill/>
        </p:spPr>
        <p:txBody>
          <a:bodyPr wrap="square" rtlCol="0">
            <a:spAutoFit/>
          </a:bodyPr>
          <a:lstStyle/>
          <a:p>
            <a:pPr>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Q17</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自身や指導学生の研究に、公開されているデータを利用したことがありますか？</a:t>
            </a:r>
            <a:endParaRPr kumimoji="1" lang="ja-JP" altLang="en-US" sz="16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45</a:t>
            </a:fld>
            <a:endParaRPr kumimoji="1" lang="ja-JP" altLang="en-US"/>
          </a:p>
        </p:txBody>
      </p:sp>
      <p:sp>
        <p:nvSpPr>
          <p:cNvPr id="12" name="テキスト ボックス 11">
            <a:extLst>
              <a:ext uri="{FF2B5EF4-FFF2-40B4-BE49-F238E27FC236}">
                <a16:creationId xmlns:a16="http://schemas.microsoft.com/office/drawing/2014/main" id="{D504C6B2-05E4-4FB0-AD96-0E401A58D03D}"/>
              </a:ext>
            </a:extLst>
          </p:cNvPr>
          <p:cNvSpPr txBox="1"/>
          <p:nvPr/>
        </p:nvSpPr>
        <p:spPr>
          <a:xfrm>
            <a:off x="1476587" y="1943013"/>
            <a:ext cx="7295938" cy="430887"/>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Q16</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．「はい」の場合、どこから公開しましたか？（複数回答可）</a:t>
            </a:r>
            <a:endParaRPr kumimoji="1" lang="ja-JP" altLang="en-US" sz="16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09D99B5B-3E27-4330-8193-E65FCE8A593E}"/>
              </a:ext>
            </a:extLst>
          </p:cNvPr>
          <p:cNvSpPr txBox="1"/>
          <p:nvPr/>
        </p:nvSpPr>
        <p:spPr>
          <a:xfrm>
            <a:off x="1756463" y="2362567"/>
            <a:ext cx="6257061" cy="2308324"/>
          </a:xfrm>
          <a:prstGeom prst="rect">
            <a:avLst/>
          </a:prstGeom>
          <a:noFill/>
        </p:spPr>
        <p:txBody>
          <a:bodyPr wrap="square" rtlCol="0">
            <a:spAutoFit/>
          </a:bodyPr>
          <a:lstStyle/>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分野リポジトリ</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データジャーナル</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商用のデータリポジトリ</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無料のデータリポジトリ</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部局や研究室のサイト</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個人のサイト</a:t>
            </a:r>
            <a:endPar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1756463" y="1056637"/>
            <a:ext cx="6257061" cy="830997"/>
          </a:xfrm>
          <a:prstGeom prst="rect">
            <a:avLst/>
          </a:prstGeom>
          <a:noFill/>
        </p:spPr>
        <p:txBody>
          <a:bodyPr wrap="square" rtlCol="0">
            <a:spAutoFit/>
          </a:bodyPr>
          <a:lstStyle/>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はい</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いいえ</a:t>
            </a:r>
            <a:endPar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1756462" y="5525354"/>
            <a:ext cx="6257061" cy="830997"/>
          </a:xfrm>
          <a:prstGeom prst="rect">
            <a:avLst/>
          </a:prstGeom>
          <a:noFill/>
        </p:spPr>
        <p:txBody>
          <a:bodyPr wrap="square" rtlCol="0">
            <a:spAutoFit/>
          </a:bodyPr>
          <a:lstStyle/>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はい</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いいえ</a:t>
            </a:r>
            <a:endPar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5179303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D4872625-A23C-4FE5-BDCC-D02CC3C9811C}"/>
              </a:ext>
            </a:extLst>
          </p:cNvPr>
          <p:cNvGrpSpPr/>
          <p:nvPr/>
        </p:nvGrpSpPr>
        <p:grpSpPr>
          <a:xfrm>
            <a:off x="120422" y="165219"/>
            <a:ext cx="1052683" cy="1052683"/>
            <a:chOff x="280795" y="447023"/>
            <a:chExt cx="1052683" cy="1052683"/>
          </a:xfrm>
        </p:grpSpPr>
        <p:sp>
          <p:nvSpPr>
            <p:cNvPr id="3" name="楕円 2"/>
            <p:cNvSpPr>
              <a:spLocks noChangeAspect="1"/>
            </p:cNvSpPr>
            <p:nvPr/>
          </p:nvSpPr>
          <p:spPr>
            <a:xfrm>
              <a:off x="280795" y="447023"/>
              <a:ext cx="1052683" cy="1052683"/>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83970" y="788698"/>
              <a:ext cx="646331" cy="369332"/>
            </a:xfrm>
            <a:prstGeom prst="rect">
              <a:avLst/>
            </a:prstGeom>
            <a:noFill/>
          </p:spPr>
          <p:txBody>
            <a:bodyPr wrap="none" rtlCol="0">
              <a:spAutoFit/>
            </a:bodyPr>
            <a:lstStyle/>
            <a:p>
              <a:pPr algn="ctr"/>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質問</a:t>
              </a:r>
            </a:p>
          </p:txBody>
        </p:sp>
      </p:gr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46</a:t>
            </a:fld>
            <a:endParaRPr kumimoji="1" lang="ja-JP" altLang="en-US"/>
          </a:p>
        </p:txBody>
      </p:sp>
      <p:sp>
        <p:nvSpPr>
          <p:cNvPr id="10" name="テキスト ボックス 9">
            <a:extLst>
              <a:ext uri="{FF2B5EF4-FFF2-40B4-BE49-F238E27FC236}">
                <a16:creationId xmlns:a16="http://schemas.microsoft.com/office/drawing/2014/main" id="{D66160F2-1FE1-4DD4-B874-7CECAB40BC48}"/>
              </a:ext>
            </a:extLst>
          </p:cNvPr>
          <p:cNvSpPr txBox="1"/>
          <p:nvPr/>
        </p:nvSpPr>
        <p:spPr>
          <a:xfrm>
            <a:off x="1612640" y="752971"/>
            <a:ext cx="7020649" cy="830997"/>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Q18</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研究データを公開する環境が本学で整備された場合、公開可能な研究データはありますか？</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 </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[AXIES7]</a:t>
            </a:r>
            <a:endPar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98856B3B-EC68-496C-A8E2-25151981A926}"/>
              </a:ext>
            </a:extLst>
          </p:cNvPr>
          <p:cNvSpPr txBox="1"/>
          <p:nvPr/>
        </p:nvSpPr>
        <p:spPr>
          <a:xfrm>
            <a:off x="1869895" y="3599748"/>
            <a:ext cx="6135857" cy="1938992"/>
          </a:xfrm>
          <a:prstGeom prst="rect">
            <a:avLst/>
          </a:prstGeom>
          <a:noFill/>
        </p:spPr>
        <p:txBody>
          <a:bodyPr wrap="square" rtlCol="0">
            <a:spAutoFit/>
          </a:bodyPr>
          <a:lstStyle/>
          <a:p>
            <a:pPr marL="342900" indent="-342900">
              <a:lnSpc>
                <a:spcPct val="150000"/>
              </a:lnSpc>
              <a:buFont typeface="+mj-lt"/>
              <a:buAutoNum type="alphaLcPeriod"/>
            </a:pP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100GB</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未満</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100GB</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以上～</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1TB</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未満</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1TB</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以上～</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10TB</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未満</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10TB</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以上～</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1PB</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未満</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1PB</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以上</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1809294" y="1583968"/>
            <a:ext cx="6257061" cy="1200329"/>
          </a:xfrm>
          <a:prstGeom prst="rect">
            <a:avLst/>
          </a:prstGeom>
          <a:noFill/>
        </p:spPr>
        <p:txBody>
          <a:bodyPr wrap="square" rtlCol="0">
            <a:spAutoFit/>
          </a:bodyPr>
          <a:lstStyle/>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はい</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いいえ</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わからない</a:t>
            </a:r>
          </a:p>
        </p:txBody>
      </p:sp>
      <p:sp>
        <p:nvSpPr>
          <p:cNvPr id="14" name="テキスト ボックス 13"/>
          <p:cNvSpPr txBox="1"/>
          <p:nvPr/>
        </p:nvSpPr>
        <p:spPr>
          <a:xfrm>
            <a:off x="1612639" y="2903135"/>
            <a:ext cx="7020649" cy="715581"/>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Q19</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「はい」の場合、公開可能な研究データの規模はどの程度ですか？</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 </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[AXIES7]</a:t>
            </a:r>
            <a:endPar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2591900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D4872625-A23C-4FE5-BDCC-D02CC3C9811C}"/>
              </a:ext>
            </a:extLst>
          </p:cNvPr>
          <p:cNvGrpSpPr/>
          <p:nvPr/>
        </p:nvGrpSpPr>
        <p:grpSpPr>
          <a:xfrm>
            <a:off x="120422" y="165219"/>
            <a:ext cx="1052683" cy="1052683"/>
            <a:chOff x="280795" y="447023"/>
            <a:chExt cx="1052683" cy="1052683"/>
          </a:xfrm>
        </p:grpSpPr>
        <p:sp>
          <p:nvSpPr>
            <p:cNvPr id="3" name="楕円 2"/>
            <p:cNvSpPr>
              <a:spLocks noChangeAspect="1"/>
            </p:cNvSpPr>
            <p:nvPr/>
          </p:nvSpPr>
          <p:spPr>
            <a:xfrm>
              <a:off x="280795" y="447023"/>
              <a:ext cx="1052683" cy="1052683"/>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83970" y="788698"/>
              <a:ext cx="646331" cy="369332"/>
            </a:xfrm>
            <a:prstGeom prst="rect">
              <a:avLst/>
            </a:prstGeom>
            <a:noFill/>
          </p:spPr>
          <p:txBody>
            <a:bodyPr wrap="none" rtlCol="0">
              <a:spAutoFit/>
            </a:bodyPr>
            <a:lstStyle/>
            <a:p>
              <a:pPr algn="ctr"/>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質問</a:t>
              </a:r>
            </a:p>
          </p:txBody>
        </p:sp>
      </p:gr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47</a:t>
            </a:fld>
            <a:endParaRPr kumimoji="1" lang="ja-JP" altLang="en-US"/>
          </a:p>
        </p:txBody>
      </p:sp>
      <p:sp>
        <p:nvSpPr>
          <p:cNvPr id="10" name="テキスト ボックス 9"/>
          <p:cNvSpPr txBox="1"/>
          <p:nvPr/>
        </p:nvSpPr>
        <p:spPr>
          <a:xfrm>
            <a:off x="1376575" y="1217902"/>
            <a:ext cx="7767425" cy="430887"/>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Q20</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「はい」の場合、データのタイプは？（複数選択可）</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 [AXIES7]</a:t>
            </a:r>
            <a:endPar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633832" y="1744243"/>
            <a:ext cx="6135857" cy="2677656"/>
          </a:xfrm>
          <a:prstGeom prst="rect">
            <a:avLst/>
          </a:prstGeom>
          <a:noFill/>
        </p:spPr>
        <p:txBody>
          <a:bodyPr wrap="square" rtlCol="0">
            <a:spAutoFit/>
          </a:bodyPr>
          <a:lstStyle/>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テキスト</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数値データ</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マルチメディア（画像、音声、動画）</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データベース（</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DB</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システム含む）</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ソースコード、解析ツール、実験手順や装置図面</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データタイプが複合的なファイル</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その他（）</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1376575" y="4763302"/>
            <a:ext cx="7481676" cy="738664"/>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Q21</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差し支えなければ、公開可能な公開可能なデータの内容を記述ください</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[AXIES7]</a:t>
            </a:r>
            <a:endParaRPr kumimoji="1" lang="ja-JP" altLang="en-US" sz="1600" b="1" dirty="0">
              <a:solidFill>
                <a:schemeClr val="accent5">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3114772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D4872625-A23C-4FE5-BDCC-D02CC3C9811C}"/>
              </a:ext>
            </a:extLst>
          </p:cNvPr>
          <p:cNvGrpSpPr/>
          <p:nvPr/>
        </p:nvGrpSpPr>
        <p:grpSpPr>
          <a:xfrm>
            <a:off x="120422" y="165219"/>
            <a:ext cx="1052683" cy="1052683"/>
            <a:chOff x="280795" y="447023"/>
            <a:chExt cx="1052683" cy="1052683"/>
          </a:xfrm>
        </p:grpSpPr>
        <p:sp>
          <p:nvSpPr>
            <p:cNvPr id="3" name="楕円 2"/>
            <p:cNvSpPr>
              <a:spLocks noChangeAspect="1"/>
            </p:cNvSpPr>
            <p:nvPr/>
          </p:nvSpPr>
          <p:spPr>
            <a:xfrm>
              <a:off x="280795" y="447023"/>
              <a:ext cx="1052683" cy="1052683"/>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83970" y="788698"/>
              <a:ext cx="646331" cy="369332"/>
            </a:xfrm>
            <a:prstGeom prst="rect">
              <a:avLst/>
            </a:prstGeom>
            <a:noFill/>
          </p:spPr>
          <p:txBody>
            <a:bodyPr wrap="none" rtlCol="0">
              <a:spAutoFit/>
            </a:bodyPr>
            <a:lstStyle/>
            <a:p>
              <a:pPr algn="ctr"/>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質問</a:t>
              </a:r>
            </a:p>
          </p:txBody>
        </p:sp>
      </p:grpSp>
      <p:sp>
        <p:nvSpPr>
          <p:cNvPr id="5" name="テキスト ボックス 4"/>
          <p:cNvSpPr txBox="1"/>
          <p:nvPr/>
        </p:nvSpPr>
        <p:spPr>
          <a:xfrm>
            <a:off x="1476587" y="691561"/>
            <a:ext cx="7020649" cy="830997"/>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Q22</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自身の研究データの公開についてどのように考えますか？（複数回答可）</a:t>
            </a:r>
            <a:endParaRPr kumimoji="1" lang="ja-JP" altLang="en-US" sz="16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634412" y="1625935"/>
            <a:ext cx="6257061" cy="3016210"/>
          </a:xfrm>
          <a:prstGeom prst="rect">
            <a:avLst/>
          </a:prstGeom>
          <a:noFill/>
        </p:spPr>
        <p:txBody>
          <a:bodyPr wrap="square" rtlCol="0">
            <a:spAutoFit/>
          </a:bodyPr>
          <a:lstStyle/>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公開のためのリポジトリやサポートがあれば公開したいデータがある</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データの公開が業績として認められるのであれば公開したい</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個人情報の取り扱いや法的なサポートがあれば公開したい</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センシティブなデータがあるのでデータは公開できない</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自分のデータはほかの研究者には役に立ちそうにないので公開の意義を感じない</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面倒なので公開したくない</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48</a:t>
            </a:fld>
            <a:endParaRPr kumimoji="1" lang="ja-JP" altLang="en-US"/>
          </a:p>
        </p:txBody>
      </p:sp>
      <p:sp>
        <p:nvSpPr>
          <p:cNvPr id="10" name="テキスト ボックス 9">
            <a:extLst>
              <a:ext uri="{FF2B5EF4-FFF2-40B4-BE49-F238E27FC236}">
                <a16:creationId xmlns:a16="http://schemas.microsoft.com/office/drawing/2014/main" id="{747A7902-1213-4F29-AFD8-5D3F3B9938F1}"/>
              </a:ext>
            </a:extLst>
          </p:cNvPr>
          <p:cNvSpPr txBox="1"/>
          <p:nvPr/>
        </p:nvSpPr>
        <p:spPr>
          <a:xfrm>
            <a:off x="1494701" y="4776300"/>
            <a:ext cx="7020649" cy="715581"/>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Q23</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．研究データ管理について、ご意見・ご質問があればご記入ください</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[AXIES11]</a:t>
            </a:r>
            <a:endPar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8319135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D4872625-A23C-4FE5-BDCC-D02CC3C9811C}"/>
              </a:ext>
            </a:extLst>
          </p:cNvPr>
          <p:cNvGrpSpPr/>
          <p:nvPr/>
        </p:nvGrpSpPr>
        <p:grpSpPr>
          <a:xfrm>
            <a:off x="120422" y="165219"/>
            <a:ext cx="1052683" cy="1052683"/>
            <a:chOff x="280795" y="447023"/>
            <a:chExt cx="1052683" cy="1052683"/>
          </a:xfrm>
        </p:grpSpPr>
        <p:sp>
          <p:nvSpPr>
            <p:cNvPr id="3" name="楕円 2"/>
            <p:cNvSpPr>
              <a:spLocks noChangeAspect="1"/>
            </p:cNvSpPr>
            <p:nvPr/>
          </p:nvSpPr>
          <p:spPr>
            <a:xfrm>
              <a:off x="280795" y="447023"/>
              <a:ext cx="1052683" cy="1052683"/>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83970" y="788698"/>
              <a:ext cx="646331" cy="369332"/>
            </a:xfrm>
            <a:prstGeom prst="rect">
              <a:avLst/>
            </a:prstGeom>
            <a:noFill/>
          </p:spPr>
          <p:txBody>
            <a:bodyPr wrap="none" rtlCol="0">
              <a:spAutoFit/>
            </a:bodyPr>
            <a:lstStyle/>
            <a:p>
              <a:pPr algn="ctr"/>
              <a:r>
                <a:rPr kumimoji="1" lang="ja-JP" altLang="en-US" b="1" dirty="0">
                  <a:solidFill>
                    <a:schemeClr val="accent5">
                      <a:lumMod val="75000"/>
                    </a:schemeClr>
                  </a:solidFill>
                  <a:latin typeface="メイリオ" panose="020B0604030504040204" pitchFamily="50" charset="-128"/>
                  <a:ea typeface="メイリオ" panose="020B0604030504040204" pitchFamily="50" charset="-128"/>
                </a:rPr>
                <a:t>質問</a:t>
              </a:r>
            </a:p>
          </p:txBody>
        </p:sp>
      </p:grpSp>
      <p:sp>
        <p:nvSpPr>
          <p:cNvPr id="5" name="テキスト ボックス 4"/>
          <p:cNvSpPr txBox="1"/>
          <p:nvPr/>
        </p:nvSpPr>
        <p:spPr>
          <a:xfrm>
            <a:off x="1476587" y="706358"/>
            <a:ext cx="7020649" cy="461665"/>
          </a:xfrm>
          <a:prstGeom prst="rect">
            <a:avLst/>
          </a:prstGeom>
          <a:noFill/>
        </p:spPr>
        <p:txBody>
          <a:bodyPr wrap="square" rtlCol="0">
            <a:spAutoFit/>
          </a:bodyPr>
          <a:lstStyle/>
          <a:p>
            <a:pPr marL="182563" indent="-182563">
              <a:lnSpc>
                <a:spcPct val="150000"/>
              </a:lnSpc>
            </a:pP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最後に、あなたの職位と分野について教えてください。</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 </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[AXIES]</a:t>
            </a:r>
            <a:endParaRPr kumimoji="1" lang="ja-JP" altLang="en-US" sz="16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634412" y="1625935"/>
            <a:ext cx="3533033" cy="3416320"/>
          </a:xfrm>
          <a:prstGeom prst="rect">
            <a:avLst/>
          </a:prstGeom>
          <a:noFill/>
        </p:spPr>
        <p:txBody>
          <a:bodyPr wrap="square" rtlCol="0">
            <a:spAutoFit/>
          </a:bodyPr>
          <a:lstStyle/>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教授</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准教授</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講師</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助教</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助手</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研究員（ポスドク、学振</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PD</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等）</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博士後期課程院生</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博士前期課程院生</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学部生</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教育</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研究補助</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その他</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49</a:t>
            </a:fld>
            <a:endParaRPr kumimoji="1" lang="ja-JP" altLang="en-US"/>
          </a:p>
        </p:txBody>
      </p:sp>
      <p:sp>
        <p:nvSpPr>
          <p:cNvPr id="10" name="テキスト ボックス 9">
            <a:extLst>
              <a:ext uri="{FF2B5EF4-FFF2-40B4-BE49-F238E27FC236}">
                <a16:creationId xmlns:a16="http://schemas.microsoft.com/office/drawing/2014/main" id="{747A7902-1213-4F29-AFD8-5D3F3B9938F1}"/>
              </a:ext>
            </a:extLst>
          </p:cNvPr>
          <p:cNvSpPr txBox="1"/>
          <p:nvPr/>
        </p:nvSpPr>
        <p:spPr>
          <a:xfrm>
            <a:off x="5321215" y="6075419"/>
            <a:ext cx="3089450" cy="646331"/>
          </a:xfrm>
          <a:prstGeom prst="rect">
            <a:avLst/>
          </a:prstGeom>
          <a:noFill/>
        </p:spPr>
        <p:txBody>
          <a:bodyPr wrap="square" rtlCol="0">
            <a:spAutoFit/>
          </a:bodyPr>
          <a:lstStyle/>
          <a:p>
            <a:pPr marL="182563" indent="-182563">
              <a:lnSpc>
                <a:spcPct val="150000"/>
              </a:lnSpc>
            </a:pP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総務省統計局「平成</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30</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年科学技術研究調査」の分野分類を利用</a:t>
            </a:r>
            <a:endParaRPr kumimoji="1"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747A7902-1213-4F29-AFD8-5D3F3B9938F1}"/>
              </a:ext>
            </a:extLst>
          </p:cNvPr>
          <p:cNvSpPr txBox="1"/>
          <p:nvPr/>
        </p:nvSpPr>
        <p:spPr>
          <a:xfrm>
            <a:off x="1476587" y="1260810"/>
            <a:ext cx="3690858" cy="461665"/>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Q24</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職位</a:t>
            </a:r>
            <a:endParaRPr kumimoji="1" lang="ja-JP" altLang="en-US" sz="16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483095" y="1625935"/>
            <a:ext cx="3533033" cy="4524315"/>
          </a:xfrm>
          <a:prstGeom prst="rect">
            <a:avLst/>
          </a:prstGeom>
          <a:noFill/>
        </p:spPr>
        <p:txBody>
          <a:bodyPr wrap="square" rtlCol="0">
            <a:spAutoFit/>
          </a:bodyPr>
          <a:lstStyle/>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文学</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法学</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経済学</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その他の人文・社会科学</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理学</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工学</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農学</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医学・歯学・薬学</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その他保健</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家政学</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教育学</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pPr marL="342900" indent="-342900">
              <a:lnSpc>
                <a:spcPct val="150000"/>
              </a:lnSpc>
              <a:buFont typeface="+mj-lt"/>
              <a:buAutoNum type="alphaLcPeriod"/>
            </a:pPr>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その他</a:t>
            </a:r>
            <a:endParaRPr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747A7902-1213-4F29-AFD8-5D3F3B9938F1}"/>
              </a:ext>
            </a:extLst>
          </p:cNvPr>
          <p:cNvSpPr txBox="1"/>
          <p:nvPr/>
        </p:nvSpPr>
        <p:spPr>
          <a:xfrm>
            <a:off x="5325270" y="1260810"/>
            <a:ext cx="3690858" cy="461665"/>
          </a:xfrm>
          <a:prstGeom prst="rect">
            <a:avLst/>
          </a:prstGeom>
          <a:noFill/>
        </p:spPr>
        <p:txBody>
          <a:bodyPr wrap="square" rtlCol="0">
            <a:spAutoFit/>
          </a:bodyPr>
          <a:lstStyle/>
          <a:p>
            <a:pPr marL="182563" indent="-182563">
              <a:lnSpc>
                <a:spcPct val="150000"/>
              </a:lnSpc>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rPr>
              <a:t>Q25</a:t>
            </a:r>
            <a:r>
              <a:rPr lang="ja-JP" altLang="en-US" sz="1600" b="1" dirty="0" err="1">
                <a:solidFill>
                  <a:schemeClr val="accent5">
                    <a:lumMod val="75000"/>
                  </a:schemeClr>
                </a:solidFill>
                <a:latin typeface="メイリオ" panose="020B0604030504040204" pitchFamily="50" charset="-128"/>
                <a:ea typeface="メイリオ" panose="020B0604030504040204" pitchFamily="50" charset="-128"/>
              </a:rPr>
              <a:t>．</a:t>
            </a:r>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分野</a:t>
            </a:r>
            <a:endParaRPr kumimoji="1" lang="ja-JP" altLang="en-US" sz="1600" b="1" dirty="0">
              <a:solidFill>
                <a:schemeClr val="accent5">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380190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EAB369C-0849-4D69-99EA-61AA8EAEFC34}"/>
              </a:ext>
            </a:extLst>
          </p:cNvPr>
          <p:cNvSpPr>
            <a:spLocks noGrp="1"/>
          </p:cNvSpPr>
          <p:nvPr>
            <p:ph type="sldNum" sz="quarter" idx="12"/>
          </p:nvPr>
        </p:nvSpPr>
        <p:spPr/>
        <p:txBody>
          <a:bodyPr/>
          <a:lstStyle/>
          <a:p>
            <a:fld id="{2AF7E1A5-65D0-4BAB-B45E-F1648246AF86}" type="slidenum">
              <a:rPr kumimoji="1" lang="ja-JP" altLang="en-US" smtClean="0"/>
              <a:t>5</a:t>
            </a:fld>
            <a:endParaRPr kumimoji="1" lang="ja-JP" altLang="en-US"/>
          </a:p>
        </p:txBody>
      </p:sp>
      <p:sp>
        <p:nvSpPr>
          <p:cNvPr id="3" name="テキスト ボックス 2">
            <a:extLst>
              <a:ext uri="{FF2B5EF4-FFF2-40B4-BE49-F238E27FC236}">
                <a16:creationId xmlns:a16="http://schemas.microsoft.com/office/drawing/2014/main" id="{FD61628A-B0C4-4581-8073-69CC2AF4B412}"/>
              </a:ext>
            </a:extLst>
          </p:cNvPr>
          <p:cNvSpPr txBox="1"/>
          <p:nvPr/>
        </p:nvSpPr>
        <p:spPr>
          <a:xfrm>
            <a:off x="2325231" y="3013501"/>
            <a:ext cx="4493538" cy="954107"/>
          </a:xfrm>
          <a:prstGeom prst="rect">
            <a:avLst/>
          </a:prstGeom>
          <a:noFill/>
        </p:spPr>
        <p:txBody>
          <a:bodyPr wrap="none" rtlCol="0">
            <a:spAutoFit/>
          </a:bodyPr>
          <a:lstStyle/>
          <a:p>
            <a:pPr algn="ctr"/>
            <a:r>
              <a:rPr kumimoji="1" lang="ja-JP" altLang="en-US" sz="2800" b="1" dirty="0">
                <a:solidFill>
                  <a:schemeClr val="tx2">
                    <a:lumMod val="60000"/>
                    <a:lumOff val="40000"/>
                  </a:schemeClr>
                </a:solidFill>
                <a:latin typeface="メイリオ" panose="020B0604030504040204" pitchFamily="50" charset="-128"/>
                <a:ea typeface="メイリオ" panose="020B0604030504040204" pitchFamily="50" charset="-128"/>
              </a:rPr>
              <a:t>例えば、研究室で</a:t>
            </a:r>
            <a:r>
              <a:rPr kumimoji="1" lang="en-US" altLang="ja-JP" sz="2800" b="1" dirty="0">
                <a:solidFill>
                  <a:schemeClr val="tx2">
                    <a:lumMod val="60000"/>
                    <a:lumOff val="40000"/>
                  </a:schemeClr>
                </a:solidFill>
                <a:latin typeface="メイリオ" panose="020B0604030504040204" pitchFamily="50" charset="-128"/>
                <a:ea typeface="メイリオ" panose="020B0604030504040204" pitchFamily="50" charset="-128"/>
              </a:rPr>
              <a:t/>
            </a:r>
            <a:br>
              <a:rPr kumimoji="1" lang="en-US" altLang="ja-JP" sz="2800" b="1" dirty="0">
                <a:solidFill>
                  <a:schemeClr val="tx2">
                    <a:lumMod val="60000"/>
                    <a:lumOff val="40000"/>
                  </a:schemeClr>
                </a:solidFill>
                <a:latin typeface="メイリオ" panose="020B0604030504040204" pitchFamily="50" charset="-128"/>
                <a:ea typeface="メイリオ" panose="020B0604030504040204" pitchFamily="50" charset="-128"/>
              </a:rPr>
            </a:br>
            <a:r>
              <a:rPr kumimoji="1" lang="ja-JP" altLang="en-US" sz="2800" b="1" dirty="0">
                <a:solidFill>
                  <a:schemeClr val="tx2">
                    <a:lumMod val="60000"/>
                    <a:lumOff val="40000"/>
                  </a:schemeClr>
                </a:solidFill>
                <a:latin typeface="メイリオ" panose="020B0604030504040204" pitchFamily="50" charset="-128"/>
                <a:ea typeface="メイリオ" panose="020B0604030504040204" pitchFamily="50" charset="-128"/>
              </a:rPr>
              <a:t>こんなことありませんか？</a:t>
            </a:r>
          </a:p>
        </p:txBody>
      </p:sp>
    </p:spTree>
    <p:extLst>
      <p:ext uri="{BB962C8B-B14F-4D97-AF65-F5344CB8AC3E}">
        <p14:creationId xmlns:p14="http://schemas.microsoft.com/office/powerpoint/2010/main" val="74333050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15850CA-3712-4B37-933E-60AA745C8934}"/>
              </a:ext>
            </a:extLst>
          </p:cNvPr>
          <p:cNvSpPr>
            <a:spLocks noGrp="1"/>
          </p:cNvSpPr>
          <p:nvPr>
            <p:ph type="sldNum" sz="quarter" idx="12"/>
          </p:nvPr>
        </p:nvSpPr>
        <p:spPr/>
        <p:txBody>
          <a:bodyPr/>
          <a:lstStyle/>
          <a:p>
            <a:fld id="{2AF7E1A5-65D0-4BAB-B45E-F1648246AF86}" type="slidenum">
              <a:rPr kumimoji="1" lang="ja-JP" altLang="en-US" smtClean="0"/>
              <a:t>50</a:t>
            </a:fld>
            <a:endParaRPr kumimoji="1" lang="ja-JP" altLang="en-US" dirty="0"/>
          </a:p>
        </p:txBody>
      </p:sp>
      <p:sp>
        <p:nvSpPr>
          <p:cNvPr id="2" name="テキスト ボックス 1"/>
          <p:cNvSpPr txBox="1"/>
          <p:nvPr/>
        </p:nvSpPr>
        <p:spPr>
          <a:xfrm>
            <a:off x="643429" y="1486801"/>
            <a:ext cx="6507807" cy="1772793"/>
          </a:xfrm>
          <a:prstGeom prst="rect">
            <a:avLst/>
          </a:prstGeom>
          <a:noFill/>
        </p:spPr>
        <p:txBody>
          <a:bodyPr wrap="none" rtlCol="0">
            <a:spAutoFit/>
          </a:bodyPr>
          <a:lstStyle/>
          <a:p>
            <a:pPr marL="285750" indent="-285750">
              <a:lnSpc>
                <a:spcPct val="130000"/>
              </a:lnSpc>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rPr>
              <a:t>教材「研究者のための研究データマネジメント」（</a:t>
            </a:r>
            <a:r>
              <a:rPr lang="en-US" altLang="ja-JP" sz="1400" dirty="0">
                <a:latin typeface="メイリオ" panose="020B0604030504040204" pitchFamily="50" charset="-128"/>
                <a:ea typeface="メイリオ" panose="020B0604030504040204" pitchFamily="50" charset="-128"/>
              </a:rPr>
              <a:t>JPCOAR, 2020.10</a:t>
            </a:r>
            <a:r>
              <a:rPr lang="ja-JP" altLang="en-US" sz="1400" dirty="0">
                <a:latin typeface="メイリオ" panose="020B0604030504040204" pitchFamily="50" charset="-128"/>
                <a:ea typeface="メイリオ" panose="020B0604030504040204" pitchFamily="50" charset="-128"/>
              </a:rPr>
              <a:t>）</a:t>
            </a:r>
            <a:br>
              <a:rPr lang="ja-JP" altLang="en-US"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hlinkClick r:id="rId3"/>
              </a:rPr>
              <a:t>http://id.nii.ac.jp/1458/00000247/</a:t>
            </a:r>
            <a:endParaRPr lang="ja-JP" altLang="en-US" sz="1400" dirty="0">
              <a:latin typeface="メイリオ" panose="020B0604030504040204" pitchFamily="50" charset="-128"/>
              <a:ea typeface="メイリオ" panose="020B0604030504040204" pitchFamily="50" charset="-128"/>
            </a:endParaRPr>
          </a:p>
          <a:p>
            <a:pPr marL="285750" indent="-285750">
              <a:lnSpc>
                <a:spcPct val="130000"/>
              </a:lnSpc>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rPr>
              <a:t>教材「研究データ管理サービスの設計と実践」第</a:t>
            </a:r>
            <a:r>
              <a:rPr lang="en-US" altLang="ja-JP" sz="1400" dirty="0">
                <a:latin typeface="メイリオ" panose="020B0604030504040204" pitchFamily="50" charset="-128"/>
                <a:ea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rPr>
              <a:t>版（</a:t>
            </a:r>
            <a:r>
              <a:rPr lang="en-US" altLang="ja-JP" sz="1400" dirty="0">
                <a:latin typeface="メイリオ" panose="020B0604030504040204" pitchFamily="50" charset="-128"/>
                <a:ea typeface="メイリオ" panose="020B0604030504040204" pitchFamily="50" charset="-128"/>
              </a:rPr>
              <a:t>JPCOAR, 2021.2</a:t>
            </a:r>
            <a:r>
              <a:rPr lang="ja-JP" altLang="en-US" sz="1400" dirty="0">
                <a:latin typeface="メイリオ" panose="020B0604030504040204" pitchFamily="50" charset="-128"/>
                <a:ea typeface="メイリオ" panose="020B0604030504040204" pitchFamily="50" charset="-128"/>
              </a:rPr>
              <a:t>）</a:t>
            </a:r>
            <a:br>
              <a:rPr lang="ja-JP" altLang="en-US"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hlinkClick r:id="rId4"/>
              </a:rPr>
              <a:t>http://id.nii.ac.jp/1458/00000556/</a:t>
            </a:r>
            <a:endParaRPr lang="en-US" altLang="ja-JP" sz="1400" dirty="0">
              <a:latin typeface="メイリオ" panose="020B0604030504040204" pitchFamily="50" charset="-128"/>
              <a:ea typeface="メイリオ" panose="020B0604030504040204" pitchFamily="50" charset="-128"/>
            </a:endParaRPr>
          </a:p>
          <a:p>
            <a:pPr marL="285750" indent="-285750">
              <a:lnSpc>
                <a:spcPct val="130000"/>
              </a:lnSpc>
              <a:buFont typeface="Arial" panose="020B0604020202020204" pitchFamily="34" charset="0"/>
              <a:buChar char="•"/>
            </a:pPr>
            <a:r>
              <a:rPr lang="en-US" altLang="ja-JP" sz="1400" dirty="0">
                <a:latin typeface="メイリオ" panose="020B0604030504040204" pitchFamily="50" charset="-128"/>
                <a:ea typeface="メイリオ" panose="020B0604030504040204" pitchFamily="50" charset="-128"/>
              </a:rPr>
              <a:t>RDM</a:t>
            </a:r>
            <a:r>
              <a:rPr lang="ja-JP" altLang="en-US" sz="1400" dirty="0">
                <a:latin typeface="メイリオ" panose="020B0604030504040204" pitchFamily="50" charset="-128"/>
                <a:ea typeface="メイリオ" panose="020B0604030504040204" pitchFamily="50" charset="-128"/>
              </a:rPr>
              <a:t>トレーニングツール（</a:t>
            </a:r>
            <a:r>
              <a:rPr lang="en-US" altLang="ja-JP" sz="1400" dirty="0">
                <a:latin typeface="メイリオ" panose="020B0604030504040204" pitchFamily="50" charset="-128"/>
                <a:ea typeface="メイリオ" panose="020B0604030504040204" pitchFamily="50" charset="-128"/>
              </a:rPr>
              <a:t>JPCOAR, 2017</a:t>
            </a:r>
            <a:r>
              <a:rPr lang="ja-JP" altLang="en-US" sz="1400" dirty="0">
                <a:latin typeface="メイリオ" panose="020B0604030504040204" pitchFamily="50" charset="-128"/>
                <a:ea typeface="メイリオ" panose="020B0604030504040204" pitchFamily="50" charset="-128"/>
              </a:rPr>
              <a:t>）</a:t>
            </a:r>
            <a:br>
              <a:rPr lang="ja-JP" altLang="en-US"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hlinkClick r:id="rId5"/>
              </a:rPr>
              <a:t>http://id.nii.ac.jp/1458/00000023/</a:t>
            </a:r>
            <a:endParaRPr lang="ja-JP" altLang="en-US" sz="1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87B10C27-80E7-4964-8A74-0033624FF47A}"/>
              </a:ext>
            </a:extLst>
          </p:cNvPr>
          <p:cNvSpPr txBox="1"/>
          <p:nvPr/>
        </p:nvSpPr>
        <p:spPr>
          <a:xfrm>
            <a:off x="444138" y="514088"/>
            <a:ext cx="8235628" cy="966418"/>
          </a:xfrm>
          <a:prstGeom prst="rect">
            <a:avLst/>
          </a:prstGeom>
          <a:noFill/>
        </p:spPr>
        <p:txBody>
          <a:bodyPr wrap="square" rtlCol="0">
            <a:spAutoFit/>
          </a:bodyPr>
          <a:lstStyle/>
          <a:p>
            <a:pPr>
              <a:lnSpc>
                <a:spcPct val="120000"/>
              </a:lnSpc>
            </a:pP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本</a:t>
            </a:r>
            <a:r>
              <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rPr>
              <a:t>e</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ラーニング教材は、研究者のための研究データ管理</a:t>
            </a:r>
            <a:r>
              <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入門編</a:t>
            </a:r>
            <a:r>
              <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としてお届けしました。</a:t>
            </a:r>
            <a:endParaRPr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gn="just">
              <a:lnSpc>
                <a:spcPct val="120000"/>
              </a:lnSpc>
            </a:pPr>
            <a:r>
              <a:rPr kumimoji="1"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さらに詳しい教材が、オープンアクセスリポジトリ推進協会</a:t>
            </a:r>
            <a:r>
              <a:rPr kumimoji="1"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rPr>
              <a:t>(JPCOAR)</a:t>
            </a:r>
            <a:r>
              <a:rPr kumimoji="1"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より提供されています。</a:t>
            </a:r>
          </a:p>
        </p:txBody>
      </p:sp>
      <p:sp>
        <p:nvSpPr>
          <p:cNvPr id="7" name="テキスト ボックス 6">
            <a:extLst>
              <a:ext uri="{FF2B5EF4-FFF2-40B4-BE49-F238E27FC236}">
                <a16:creationId xmlns:a16="http://schemas.microsoft.com/office/drawing/2014/main" id="{716D2517-467D-495F-ABFF-27AB26205B9A}"/>
              </a:ext>
            </a:extLst>
          </p:cNvPr>
          <p:cNvSpPr txBox="1"/>
          <p:nvPr/>
        </p:nvSpPr>
        <p:spPr>
          <a:xfrm>
            <a:off x="643429" y="3259594"/>
            <a:ext cx="8036337" cy="3320909"/>
          </a:xfrm>
          <a:prstGeom prst="rect">
            <a:avLst/>
          </a:prstGeom>
          <a:noFill/>
        </p:spPr>
        <p:txBody>
          <a:bodyPr wrap="square" rtlCol="0">
            <a:spAutoFit/>
          </a:bodyPr>
          <a:lstStyle/>
          <a:p>
            <a:pPr>
              <a:lnSpc>
                <a:spcPct val="130000"/>
              </a:lnSpc>
              <a:spcBef>
                <a:spcPts val="600"/>
              </a:spcBef>
            </a:pPr>
            <a:r>
              <a:rPr lang="en-US" altLang="ja-JP" sz="2000" b="1"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2000" b="1" dirty="0">
                <a:solidFill>
                  <a:schemeClr val="tx1">
                    <a:lumMod val="65000"/>
                    <a:lumOff val="35000"/>
                  </a:schemeClr>
                </a:solidFill>
                <a:latin typeface="メイリオ" panose="020B0604030504040204" pitchFamily="50" charset="-128"/>
                <a:ea typeface="メイリオ" panose="020B0604030504040204" pitchFamily="50" charset="-128"/>
              </a:rPr>
              <a:t>参考資料</a:t>
            </a:r>
            <a:r>
              <a:rPr lang="en-US" altLang="ja-JP" sz="2000" b="1" dirty="0">
                <a:solidFill>
                  <a:schemeClr val="tx1">
                    <a:lumMod val="65000"/>
                    <a:lumOff val="35000"/>
                  </a:schemeClr>
                </a:solidFill>
                <a:latin typeface="メイリオ" panose="020B0604030504040204" pitchFamily="50" charset="-128"/>
                <a:ea typeface="メイリオ" panose="020B0604030504040204" pitchFamily="50" charset="-128"/>
              </a:rPr>
              <a:t>】</a:t>
            </a:r>
          </a:p>
          <a:p>
            <a:pPr marL="285750" indent="-285750">
              <a:lnSpc>
                <a:spcPct val="130000"/>
              </a:lnSpc>
              <a:spcBef>
                <a:spcPts val="600"/>
              </a:spcBef>
              <a:buFont typeface="Arial" panose="020B0604020202020204" pitchFamily="34" charset="0"/>
              <a:buChar char="•"/>
            </a:pP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学術情報のオープン化の推進について（審議まとめ）（⽂部科学省 科学技術・学術審議会 学術分科会，平成</a:t>
            </a:r>
            <a:r>
              <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t>28</a:t>
            </a: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年</a:t>
            </a:r>
            <a:r>
              <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t>2⽉</a:t>
            </a: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a:t>
            </a:r>
            <a:r>
              <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hlinkClick r:id="rId6"/>
              </a:rPr>
              <a:t>https://www.mext.go.jp/b_menu/shingi/gijyutu/gijyutu4/036/houkoku/1368803.htm</a:t>
            </a:r>
            <a:endPar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endParaRPr>
          </a:p>
          <a:p>
            <a:pPr marL="285750" indent="-285750">
              <a:lnSpc>
                <a:spcPct val="130000"/>
              </a:lnSpc>
              <a:spcBef>
                <a:spcPts val="600"/>
              </a:spcBef>
              <a:buFont typeface="Arial" panose="020B0604020202020204" pitchFamily="34" charset="0"/>
              <a:buChar char="•"/>
            </a:pPr>
            <a:r>
              <a:rPr lang="ja-JP" altLang="en-US" sz="1400" dirty="0" smtClean="0">
                <a:solidFill>
                  <a:schemeClr val="tx1">
                    <a:lumMod val="65000"/>
                    <a:lumOff val="35000"/>
                  </a:schemeClr>
                </a:solidFill>
                <a:latin typeface="メイリオ" panose="020B0604030504040204" pitchFamily="50" charset="-128"/>
                <a:ea typeface="メイリオ" panose="020B0604030504040204" pitchFamily="50" charset="-128"/>
              </a:rPr>
              <a:t>第６期</a:t>
            </a: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科学技術・イノベーション基本</a:t>
            </a:r>
            <a:r>
              <a:rPr lang="ja-JP" altLang="en-US" sz="1400" dirty="0" smtClean="0">
                <a:solidFill>
                  <a:schemeClr val="tx1">
                    <a:lumMod val="65000"/>
                    <a:lumOff val="35000"/>
                  </a:schemeClr>
                </a:solidFill>
                <a:latin typeface="メイリオ" panose="020B0604030504040204" pitchFamily="50" charset="-128"/>
                <a:ea typeface="メイリオ" panose="020B0604030504040204" pitchFamily="50" charset="-128"/>
              </a:rPr>
              <a:t>計画</a:t>
            </a: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　（</a:t>
            </a:r>
            <a:r>
              <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t>2021.3.26</a:t>
            </a: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閣議決定</a:t>
            </a:r>
            <a:r>
              <a:rPr lang="ja-JP" altLang="en-US" sz="1400"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t/>
            </a:r>
            <a:br>
              <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br>
            <a:r>
              <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hlinkClick r:id="rId7"/>
              </a:rPr>
              <a:t>https://</a:t>
            </a:r>
            <a:r>
              <a:rPr lang="en-US" altLang="ja-JP" sz="1400" dirty="0" smtClean="0">
                <a:solidFill>
                  <a:schemeClr val="tx1">
                    <a:lumMod val="65000"/>
                    <a:lumOff val="35000"/>
                  </a:schemeClr>
                </a:solidFill>
                <a:latin typeface="メイリオ" panose="020B0604030504040204" pitchFamily="50" charset="-128"/>
                <a:ea typeface="メイリオ" panose="020B0604030504040204" pitchFamily="50" charset="-128"/>
                <a:hlinkClick r:id="rId7"/>
              </a:rPr>
              <a:t>www8.cao.go.jp/cstp/kihonkeikaku/index6.html</a:t>
            </a:r>
            <a:endPar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endParaRPr>
          </a:p>
          <a:p>
            <a:pPr marL="285750" indent="-285750">
              <a:lnSpc>
                <a:spcPct val="130000"/>
              </a:lnSpc>
              <a:spcBef>
                <a:spcPts val="600"/>
              </a:spcBef>
              <a:buFont typeface="Arial" panose="020B0604020202020204" pitchFamily="34" charset="0"/>
              <a:buChar char="•"/>
            </a:pP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学術機関における研究データ管理に関する提言（大学</a:t>
            </a:r>
            <a:r>
              <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t>ICT</a:t>
            </a: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推進協議会</a:t>
            </a:r>
            <a:r>
              <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 </a:t>
            </a:r>
            <a:r>
              <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t>2019.5</a:t>
            </a: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a:t>
            </a:r>
            <a:r>
              <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t/>
            </a:r>
            <a:br>
              <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br>
            <a:r>
              <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hlinkClick r:id="rId8"/>
              </a:rPr>
              <a:t>https://axies.jp/report/publications/proposal/</a:t>
            </a:r>
            <a:endPar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endParaRPr>
          </a:p>
          <a:p>
            <a:pPr marL="285750" indent="-285750">
              <a:lnSpc>
                <a:spcPct val="130000"/>
              </a:lnSpc>
              <a:spcBef>
                <a:spcPts val="600"/>
              </a:spcBef>
              <a:buFont typeface="Arial" panose="020B0604020202020204" pitchFamily="34" charset="0"/>
              <a:buChar char="•"/>
            </a:pPr>
            <a:r>
              <a:rPr lang="ja-JP" altLang="en-US" sz="1400" dirty="0" smtClean="0">
                <a:solidFill>
                  <a:schemeClr val="tx1">
                    <a:lumMod val="65000"/>
                    <a:lumOff val="35000"/>
                  </a:schemeClr>
                </a:solidFill>
                <a:latin typeface="メイリオ" panose="020B0604030504040204" pitchFamily="50" charset="-128"/>
                <a:ea typeface="メイリオ" panose="020B0604030504040204" pitchFamily="50" charset="-128"/>
              </a:rPr>
              <a:t>研究</a:t>
            </a: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データの保存等に関する</a:t>
            </a:r>
            <a:r>
              <a:rPr lang="ja-JP" altLang="en-US" sz="1400" dirty="0" smtClean="0">
                <a:solidFill>
                  <a:schemeClr val="tx1">
                    <a:lumMod val="65000"/>
                    <a:lumOff val="35000"/>
                  </a:schemeClr>
                </a:solidFill>
                <a:latin typeface="メイリオ" panose="020B0604030504040204" pitchFamily="50" charset="-128"/>
                <a:ea typeface="メイリオ" panose="020B0604030504040204" pitchFamily="50" charset="-128"/>
              </a:rPr>
              <a:t>ガイドライン（</a:t>
            </a: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九州大学</a:t>
            </a:r>
            <a:r>
              <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　実施：</a:t>
            </a:r>
            <a:r>
              <a:rPr lang="ja-JP" altLang="en-US" sz="1400" dirty="0" smtClean="0">
                <a:solidFill>
                  <a:schemeClr val="tx1">
                    <a:lumMod val="65000"/>
                    <a:lumOff val="35000"/>
                  </a:schemeClr>
                </a:solidFill>
                <a:latin typeface="メイリオ" panose="020B0604030504040204" pitchFamily="50" charset="-128"/>
                <a:ea typeface="メイリオ" panose="020B0604030504040204" pitchFamily="50" charset="-128"/>
              </a:rPr>
              <a:t>平成</a:t>
            </a:r>
            <a:r>
              <a:rPr lang="en-US" altLang="ja-JP" sz="1400" dirty="0" smtClean="0">
                <a:solidFill>
                  <a:schemeClr val="tx1">
                    <a:lumMod val="65000"/>
                    <a:lumOff val="35000"/>
                  </a:schemeClr>
                </a:solidFill>
                <a:latin typeface="メイリオ" panose="020B0604030504040204" pitchFamily="50" charset="-128"/>
                <a:ea typeface="メイリオ" panose="020B0604030504040204" pitchFamily="50" charset="-128"/>
              </a:rPr>
              <a:t>27</a:t>
            </a:r>
            <a:r>
              <a:rPr lang="ja-JP" altLang="en-US" sz="1400" dirty="0" smtClean="0">
                <a:solidFill>
                  <a:schemeClr val="tx1">
                    <a:lumMod val="65000"/>
                    <a:lumOff val="35000"/>
                  </a:schemeClr>
                </a:solidFill>
                <a:latin typeface="メイリオ" panose="020B0604030504040204" pitchFamily="50" charset="-128"/>
                <a:ea typeface="メイリオ" panose="020B0604030504040204" pitchFamily="50" charset="-128"/>
              </a:rPr>
              <a:t>年</a:t>
            </a:r>
            <a:r>
              <a:rPr lang="en-US" altLang="ja-JP" sz="1400" dirty="0" smtClean="0">
                <a:solidFill>
                  <a:schemeClr val="tx1">
                    <a:lumMod val="65000"/>
                    <a:lumOff val="35000"/>
                  </a:schemeClr>
                </a:solidFill>
                <a:latin typeface="メイリオ" panose="020B0604030504040204" pitchFamily="50" charset="-128"/>
                <a:ea typeface="メイリオ" panose="020B0604030504040204" pitchFamily="50" charset="-128"/>
              </a:rPr>
              <a:t>8</a:t>
            </a:r>
            <a:r>
              <a:rPr lang="ja-JP" altLang="en-US" sz="1400" dirty="0" smtClean="0">
                <a:solidFill>
                  <a:schemeClr val="tx1">
                    <a:lumMod val="65000"/>
                    <a:lumOff val="35000"/>
                  </a:schemeClr>
                </a:solidFill>
                <a:latin typeface="メイリオ" panose="020B0604030504040204" pitchFamily="50" charset="-128"/>
                <a:ea typeface="メイリオ" panose="020B0604030504040204" pitchFamily="50" charset="-128"/>
              </a:rPr>
              <a:t>月</a:t>
            </a:r>
            <a:r>
              <a:rPr lang="en-US" altLang="ja-JP" sz="1400" dirty="0" smtClean="0">
                <a:solidFill>
                  <a:schemeClr val="tx1">
                    <a:lumMod val="65000"/>
                    <a:lumOff val="35000"/>
                  </a:schemeClr>
                </a:solidFill>
                <a:latin typeface="メイリオ" panose="020B0604030504040204" pitchFamily="50" charset="-128"/>
                <a:ea typeface="メイリオ" panose="020B0604030504040204" pitchFamily="50" charset="-128"/>
              </a:rPr>
              <a:t>18</a:t>
            </a:r>
            <a:r>
              <a:rPr lang="ja-JP" altLang="en-US" sz="1400" dirty="0" smtClean="0">
                <a:solidFill>
                  <a:schemeClr val="tx1">
                    <a:lumMod val="65000"/>
                    <a:lumOff val="35000"/>
                  </a:schemeClr>
                </a:solidFill>
                <a:latin typeface="メイリオ" panose="020B0604030504040204" pitchFamily="50" charset="-128"/>
                <a:ea typeface="メイリオ" panose="020B0604030504040204" pitchFamily="50" charset="-128"/>
              </a:rPr>
              <a:t>日</a:t>
            </a: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a:t>
            </a:r>
            <a:r>
              <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hlinkClick r:id="rId9"/>
              </a:rPr>
              <a:t>https://www.kyushu-u.ac.jp/f/1461/guideline.pdf</a:t>
            </a:r>
            <a:endPar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4712547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51</a:t>
            </a:fld>
            <a:endParaRPr kumimoji="1" lang="ja-JP" altLang="en-US"/>
          </a:p>
        </p:txBody>
      </p:sp>
      <p:sp>
        <p:nvSpPr>
          <p:cNvPr id="3" name="テキスト ボックス 2">
            <a:extLst>
              <a:ext uri="{FF2B5EF4-FFF2-40B4-BE49-F238E27FC236}">
                <a16:creationId xmlns:a16="http://schemas.microsoft.com/office/drawing/2014/main" id="{1FE7E064-E346-4BB9-B8EB-F52AB94156A1}"/>
              </a:ext>
            </a:extLst>
          </p:cNvPr>
          <p:cNvSpPr txBox="1"/>
          <p:nvPr/>
        </p:nvSpPr>
        <p:spPr>
          <a:xfrm>
            <a:off x="703385" y="2894819"/>
            <a:ext cx="7765366" cy="2308324"/>
          </a:xfrm>
          <a:prstGeom prst="rect">
            <a:avLst/>
          </a:prstGeom>
          <a:noFill/>
        </p:spPr>
        <p:txBody>
          <a:bodyPr wrap="square" rtlCol="0">
            <a:spAutoFit/>
          </a:bodyPr>
          <a:lstStyle/>
          <a:p>
            <a:pPr algn="ctr"/>
            <a:r>
              <a:rPr lang="ja-JP" altLang="en-US" sz="3600" b="1" dirty="0" smtClean="0">
                <a:solidFill>
                  <a:schemeClr val="tx2">
                    <a:lumMod val="60000"/>
                    <a:lumOff val="40000"/>
                  </a:schemeClr>
                </a:solidFill>
                <a:latin typeface="メイリオ" panose="020B0604030504040204" pitchFamily="50" charset="-128"/>
                <a:ea typeface="メイリオ" panose="020B0604030504040204" pitchFamily="50" charset="-128"/>
              </a:rPr>
              <a:t>おわり</a:t>
            </a:r>
            <a:endParaRPr lang="en-US" altLang="ja-JP" sz="3600" b="1" dirty="0" smtClean="0">
              <a:solidFill>
                <a:schemeClr val="tx2">
                  <a:lumMod val="60000"/>
                  <a:lumOff val="40000"/>
                </a:schemeClr>
              </a:solidFill>
              <a:latin typeface="メイリオ" panose="020B0604030504040204" pitchFamily="50" charset="-128"/>
              <a:ea typeface="メイリオ" panose="020B0604030504040204" pitchFamily="50" charset="-128"/>
            </a:endParaRPr>
          </a:p>
          <a:p>
            <a:pPr algn="ctr"/>
            <a:endParaRPr lang="en-US" altLang="ja-JP" sz="3600" b="1" dirty="0" smtClean="0">
              <a:solidFill>
                <a:schemeClr val="tx2">
                  <a:lumMod val="60000"/>
                  <a:lumOff val="40000"/>
                </a:schemeClr>
              </a:solidFill>
              <a:latin typeface="メイリオ" panose="020B0604030504040204" pitchFamily="50" charset="-128"/>
              <a:ea typeface="メイリオ" panose="020B0604030504040204" pitchFamily="50" charset="-128"/>
            </a:endParaRPr>
          </a:p>
          <a:p>
            <a:pPr algn="ctr"/>
            <a:r>
              <a:rPr lang="ja-JP" altLang="en-US" sz="3600" b="1" dirty="0">
                <a:solidFill>
                  <a:schemeClr val="tx2">
                    <a:lumMod val="60000"/>
                    <a:lumOff val="40000"/>
                  </a:schemeClr>
                </a:solidFill>
                <a:latin typeface="メイリオ" panose="020B0604030504040204" pitchFamily="50" charset="-128"/>
                <a:ea typeface="メイリオ" panose="020B0604030504040204" pitchFamily="50" charset="-128"/>
              </a:rPr>
              <a:t>アンケートへ</a:t>
            </a:r>
            <a:r>
              <a:rPr lang="ja-JP" altLang="en-US" sz="3600" b="1" dirty="0" smtClean="0">
                <a:solidFill>
                  <a:schemeClr val="tx2">
                    <a:lumMod val="60000"/>
                    <a:lumOff val="40000"/>
                  </a:schemeClr>
                </a:solidFill>
                <a:latin typeface="メイリオ" panose="020B0604030504040204" pitchFamily="50" charset="-128"/>
                <a:ea typeface="メイリオ" panose="020B0604030504040204" pitchFamily="50" charset="-128"/>
              </a:rPr>
              <a:t>のご協力</a:t>
            </a:r>
            <a:r>
              <a:rPr lang="en-US" altLang="ja-JP" sz="3600" b="1" dirty="0" smtClean="0">
                <a:solidFill>
                  <a:schemeClr val="tx2">
                    <a:lumMod val="60000"/>
                    <a:lumOff val="40000"/>
                  </a:schemeClr>
                </a:solidFill>
                <a:latin typeface="メイリオ" panose="020B0604030504040204" pitchFamily="50" charset="-128"/>
                <a:ea typeface="メイリオ" panose="020B0604030504040204" pitchFamily="50" charset="-128"/>
              </a:rPr>
              <a:t/>
            </a:r>
            <a:br>
              <a:rPr lang="en-US" altLang="ja-JP" sz="3600" b="1" dirty="0" smtClean="0">
                <a:solidFill>
                  <a:schemeClr val="tx2">
                    <a:lumMod val="60000"/>
                    <a:lumOff val="40000"/>
                  </a:schemeClr>
                </a:solidFill>
                <a:latin typeface="メイリオ" panose="020B0604030504040204" pitchFamily="50" charset="-128"/>
                <a:ea typeface="メイリオ" panose="020B0604030504040204" pitchFamily="50" charset="-128"/>
              </a:rPr>
            </a:br>
            <a:r>
              <a:rPr lang="ja-JP" altLang="en-US" sz="3600" b="1" dirty="0" smtClean="0">
                <a:solidFill>
                  <a:schemeClr val="tx2">
                    <a:lumMod val="60000"/>
                    <a:lumOff val="40000"/>
                  </a:schemeClr>
                </a:solidFill>
                <a:latin typeface="メイリオ" panose="020B0604030504040204" pitchFamily="50" charset="-128"/>
                <a:ea typeface="メイリオ" panose="020B0604030504040204" pitchFamily="50" charset="-128"/>
              </a:rPr>
              <a:t>ありがとうございました</a:t>
            </a:r>
            <a:endParaRPr lang="en-US" altLang="ja-JP" sz="36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88646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80DF645-ADFE-4538-AF6F-BF8EAC4DEEFE}"/>
              </a:ext>
            </a:extLst>
          </p:cNvPr>
          <p:cNvGrpSpPr/>
          <p:nvPr/>
        </p:nvGrpSpPr>
        <p:grpSpPr>
          <a:xfrm>
            <a:off x="587829" y="255720"/>
            <a:ext cx="6045324" cy="1007023"/>
            <a:chOff x="859972" y="658492"/>
            <a:chExt cx="6045324" cy="1007023"/>
          </a:xfrm>
        </p:grpSpPr>
        <p:sp>
          <p:nvSpPr>
            <p:cNvPr id="20" name="テキスト ボックス 19"/>
            <p:cNvSpPr txBox="1"/>
            <p:nvPr/>
          </p:nvSpPr>
          <p:spPr>
            <a:xfrm>
              <a:off x="1077686" y="858716"/>
              <a:ext cx="5778884" cy="707886"/>
            </a:xfrm>
            <a:prstGeom prst="rect">
              <a:avLst/>
            </a:prstGeom>
            <a:noFill/>
          </p:spPr>
          <p:txBody>
            <a:bodyPr wrap="square" rtlCol="0">
              <a:spAutoFit/>
            </a:bodyPr>
            <a:lstStyle/>
            <a:p>
              <a:r>
                <a:rPr kumimoji="1" lang="ja-JP" altLang="en-US" sz="2000" b="1" dirty="0">
                  <a:solidFill>
                    <a:schemeClr val="bg1">
                      <a:lumMod val="50000"/>
                    </a:schemeClr>
                  </a:solidFill>
                  <a:latin typeface="メイリオ" panose="020B0604030504040204" pitchFamily="50" charset="-128"/>
                  <a:ea typeface="メイリオ" panose="020B0604030504040204" pitchFamily="50" charset="-128"/>
                </a:rPr>
                <a:t>実験の</a:t>
              </a:r>
              <a:r>
                <a:rPr lang="ja-JP" altLang="en-US" sz="2000" b="1" dirty="0">
                  <a:solidFill>
                    <a:schemeClr val="bg1">
                      <a:lumMod val="50000"/>
                    </a:schemeClr>
                  </a:solidFill>
                  <a:latin typeface="メイリオ" panose="020B0604030504040204" pitchFamily="50" charset="-128"/>
                  <a:ea typeface="メイリオ" panose="020B0604030504040204" pitchFamily="50" charset="-128"/>
                </a:rPr>
                <a:t>データと結果</a:t>
              </a:r>
              <a:r>
                <a:rPr kumimoji="1" lang="ja-JP" altLang="en-US" sz="2000" b="1" dirty="0">
                  <a:solidFill>
                    <a:schemeClr val="bg1">
                      <a:lumMod val="50000"/>
                    </a:schemeClr>
                  </a:solidFill>
                  <a:latin typeface="メイリオ" panose="020B0604030504040204" pitchFamily="50" charset="-128"/>
                  <a:ea typeface="メイリオ" panose="020B0604030504040204" pitchFamily="50" charset="-128"/>
                </a:rPr>
                <a:t>をまとめて、サーバの共有フォルダ上に</a:t>
              </a:r>
              <a:r>
                <a:rPr kumimoji="1" lang="ja-JP" altLang="en-US" sz="2000" b="1" dirty="0" smtClean="0">
                  <a:solidFill>
                    <a:schemeClr val="bg1">
                      <a:lumMod val="50000"/>
                    </a:schemeClr>
                  </a:solidFill>
                  <a:latin typeface="メイリオ" panose="020B0604030504040204" pitchFamily="50" charset="-128"/>
                  <a:ea typeface="メイリオ" panose="020B0604030504040204" pitchFamily="50" charset="-128"/>
                </a:rPr>
                <a:t>いれておいてください！</a:t>
              </a:r>
              <a:endParaRPr kumimoji="1" lang="ja-JP" altLang="en-US" sz="2000" b="1"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39" name="角丸四角形吹き出し 38"/>
            <p:cNvSpPr/>
            <p:nvPr/>
          </p:nvSpPr>
          <p:spPr>
            <a:xfrm>
              <a:off x="859972" y="658492"/>
              <a:ext cx="6045324" cy="1007023"/>
            </a:xfrm>
            <a:prstGeom prst="wedgeRoundRectCallout">
              <a:avLst>
                <a:gd name="adj1" fmla="val 52372"/>
                <a:gd name="adj2" fmla="val 18031"/>
                <a:gd name="adj3" fmla="val 16667"/>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スライド番号プレースホルダー 5"/>
          <p:cNvSpPr>
            <a:spLocks noGrp="1"/>
          </p:cNvSpPr>
          <p:nvPr>
            <p:ph type="sldNum" sz="quarter" idx="12"/>
          </p:nvPr>
        </p:nvSpPr>
        <p:spPr/>
        <p:txBody>
          <a:bodyPr/>
          <a:lstStyle/>
          <a:p>
            <a:fld id="{2AF7E1A5-65D0-4BAB-B45E-F1648246AF86}" type="slidenum">
              <a:rPr kumimoji="1" lang="ja-JP" altLang="en-US" smtClean="0"/>
              <a:t>6</a:t>
            </a:fld>
            <a:endParaRPr kumimoji="1" lang="ja-JP" altLang="en-US"/>
          </a:p>
        </p:txBody>
      </p:sp>
      <p:grpSp>
        <p:nvGrpSpPr>
          <p:cNvPr id="21" name="グループ化 20">
            <a:extLst>
              <a:ext uri="{FF2B5EF4-FFF2-40B4-BE49-F238E27FC236}">
                <a16:creationId xmlns:a16="http://schemas.microsoft.com/office/drawing/2014/main" id="{4C0B4112-7B64-498B-A297-B966CDEA454A}"/>
              </a:ext>
            </a:extLst>
          </p:cNvPr>
          <p:cNvGrpSpPr/>
          <p:nvPr/>
        </p:nvGrpSpPr>
        <p:grpSpPr>
          <a:xfrm>
            <a:off x="4200792" y="3581770"/>
            <a:ext cx="1748136" cy="1044241"/>
            <a:chOff x="4048580" y="2972979"/>
            <a:chExt cx="1748136" cy="1044241"/>
          </a:xfrm>
        </p:grpSpPr>
        <p:sp>
          <p:nvSpPr>
            <p:cNvPr id="36" name="テキスト ボックス 35">
              <a:extLst>
                <a:ext uri="{FF2B5EF4-FFF2-40B4-BE49-F238E27FC236}">
                  <a16:creationId xmlns:a16="http://schemas.microsoft.com/office/drawing/2014/main" id="{65C40CEB-CC4D-4651-AEA4-0519EAAD8736}"/>
                </a:ext>
              </a:extLst>
            </p:cNvPr>
            <p:cNvSpPr txBox="1"/>
            <p:nvPr/>
          </p:nvSpPr>
          <p:spPr>
            <a:xfrm>
              <a:off x="4329234" y="3349798"/>
              <a:ext cx="1467482" cy="400110"/>
            </a:xfrm>
            <a:prstGeom prst="rect">
              <a:avLst/>
            </a:prstGeom>
            <a:noFill/>
          </p:spPr>
          <p:txBody>
            <a:bodyPr wrap="square" rtlCol="0">
              <a:spAutoFit/>
            </a:bodyPr>
            <a:lstStyle/>
            <a:p>
              <a:r>
                <a:rPr kumimoji="1" lang="ja-JP" altLang="en-US" sz="2000" b="1" dirty="0">
                  <a:solidFill>
                    <a:schemeClr val="accent2"/>
                  </a:solidFill>
                  <a:latin typeface="メイリオ" panose="020B0604030504040204" pitchFamily="50" charset="-128"/>
                  <a:ea typeface="メイリオ" panose="020B0604030504040204" pitchFamily="50" charset="-128"/>
                </a:rPr>
                <a:t>はーい！</a:t>
              </a:r>
            </a:p>
          </p:txBody>
        </p:sp>
        <p:sp>
          <p:nvSpPr>
            <p:cNvPr id="37" name="角丸四角形吹き出し 38">
              <a:extLst>
                <a:ext uri="{FF2B5EF4-FFF2-40B4-BE49-F238E27FC236}">
                  <a16:creationId xmlns:a16="http://schemas.microsoft.com/office/drawing/2014/main" id="{C516C2A5-0924-4402-831A-88BF2B52BF5D}"/>
                </a:ext>
              </a:extLst>
            </p:cNvPr>
            <p:cNvSpPr/>
            <p:nvPr/>
          </p:nvSpPr>
          <p:spPr>
            <a:xfrm>
              <a:off x="4048580" y="2972979"/>
              <a:ext cx="1618209" cy="1044241"/>
            </a:xfrm>
            <a:prstGeom prst="wedgeRoundRectCallout">
              <a:avLst>
                <a:gd name="adj1" fmla="val -58581"/>
                <a:gd name="adj2" fmla="val 18629"/>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5644" y="759231"/>
            <a:ext cx="2762285" cy="4828629"/>
          </a:xfrm>
          <a:prstGeom prst="rect">
            <a:avLst/>
          </a:prstGeom>
        </p:spPr>
      </p:pic>
      <p:grpSp>
        <p:nvGrpSpPr>
          <p:cNvPr id="8" name="グループ化 7"/>
          <p:cNvGrpSpPr/>
          <p:nvPr/>
        </p:nvGrpSpPr>
        <p:grpSpPr>
          <a:xfrm>
            <a:off x="293490" y="1542164"/>
            <a:ext cx="3930090" cy="4863126"/>
            <a:chOff x="293490" y="1542164"/>
            <a:chExt cx="3930090" cy="4863126"/>
          </a:xfrm>
        </p:grpSpPr>
        <p:grpSp>
          <p:nvGrpSpPr>
            <p:cNvPr id="4" name="グループ化 3"/>
            <p:cNvGrpSpPr/>
            <p:nvPr/>
          </p:nvGrpSpPr>
          <p:grpSpPr>
            <a:xfrm>
              <a:off x="1661853" y="1542164"/>
              <a:ext cx="2561727" cy="2561727"/>
              <a:chOff x="1661853" y="1542164"/>
              <a:chExt cx="2561727" cy="2561727"/>
            </a:xfrm>
          </p:grpSpPr>
          <p:pic>
            <p:nvPicPr>
              <p:cNvPr id="17" name="図 16" descr="アイコン&#10;&#10;自動的に生成された説明">
                <a:extLst>
                  <a:ext uri="{FF2B5EF4-FFF2-40B4-BE49-F238E27FC236}">
                    <a16:creationId xmlns:a16="http://schemas.microsoft.com/office/drawing/2014/main" id="{5265064C-FA45-4334-9E1C-F92A77189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9771"/>
              <a:stretch/>
            </p:blipFill>
            <p:spPr>
              <a:xfrm flipH="1">
                <a:off x="2035953" y="1770837"/>
                <a:ext cx="1893278" cy="1902003"/>
              </a:xfrm>
              <a:prstGeom prst="rect">
                <a:avLst/>
              </a:prstGeom>
            </p:spPr>
          </p:pic>
          <p:sp>
            <p:nvSpPr>
              <p:cNvPr id="3" name="楕円 2"/>
              <p:cNvSpPr>
                <a:spLocks noChangeAspect="1"/>
              </p:cNvSpPr>
              <p:nvPr/>
            </p:nvSpPr>
            <p:spPr>
              <a:xfrm>
                <a:off x="1661853" y="1542164"/>
                <a:ext cx="2561727" cy="2561727"/>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293490" y="3843563"/>
              <a:ext cx="2561727" cy="2561727"/>
              <a:chOff x="293490" y="3843563"/>
              <a:chExt cx="2561727" cy="2561727"/>
            </a:xfrm>
          </p:grpSpPr>
          <p:pic>
            <p:nvPicPr>
              <p:cNvPr id="15" name="図 14" descr="アイコン&#10;&#10;自動的に生成された説明">
                <a:extLst>
                  <a:ext uri="{FF2B5EF4-FFF2-40B4-BE49-F238E27FC236}">
                    <a16:creationId xmlns:a16="http://schemas.microsoft.com/office/drawing/2014/main" id="{8E2ACF8F-58A1-4BE4-A6CA-AFEF776285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10" t="-545" r="-1910" b="36413"/>
              <a:stretch/>
            </p:blipFill>
            <p:spPr>
              <a:xfrm flipH="1">
                <a:off x="734537" y="4017220"/>
                <a:ext cx="1753241" cy="1969599"/>
              </a:xfrm>
              <a:prstGeom prst="rect">
                <a:avLst/>
              </a:prstGeom>
            </p:spPr>
          </p:pic>
          <p:sp>
            <p:nvSpPr>
              <p:cNvPr id="16" name="楕円 15"/>
              <p:cNvSpPr>
                <a:spLocks noChangeAspect="1"/>
              </p:cNvSpPr>
              <p:nvPr/>
            </p:nvSpPr>
            <p:spPr>
              <a:xfrm>
                <a:off x="293490" y="3843563"/>
                <a:ext cx="2561727" cy="2561727"/>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50105294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2000"/>
                                        <p:tgtEl>
                                          <p:spTgt spid="18"/>
                                        </p:tgtEl>
                                      </p:cBhvr>
                                    </p:animEffect>
                                  </p:childTnLst>
                                </p:cTn>
                              </p:par>
                            </p:childTnLst>
                          </p:cTn>
                        </p:par>
                        <p:par>
                          <p:cTn id="14" fill="hold">
                            <p:stCondLst>
                              <p:cond delay="2000"/>
                            </p:stCondLst>
                            <p:childTnLst>
                              <p:par>
                                <p:cTn id="15" presetID="22" presetClass="entr" presetSubtype="8" fill="hold" nodeType="after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8FE711F-B334-4319-BFCE-F422B8D267CF}"/>
              </a:ext>
            </a:extLst>
          </p:cNvPr>
          <p:cNvSpPr>
            <a:spLocks noGrp="1"/>
          </p:cNvSpPr>
          <p:nvPr>
            <p:ph type="sldNum" sz="quarter" idx="12"/>
          </p:nvPr>
        </p:nvSpPr>
        <p:spPr/>
        <p:txBody>
          <a:bodyPr/>
          <a:lstStyle/>
          <a:p>
            <a:fld id="{2AF7E1A5-65D0-4BAB-B45E-F1648246AF86}" type="slidenum">
              <a:rPr kumimoji="1" lang="ja-JP" altLang="en-US" smtClean="0"/>
              <a:t>7</a:t>
            </a:fld>
            <a:endParaRPr kumimoji="1" lang="ja-JP" altLang="en-US"/>
          </a:p>
        </p:txBody>
      </p:sp>
      <p:sp>
        <p:nvSpPr>
          <p:cNvPr id="3" name="テキスト ボックス 2">
            <a:extLst>
              <a:ext uri="{FF2B5EF4-FFF2-40B4-BE49-F238E27FC236}">
                <a16:creationId xmlns:a16="http://schemas.microsoft.com/office/drawing/2014/main" id="{1FE7E064-E346-4BB9-B8EB-F52AB94156A1}"/>
              </a:ext>
            </a:extLst>
          </p:cNvPr>
          <p:cNvSpPr txBox="1"/>
          <p:nvPr/>
        </p:nvSpPr>
        <p:spPr>
          <a:xfrm>
            <a:off x="2711669" y="3105834"/>
            <a:ext cx="3720661" cy="646331"/>
          </a:xfrm>
          <a:prstGeom prst="rect">
            <a:avLst/>
          </a:prstGeom>
          <a:noFill/>
        </p:spPr>
        <p:txBody>
          <a:bodyPr wrap="square" rtlCol="0">
            <a:spAutoFit/>
          </a:bodyPr>
          <a:lstStyle/>
          <a:p>
            <a:pPr algn="ctr"/>
            <a:r>
              <a:rPr lang="ja-JP" altLang="en-US" sz="3600" b="1" dirty="0">
                <a:solidFill>
                  <a:schemeClr val="tx2">
                    <a:lumMod val="60000"/>
                    <a:lumOff val="40000"/>
                  </a:schemeClr>
                </a:solidFill>
                <a:latin typeface="メイリオ" panose="020B0604030504040204" pitchFamily="50" charset="-128"/>
                <a:ea typeface="メイリオ" panose="020B0604030504040204" pitchFamily="50" charset="-128"/>
              </a:rPr>
              <a:t>ひと月後・・・</a:t>
            </a:r>
            <a:endParaRPr lang="en-US" altLang="ja-JP" sz="36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11641177"/>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8</a:t>
            </a:fld>
            <a:endParaRPr kumimoji="1" lang="ja-JP" altLang="en-US"/>
          </a:p>
        </p:txBody>
      </p:sp>
      <p:grpSp>
        <p:nvGrpSpPr>
          <p:cNvPr id="4" name="グループ化 3">
            <a:extLst>
              <a:ext uri="{FF2B5EF4-FFF2-40B4-BE49-F238E27FC236}">
                <a16:creationId xmlns:a16="http://schemas.microsoft.com/office/drawing/2014/main" id="{3BE74173-2C78-4456-947C-33E1939CE3D9}"/>
              </a:ext>
            </a:extLst>
          </p:cNvPr>
          <p:cNvGrpSpPr/>
          <p:nvPr/>
        </p:nvGrpSpPr>
        <p:grpSpPr>
          <a:xfrm>
            <a:off x="2013857" y="1672894"/>
            <a:ext cx="2116740" cy="556207"/>
            <a:chOff x="1513114" y="1509608"/>
            <a:chExt cx="2116740" cy="556207"/>
          </a:xfrm>
        </p:grpSpPr>
        <p:sp>
          <p:nvSpPr>
            <p:cNvPr id="5" name="角丸四角形吹き出し 4"/>
            <p:cNvSpPr/>
            <p:nvPr/>
          </p:nvSpPr>
          <p:spPr>
            <a:xfrm>
              <a:off x="1513114" y="1509608"/>
              <a:ext cx="1877202" cy="556207"/>
            </a:xfrm>
            <a:prstGeom prst="wedgeRoundRectCallout">
              <a:avLst>
                <a:gd name="adj1" fmla="val 56039"/>
                <a:gd name="adj2" fmla="val 22125"/>
                <a:gd name="adj3" fmla="val 16667"/>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 name="テキスト ボックス 5">
              <a:extLst>
                <a:ext uri="{FF2B5EF4-FFF2-40B4-BE49-F238E27FC236}">
                  <a16:creationId xmlns:a16="http://schemas.microsoft.com/office/drawing/2014/main" id="{6BAD57EC-6674-4212-9E8A-E193E246A806}"/>
                </a:ext>
              </a:extLst>
            </p:cNvPr>
            <p:cNvSpPr txBox="1"/>
            <p:nvPr/>
          </p:nvSpPr>
          <p:spPr>
            <a:xfrm>
              <a:off x="1660601" y="1598542"/>
              <a:ext cx="1969253" cy="400110"/>
            </a:xfrm>
            <a:prstGeom prst="rect">
              <a:avLst/>
            </a:prstGeom>
            <a:noFill/>
          </p:spPr>
          <p:txBody>
            <a:bodyPr wrap="square" rtlCol="0">
              <a:spAutoFit/>
            </a:bodyPr>
            <a:lstStyle/>
            <a:p>
              <a:r>
                <a:rPr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rPr>
                <a:t>ん、</a:t>
              </a:r>
              <a:r>
                <a:rPr lang="ja-JP" altLang="en-US" sz="2000" b="1" dirty="0" smtClean="0">
                  <a:solidFill>
                    <a:schemeClr val="tx1">
                      <a:lumMod val="50000"/>
                      <a:lumOff val="50000"/>
                    </a:schemeClr>
                  </a:solidFill>
                  <a:latin typeface="メイリオ" panose="020B0604030504040204" pitchFamily="50" charset="-128"/>
                  <a:ea typeface="メイリオ" panose="020B0604030504040204" pitchFamily="50" charset="-128"/>
                </a:rPr>
                <a:t>んんん？</a:t>
              </a:r>
              <a:endParaRPr kumimoji="1"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grpSp>
        <p:nvGrpSpPr>
          <p:cNvPr id="7" name="グループ化 6">
            <a:extLst>
              <a:ext uri="{FF2B5EF4-FFF2-40B4-BE49-F238E27FC236}">
                <a16:creationId xmlns:a16="http://schemas.microsoft.com/office/drawing/2014/main" id="{4F1C5CF5-2C76-4372-B223-08353A57DC9F}"/>
              </a:ext>
            </a:extLst>
          </p:cNvPr>
          <p:cNvGrpSpPr/>
          <p:nvPr/>
        </p:nvGrpSpPr>
        <p:grpSpPr>
          <a:xfrm>
            <a:off x="587829" y="566058"/>
            <a:ext cx="5388428" cy="624462"/>
            <a:chOff x="587829" y="566058"/>
            <a:chExt cx="5388428" cy="624462"/>
          </a:xfrm>
        </p:grpSpPr>
        <p:sp>
          <p:nvSpPr>
            <p:cNvPr id="8" name="テキスト ボックス 7">
              <a:extLst>
                <a:ext uri="{FF2B5EF4-FFF2-40B4-BE49-F238E27FC236}">
                  <a16:creationId xmlns:a16="http://schemas.microsoft.com/office/drawing/2014/main" id="{45790E79-098E-4910-B653-CF23ABE8CD3D}"/>
                </a:ext>
              </a:extLst>
            </p:cNvPr>
            <p:cNvSpPr txBox="1"/>
            <p:nvPr/>
          </p:nvSpPr>
          <p:spPr>
            <a:xfrm>
              <a:off x="587830" y="678611"/>
              <a:ext cx="5388427" cy="400110"/>
            </a:xfrm>
            <a:prstGeom prst="rect">
              <a:avLst/>
            </a:prstGeom>
            <a:noFill/>
          </p:spPr>
          <p:txBody>
            <a:bodyPr wrap="square" rtlCol="0">
              <a:spAutoFit/>
            </a:bodyPr>
            <a:lstStyle/>
            <a:p>
              <a:r>
                <a:rPr lang="ja-JP" altLang="en-US" sz="2000" b="1" dirty="0" smtClean="0">
                  <a:solidFill>
                    <a:schemeClr val="tx1">
                      <a:lumMod val="50000"/>
                      <a:lumOff val="50000"/>
                    </a:schemeClr>
                  </a:solidFill>
                  <a:latin typeface="メイリオ" panose="020B0604030504040204" pitchFamily="50" charset="-128"/>
                  <a:ea typeface="メイリオ" panose="020B0604030504040204" pitchFamily="50" charset="-128"/>
                </a:rPr>
                <a:t>どれどれ、みんなアップしてくれたかな？</a:t>
              </a:r>
              <a:endParaRPr kumimoji="1"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9" name="角丸四角形吹き出し 39">
              <a:extLst>
                <a:ext uri="{FF2B5EF4-FFF2-40B4-BE49-F238E27FC236}">
                  <a16:creationId xmlns:a16="http://schemas.microsoft.com/office/drawing/2014/main" id="{2E31F160-648B-4CF0-95F6-124EF8A9BA59}"/>
                </a:ext>
              </a:extLst>
            </p:cNvPr>
            <p:cNvSpPr/>
            <p:nvPr/>
          </p:nvSpPr>
          <p:spPr>
            <a:xfrm>
              <a:off x="587829" y="566058"/>
              <a:ext cx="5116285" cy="624462"/>
            </a:xfrm>
            <a:prstGeom prst="wedgeRoundRectCallout">
              <a:avLst>
                <a:gd name="adj1" fmla="val 51720"/>
                <a:gd name="adj2" fmla="val 38889"/>
                <a:gd name="adj3" fmla="val 16667"/>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6027" y="1247006"/>
            <a:ext cx="9144000" cy="4654862"/>
            <a:chOff x="-6027" y="1247006"/>
            <a:chExt cx="9144000" cy="4654862"/>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b="36909"/>
            <a:stretch/>
          </p:blipFill>
          <p:spPr>
            <a:xfrm>
              <a:off x="4278084" y="1247006"/>
              <a:ext cx="2917811" cy="3217948"/>
            </a:xfrm>
            <a:prstGeom prst="rect">
              <a:avLst/>
            </a:prstGeom>
          </p:spPr>
        </p:pic>
        <p:sp>
          <p:nvSpPr>
            <p:cNvPr id="11" name="正方形/長方形 10"/>
            <p:cNvSpPr/>
            <p:nvPr/>
          </p:nvSpPr>
          <p:spPr>
            <a:xfrm>
              <a:off x="-6027" y="4464954"/>
              <a:ext cx="9144000" cy="1436914"/>
            </a:xfrm>
            <a:prstGeom prst="rect">
              <a:avLst/>
            </a:prstGeom>
            <a:solidFill>
              <a:srgbClr val="EAB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54566075"/>
      </p:ext>
    </p:extLst>
  </p:cSld>
  <p:clrMapOvr>
    <a:masterClrMapping/>
  </p:clrMapOvr>
  <mc:AlternateContent xmlns:mc="http://schemas.openxmlformats.org/markup-compatibility/2006" xmlns:p14="http://schemas.microsoft.com/office/powerpoint/2010/main">
    <mc:Choice Requires="p14">
      <p:transition spd="slow" p14:dur="2000" advClick="0" advTm="6500"/>
    </mc:Choice>
    <mc:Fallback xmlns="">
      <p:transition spd="slow" advClick="0" advTm="6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par>
                          <p:cTn id="12" fill="hold">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2AF7E1A5-65D0-4BAB-B45E-F1648246AF86}" type="slidenum">
              <a:rPr kumimoji="1" lang="ja-JP" altLang="en-US" smtClean="0"/>
              <a:t>9</a:t>
            </a:fld>
            <a:endParaRPr kumimoji="1" lang="ja-JP" altLang="en-US"/>
          </a:p>
        </p:txBody>
      </p:sp>
      <p:sp>
        <p:nvSpPr>
          <p:cNvPr id="45" name="テキスト ボックス 44">
            <a:extLst>
              <a:ext uri="{FF2B5EF4-FFF2-40B4-BE49-F238E27FC236}">
                <a16:creationId xmlns:a16="http://schemas.microsoft.com/office/drawing/2014/main" id="{B251ABD8-0B22-4F1F-ACA2-A6E802E11CA3}"/>
              </a:ext>
            </a:extLst>
          </p:cNvPr>
          <p:cNvSpPr txBox="1"/>
          <p:nvPr/>
        </p:nvSpPr>
        <p:spPr>
          <a:xfrm>
            <a:off x="952150" y="6147125"/>
            <a:ext cx="7610167" cy="400110"/>
          </a:xfrm>
          <a:prstGeom prst="rect">
            <a:avLst/>
          </a:prstGeom>
          <a:noFill/>
        </p:spPr>
        <p:txBody>
          <a:bodyPr wrap="square" rtlCol="0">
            <a:spAutoFit/>
          </a:bodyPr>
          <a:lstStyle/>
          <a:p>
            <a:pPr algn="ctr"/>
            <a:r>
              <a:rPr lang="ja-JP" altLang="en-US" sz="2000" b="1" dirty="0">
                <a:solidFill>
                  <a:schemeClr val="tx2">
                    <a:lumMod val="60000"/>
                    <a:lumOff val="40000"/>
                  </a:schemeClr>
                </a:solidFill>
                <a:latin typeface="メイリオ" panose="020B0604030504040204" pitchFamily="50" charset="-128"/>
                <a:ea typeface="メイリオ" panose="020B0604030504040204" pitchFamily="50" charset="-128"/>
              </a:rPr>
              <a:t>今日もまた、私の貴重な研究時間は削られていきました・・・。</a:t>
            </a:r>
          </a:p>
        </p:txBody>
      </p:sp>
      <p:grpSp>
        <p:nvGrpSpPr>
          <p:cNvPr id="11" name="グループ化 10">
            <a:extLst>
              <a:ext uri="{FF2B5EF4-FFF2-40B4-BE49-F238E27FC236}">
                <a16:creationId xmlns:a16="http://schemas.microsoft.com/office/drawing/2014/main" id="{A62834E4-B024-4DE8-9566-2436C3C68F38}"/>
              </a:ext>
            </a:extLst>
          </p:cNvPr>
          <p:cNvGrpSpPr/>
          <p:nvPr/>
        </p:nvGrpSpPr>
        <p:grpSpPr>
          <a:xfrm>
            <a:off x="183380" y="763161"/>
            <a:ext cx="5546753" cy="1046060"/>
            <a:chOff x="462160" y="540711"/>
            <a:chExt cx="5546753" cy="1136245"/>
          </a:xfrm>
        </p:grpSpPr>
        <p:sp>
          <p:nvSpPr>
            <p:cNvPr id="28" name="テキスト ボックス 27">
              <a:extLst>
                <a:ext uri="{FF2B5EF4-FFF2-40B4-BE49-F238E27FC236}">
                  <a16:creationId xmlns:a16="http://schemas.microsoft.com/office/drawing/2014/main" id="{88476895-ADD2-44C9-B591-9D2CABA46B43}"/>
                </a:ext>
              </a:extLst>
            </p:cNvPr>
            <p:cNvSpPr txBox="1"/>
            <p:nvPr/>
          </p:nvSpPr>
          <p:spPr>
            <a:xfrm>
              <a:off x="590818" y="661293"/>
              <a:ext cx="5418095" cy="1015663"/>
            </a:xfrm>
            <a:prstGeom prst="rect">
              <a:avLst/>
            </a:prstGeom>
            <a:noFill/>
          </p:spPr>
          <p:txBody>
            <a:bodyPr wrap="square" rtlCol="0">
              <a:spAutoFit/>
            </a:bodyPr>
            <a:lstStyle/>
            <a:p>
              <a:r>
                <a:rPr lang="ja-JP" altLang="en-US" b="1" dirty="0" smtClean="0">
                  <a:solidFill>
                    <a:schemeClr val="tx1">
                      <a:lumMod val="50000"/>
                      <a:lumOff val="50000"/>
                    </a:schemeClr>
                  </a:solidFill>
                  <a:latin typeface="メイリオ" panose="020B0604030504040204" pitchFamily="50" charset="-128"/>
                  <a:ea typeface="メイリオ" panose="020B0604030504040204" pitchFamily="50" charset="-128"/>
                </a:rPr>
                <a:t>この</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ファイル名</a:t>
              </a:r>
              <a:r>
                <a:rPr lang="ja-JP" altLang="en-US" b="1" dirty="0" smtClean="0">
                  <a:solidFill>
                    <a:schemeClr val="tx1">
                      <a:lumMod val="50000"/>
                      <a:lumOff val="50000"/>
                    </a:schemeClr>
                  </a:solidFill>
                  <a:latin typeface="メイリオ" panose="020B0604030504040204" pitchFamily="50" charset="-128"/>
                  <a:ea typeface="メイリオ" panose="020B0604030504040204" pitchFamily="50" charset="-128"/>
                </a:rPr>
                <a:t>じゃどの</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実験のデータだか</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
              </a:r>
              <a:b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b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わからない・・</a:t>
              </a:r>
            </a:p>
            <a:p>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どれが最終のファイル</a:t>
              </a:r>
              <a:r>
                <a:rPr lang="ja-JP" altLang="en-US" b="1" dirty="0" smtClean="0">
                  <a:solidFill>
                    <a:schemeClr val="tx1">
                      <a:lumMod val="50000"/>
                      <a:lumOff val="50000"/>
                    </a:schemeClr>
                  </a:solidFill>
                  <a:latin typeface="メイリオ" panose="020B0604030504040204" pitchFamily="50" charset="-128"/>
                  <a:ea typeface="メイリオ" panose="020B0604030504040204" pitchFamily="50" charset="-128"/>
                </a:rPr>
                <a:t>かもわからない</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し・・</a:t>
              </a:r>
            </a:p>
          </p:txBody>
        </p:sp>
        <p:sp>
          <p:nvSpPr>
            <p:cNvPr id="31" name="角丸四角形吹き出し 39">
              <a:extLst>
                <a:ext uri="{FF2B5EF4-FFF2-40B4-BE49-F238E27FC236}">
                  <a16:creationId xmlns:a16="http://schemas.microsoft.com/office/drawing/2014/main" id="{509D5FC2-A345-466D-B45A-0B7D2387C5BC}"/>
                </a:ext>
              </a:extLst>
            </p:cNvPr>
            <p:cNvSpPr/>
            <p:nvPr/>
          </p:nvSpPr>
          <p:spPr>
            <a:xfrm>
              <a:off x="462160" y="540711"/>
              <a:ext cx="5046542" cy="1136245"/>
            </a:xfrm>
            <a:prstGeom prst="wedgeRoundRectCallout">
              <a:avLst>
                <a:gd name="adj1" fmla="val 51823"/>
                <a:gd name="adj2" fmla="val 37191"/>
                <a:gd name="adj3" fmla="val 16667"/>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A09AD395-00E2-4B97-AD44-B8A4D9414AF9}"/>
              </a:ext>
            </a:extLst>
          </p:cNvPr>
          <p:cNvGrpSpPr/>
          <p:nvPr/>
        </p:nvGrpSpPr>
        <p:grpSpPr>
          <a:xfrm>
            <a:off x="5981456" y="961680"/>
            <a:ext cx="2705345" cy="1143698"/>
            <a:chOff x="5625126" y="3544629"/>
            <a:chExt cx="3136078" cy="1143698"/>
          </a:xfrm>
        </p:grpSpPr>
        <p:sp>
          <p:nvSpPr>
            <p:cNvPr id="29" name="テキスト ボックス 28">
              <a:extLst>
                <a:ext uri="{FF2B5EF4-FFF2-40B4-BE49-F238E27FC236}">
                  <a16:creationId xmlns:a16="http://schemas.microsoft.com/office/drawing/2014/main" id="{01F9499B-2D8F-4322-94AC-60703A713EDF}"/>
                </a:ext>
              </a:extLst>
            </p:cNvPr>
            <p:cNvSpPr txBox="1"/>
            <p:nvPr/>
          </p:nvSpPr>
          <p:spPr>
            <a:xfrm>
              <a:off x="5793633" y="3682258"/>
              <a:ext cx="2967571" cy="923330"/>
            </a:xfrm>
            <a:prstGeom prst="rect">
              <a:avLst/>
            </a:prstGeom>
            <a:noFill/>
          </p:spPr>
          <p:txBody>
            <a:bodyPr wrap="square" rtlCol="0">
              <a:spAutoFit/>
            </a:bodyPr>
            <a:lstStyle/>
            <a:p>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これ、全部私が中身を</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
              </a:r>
              <a:b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b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確認しないと</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
              </a:r>
              <a:b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b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いけないのか？？？</a:t>
              </a:r>
            </a:p>
          </p:txBody>
        </p:sp>
        <p:sp>
          <p:nvSpPr>
            <p:cNvPr id="32" name="角丸四角形吹き出し 39">
              <a:extLst>
                <a:ext uri="{FF2B5EF4-FFF2-40B4-BE49-F238E27FC236}">
                  <a16:creationId xmlns:a16="http://schemas.microsoft.com/office/drawing/2014/main" id="{9EE97222-11A4-42DD-99D3-424EECC8B609}"/>
                </a:ext>
              </a:extLst>
            </p:cNvPr>
            <p:cNvSpPr/>
            <p:nvPr/>
          </p:nvSpPr>
          <p:spPr>
            <a:xfrm>
              <a:off x="5625126" y="3544629"/>
              <a:ext cx="3136077" cy="1143698"/>
            </a:xfrm>
            <a:prstGeom prst="wedgeRoundRectCallout">
              <a:avLst>
                <a:gd name="adj1" fmla="val -53962"/>
                <a:gd name="adj2" fmla="val 34358"/>
                <a:gd name="adj3" fmla="val 16667"/>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p:cNvGrpSpPr/>
          <p:nvPr/>
        </p:nvGrpSpPr>
        <p:grpSpPr>
          <a:xfrm>
            <a:off x="0" y="2130481"/>
            <a:ext cx="9144000" cy="3570514"/>
            <a:chOff x="0" y="2130481"/>
            <a:chExt cx="9144000" cy="3570514"/>
          </a:xfrm>
        </p:grpSpPr>
        <p:sp>
          <p:nvSpPr>
            <p:cNvPr id="18" name="正方形/長方形 17"/>
            <p:cNvSpPr/>
            <p:nvPr/>
          </p:nvSpPr>
          <p:spPr>
            <a:xfrm>
              <a:off x="0" y="3567535"/>
              <a:ext cx="9144000" cy="2133460"/>
            </a:xfrm>
            <a:prstGeom prst="rect">
              <a:avLst/>
            </a:prstGeom>
            <a:solidFill>
              <a:srgbClr val="EAB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descr="アイコン が含まれている画像&#10;&#10;自動的に生成された説明">
              <a:extLst>
                <a:ext uri="{FF2B5EF4-FFF2-40B4-BE49-F238E27FC236}">
                  <a16:creationId xmlns:a16="http://schemas.microsoft.com/office/drawing/2014/main" id="{B3A495F7-C466-4AAB-A29D-85602124F4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8304"/>
            <a:stretch/>
          </p:blipFill>
          <p:spPr>
            <a:xfrm>
              <a:off x="2237367" y="2130481"/>
              <a:ext cx="4928715" cy="3570514"/>
            </a:xfrm>
            <a:prstGeom prst="rect">
              <a:avLst/>
            </a:prstGeom>
          </p:spPr>
        </p:pic>
      </p:grpSp>
      <p:pic>
        <p:nvPicPr>
          <p:cNvPr id="17" name="グラフィックス 16" descr="水">
            <a:extLst>
              <a:ext uri="{FF2B5EF4-FFF2-40B4-BE49-F238E27FC236}">
                <a16:creationId xmlns:a16="http://schemas.microsoft.com/office/drawing/2014/main" id="{DC86543D-01F9-4120-94FE-843E510D6D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426838" y="3205280"/>
            <a:ext cx="615245" cy="710458"/>
          </a:xfrm>
          <a:prstGeom prst="rect">
            <a:avLst/>
          </a:prstGeom>
        </p:spPr>
      </p:pic>
    </p:spTree>
    <p:extLst>
      <p:ext uri="{BB962C8B-B14F-4D97-AF65-F5344CB8AC3E}">
        <p14:creationId xmlns:p14="http://schemas.microsoft.com/office/powerpoint/2010/main" val="351978652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2000"/>
                                        <p:tgtEl>
                                          <p:spTgt spid="11"/>
                                        </p:tgtEl>
                                      </p:cBhvr>
                                    </p:animEffect>
                                  </p:childTnLst>
                                </p:cTn>
                              </p:par>
                            </p:childTnLst>
                          </p:cTn>
                        </p:par>
                        <p:par>
                          <p:cTn id="12" fill="hold">
                            <p:stCondLst>
                              <p:cond delay="3000"/>
                            </p:stCondLst>
                            <p:childTnLst>
                              <p:par>
                                <p:cTn id="13" presetID="22" presetClass="entr" presetSubtype="8" fill="hold" nodeType="afterEffect">
                                  <p:stCondLst>
                                    <p:cond delay="1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2000"/>
                                        <p:tgtEl>
                                          <p:spTgt spid="14"/>
                                        </p:tgtEl>
                                      </p:cBhvr>
                                    </p:animEffect>
                                  </p:childTnLst>
                                </p:cTn>
                              </p:par>
                            </p:childTnLst>
                          </p:cTn>
                        </p:par>
                        <p:par>
                          <p:cTn id="16" fill="hold">
                            <p:stCondLst>
                              <p:cond delay="6500"/>
                            </p:stCondLst>
                            <p:childTnLst>
                              <p:par>
                                <p:cTn id="17" presetID="26" presetClass="entr" presetSubtype="0" fill="hold" grpId="0" nodeType="afterEffect">
                                  <p:stCondLst>
                                    <p:cond delay="100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580">
                                          <p:stCondLst>
                                            <p:cond delay="0"/>
                                          </p:stCondLst>
                                        </p:cTn>
                                        <p:tgtEl>
                                          <p:spTgt spid="45"/>
                                        </p:tgtEl>
                                      </p:cBhvr>
                                    </p:animEffect>
                                    <p:anim calcmode="lin" valueType="num">
                                      <p:cBhvr>
                                        <p:cTn id="2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5" dur="26">
                                          <p:stCondLst>
                                            <p:cond delay="650"/>
                                          </p:stCondLst>
                                        </p:cTn>
                                        <p:tgtEl>
                                          <p:spTgt spid="45"/>
                                        </p:tgtEl>
                                      </p:cBhvr>
                                      <p:to x="100000" y="60000"/>
                                    </p:animScale>
                                    <p:animScale>
                                      <p:cBhvr>
                                        <p:cTn id="26" dur="166" decel="50000">
                                          <p:stCondLst>
                                            <p:cond delay="676"/>
                                          </p:stCondLst>
                                        </p:cTn>
                                        <p:tgtEl>
                                          <p:spTgt spid="45"/>
                                        </p:tgtEl>
                                      </p:cBhvr>
                                      <p:to x="100000" y="100000"/>
                                    </p:animScale>
                                    <p:animScale>
                                      <p:cBhvr>
                                        <p:cTn id="27" dur="26">
                                          <p:stCondLst>
                                            <p:cond delay="1312"/>
                                          </p:stCondLst>
                                        </p:cTn>
                                        <p:tgtEl>
                                          <p:spTgt spid="45"/>
                                        </p:tgtEl>
                                      </p:cBhvr>
                                      <p:to x="100000" y="80000"/>
                                    </p:animScale>
                                    <p:animScale>
                                      <p:cBhvr>
                                        <p:cTn id="28" dur="166" decel="50000">
                                          <p:stCondLst>
                                            <p:cond delay="1338"/>
                                          </p:stCondLst>
                                        </p:cTn>
                                        <p:tgtEl>
                                          <p:spTgt spid="45"/>
                                        </p:tgtEl>
                                      </p:cBhvr>
                                      <p:to x="100000" y="100000"/>
                                    </p:animScale>
                                    <p:animScale>
                                      <p:cBhvr>
                                        <p:cTn id="29" dur="26">
                                          <p:stCondLst>
                                            <p:cond delay="1642"/>
                                          </p:stCondLst>
                                        </p:cTn>
                                        <p:tgtEl>
                                          <p:spTgt spid="45"/>
                                        </p:tgtEl>
                                      </p:cBhvr>
                                      <p:to x="100000" y="90000"/>
                                    </p:animScale>
                                    <p:animScale>
                                      <p:cBhvr>
                                        <p:cTn id="30" dur="166" decel="50000">
                                          <p:stCondLst>
                                            <p:cond delay="1668"/>
                                          </p:stCondLst>
                                        </p:cTn>
                                        <p:tgtEl>
                                          <p:spTgt spid="45"/>
                                        </p:tgtEl>
                                      </p:cBhvr>
                                      <p:to x="100000" y="100000"/>
                                    </p:animScale>
                                    <p:animScale>
                                      <p:cBhvr>
                                        <p:cTn id="31" dur="26">
                                          <p:stCondLst>
                                            <p:cond delay="1808"/>
                                          </p:stCondLst>
                                        </p:cTn>
                                        <p:tgtEl>
                                          <p:spTgt spid="45"/>
                                        </p:tgtEl>
                                      </p:cBhvr>
                                      <p:to x="100000" y="95000"/>
                                    </p:animScale>
                                    <p:animScale>
                                      <p:cBhvr>
                                        <p:cTn id="32" dur="166" decel="50000">
                                          <p:stCondLst>
                                            <p:cond delay="1834"/>
                                          </p:stCondLst>
                                        </p:cTn>
                                        <p:tgtEl>
                                          <p:spTgt spid="45"/>
                                        </p:tgtEl>
                                      </p:cBhvr>
                                      <p:to x="100000" y="100000"/>
                                    </p:animScale>
                                  </p:childTnLst>
                                </p:cTn>
                              </p:par>
                            </p:childTnLst>
                          </p:cTn>
                        </p:par>
                        <p:par>
                          <p:cTn id="33" fill="hold">
                            <p:stCondLst>
                              <p:cond delay="9500"/>
                            </p:stCondLst>
                            <p:childTnLst>
                              <p:par>
                                <p:cTn id="34" presetID="22" presetClass="entr" presetSubtype="1"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2458</TotalTime>
  <Words>4840</Words>
  <Application>Microsoft Office PowerPoint</Application>
  <PresentationFormat>画面に合わせる (4:3)</PresentationFormat>
  <Paragraphs>616</Paragraphs>
  <Slides>51</Slides>
  <Notes>41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51</vt:i4>
      </vt:variant>
    </vt:vector>
  </HeadingPairs>
  <TitlesOfParts>
    <vt:vector size="59" baseType="lpstr">
      <vt:lpstr>メイリオ</vt:lpstr>
      <vt:lpstr>游ゴシック</vt:lpstr>
      <vt:lpstr>游ゴシック Light</vt:lpstr>
      <vt:lpstr>Arial</vt:lpstr>
      <vt:lpstr>Calibri</vt:lpstr>
      <vt:lpstr>Calibri Light</vt:lpstr>
      <vt:lpstr>Wingdings</vt:lpstr>
      <vt:lpstr>Office テーマ</vt:lpstr>
      <vt:lpstr>はじめての研究データ管理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研究サイクルの各段階における研究データ管理をトータルにサポート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研究データの管理・公開に係る研究者向けeラーニング教材の開発</dc:title>
  <dc:creator>堀 優子</dc:creator>
  <cp:lastModifiedBy>kyushu univ. library</cp:lastModifiedBy>
  <cp:revision>190</cp:revision>
  <cp:lastPrinted>2021-01-13T07:34:15Z</cp:lastPrinted>
  <dcterms:created xsi:type="dcterms:W3CDTF">2020-10-07T04:56:31Z</dcterms:created>
  <dcterms:modified xsi:type="dcterms:W3CDTF">2021-06-24T08:26:09Z</dcterms:modified>
</cp:coreProperties>
</file>