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5" r:id="rId4"/>
    <p:sldId id="266" r:id="rId5"/>
    <p:sldId id="267" r:id="rId6"/>
    <p:sldId id="277" r:id="rId7"/>
    <p:sldId id="271" r:id="rId8"/>
    <p:sldId id="262" r:id="rId9"/>
    <p:sldId id="263" r:id="rId10"/>
    <p:sldId id="260" r:id="rId11"/>
    <p:sldId id="257" r:id="rId12"/>
    <p:sldId id="258" r:id="rId13"/>
    <p:sldId id="264" r:id="rId14"/>
    <p:sldId id="261" r:id="rId15"/>
    <p:sldId id="259" r:id="rId16"/>
    <p:sldId id="272" r:id="rId17"/>
    <p:sldId id="273" r:id="rId18"/>
    <p:sldId id="274" r:id="rId19"/>
    <p:sldId id="276" r:id="rId20"/>
    <p:sldId id="275" r:id="rId21"/>
    <p:sldId id="270" r:id="rId22"/>
    <p:sldId id="269" r:id="rId23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080" units="cm"/>
        </inkml:traceFormat>
        <inkml:channelProperties>
          <inkml:channelProperty channel="X" name="resolution" value="47.26736" units="1/cm"/>
          <inkml:channelProperty channel="Y" name="resolution" value="28.34646" units="1/cm"/>
        </inkml:channelProperties>
      </inkml:inkSource>
      <inkml:timestamp xml:id="ts0" timeString="2012-03-22T04:46:16.23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3775 16087,'0'0,"0"0,0 0,17 0,1-18,-18 18,18 0,-1 0,1 0,-18 0,18 0,-1 0,1 0,-18 0,17 0,1 0,-18 0,18 0,-1 0,1 0,-18 0,18 0,-1 0,1-18,0 18,-1 0,1 0,-18 0,18 0,-1 0,1 0,-18 0,17 0,1 0,-18 0,18 0,-1 0,1 0,-18 0,18 0,-1 0,1 0,-18 0,18 0,-1 0,-17 0,18 0,-1 0,1 0,-18 0,18 0,-1 0,1 0,-18-17,18 17,-1 0,-17 0,18 0,0 0,-1 0,-17 0,18 0,-1 0,1 0,-18 0,18 0,-1 0,-17 0,18 0,0 0,-1 0,-17 0,-17 17,17 1,0 0,0-18,-18 17,18 1,0 0,0-18,0 17,0 1,0-1,0-17,0 18,0 0,0-18,0 17,0 1,0 0,0-18,0 17,0 1,0 0,0-18,0 17,0 1,0-18,0 18,0-1,0 1,0-18,0 17,-18-17,1 0,17 0,-18 0,0 0,1 0,17 18,-18-18,1 0,-1 0,18 0,-18 0,1 0,17 0,-18 0,0 18,1-18,17 0,-18 0,0 0,1 0,17 0,-18 0,1 0,17 0,-18 0,0 0,1 0,17 0,-18 0,0 0,1 0,17 0,-18 0,0 0,18 0,-17 0,-1 0,1 0,17 0,-18 0,0 0,1 0,17 0,-18 0,0 0,18 0,-17 0,-1 0,0 0,18 0,-17 0,-1 0,0 0,18 0,-17 0,-1 0,18 0,-17 0,-1 0,0 0,18 0,-17 0,-1 0,0 0,18 0,-17 0,-1-18,0 18,18 0,-17 0,-1 0,18 0,18 0,-18 0,17-18,-17 18,18-17,-18-1,0 1,0 17,0-18,18 0,-18 18,0-17,17 17,1 0,0 0,-18 0,17 0,1 0,0 0,-18 0,17 0,1 0,-18 0,17 0,1 0,0 0,-18 0,17 0,1 0,0 0,-18 0,17 0,1 0,-18 0,18 0,-1 0,1 0,-18 0,18 0,-1 0,1 0,-18 0,17 0,1 0,-18 0,18 0,-1 0,1 0,-18 0,18 0,-1 0,1 0,-18 0,18 0,-1 0,-17 0,18 0,-1 0,1 0,-18-18,18 0,-1 18,1 0,-18 0,18 0,-1 0,-17 0,18 0,0 0,-1 0,-17 0,18-17,-1-1,1 18,-18 0,18 0,-1 0,-17 18,0-18,0 17,0 1,0 0,0-18,0 17,0 1,0-18,0 18,0-1,0 1,0-18,0 17,0 1,0 0,0-18,0 17,0 1,0-18,0 18,0-1,0 1,0-18,0 18,-17-1,17 1,-18-1,18 1,0 0,-18-18,1 17,17 1,0 0,0-18,0 17,0 1,0-18,0 18,0-1,0 1,0-18,0 17,0 1,0 0,17-18,-17 17,0-17,0 0,-17 0,17 0,-18 0,1 0,-1 0,18 0,-18 0,1 0,-1 0,18 0,-18 0,1 0,17 0,-18 0,0 0,1 0,17 0,-18 0,1 0,-1 0,0 0,1 0,-1 0,18 0,-18 0,1 0,17 0,-18 0,0 0,1 0,17 0,-18 0,1 0,-1 0,18 0,-18 0,1 0,17 0,-18 0,0 0,1 0,17 0,-18 0,0 0,1 0,17 18,-18-18,0 0,18 0,-17 0,-1 0,1 0,17 0,-18 0,0 0,1 0,17 0,-18 0,0 0,18 0,-17-18,-1 18,0-17,18-1,0 0,0 18,18 0,0 0,-18 0,17 0,1-17,-18 17,18 0,-1-18,-17 1,18 17,0-18,-18 0,17 1,1 17,-18 0,17 0,1 0,0 0,-18 0,17-18,1 18,0 0,-18 0,17 0,1 0,-18 0,18 0,-1 0,1 0,-18 0,18 0,-1 0,1 0,-18 0,17-18,1 18,-18 0,18 0,-1 0,1 0,-18 0,18 0,-1 0,1 0,-18 0,18 0,-1 0,-17 0,18 0,-1 0,1 18,-18-18,18 0,-1 0,1 0,-18 0,18 0,-1 0,-17 0,18 0,0 18,-1-18,-17 0,18 0,-1 17,1 1,-18-18,18 0,-1 18,-17-1,0 1,0-18,0 35,-17-35,-1 0,18 0,-18 0,1 18,17-18,-18 0,1 0,-1 0,18 0,-18 0,1 17,-1-17,18 18,-18-18,1 0,17 0,-18 0,0 0,1 0,17 0,-18 0,1 0,-1 0,18 0,-18 0,1 18,17-18,-18 17,0-17,1 0,17 0,-18 18,0-18,1 0,17 0,-18 0,1 0,-1 18,0-18,1 17,-1-17,18 0,-18 0,1 0,17 0,-18 0,0 18,1-18,17 0,-18 0,0 0,1 18,17-1,-18-17,1 0,17 0,-18 0,0 18,18-18,18 0,-18 0,18 0,17 0,-35 0,17 0,1 0,-18 0,18 0,-1 0,1 0,-18 0,18 0,-1 0,1 0,-18 0,18 0,-1 0,-17 0,18 0,0 0,-1 0,-17 0,18 0,-1 0,1 0,-18 0,18 0,-1 0,-17 0,18 0,0 0,-1 0,-17 0,18 0,0 0,-1 0,-17 0,18 0,-1 0,-17 0,18 0,0 0,-1 0,-17 0,18 0,0 0,-1 0,-17 0,18 0,0 0,-1 0,-17 0,18 0,-1 0,-17 0,18 0,0 0,-1 0,-17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080" units="cm"/>
        </inkml:traceFormat>
        <inkml:channelProperties>
          <inkml:channelProperty channel="X" name="resolution" value="47.26736" units="1/cm"/>
          <inkml:channelProperty channel="Y" name="resolution" value="28.34646" units="1/cm"/>
        </inkml:channelProperties>
      </inkml:inkSource>
      <inkml:timestamp xml:id="ts0" timeString="2012-03-22T05:37:01.454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14993 3016,'18'0,"-1"0,1 0,17-17,-17 17,0 0,-1 0,1 0,-18 0,17 0,19 0,-36 0,17 0,1 0,0 0,-1 0,1 0,17 0,0 0,-17 0,0 0,17 0,18 0,-35 0,-1 0,1 0,-18 0,18 0,17-18,-35 18,17 0,19 0,-19 0,1 0,0 0,-1 0,1 0,0 0,-18 0,17 0,1 0,-1 0,-17 0,18 0,0 0,-1 0,-17 0,36 0,-19 0,-17 0,18 0,0 0,-18 0,17 0,1 0,-1 0,-17 0,18 0,0 0,-1-18,1 18,0 0,-1 0,1 0,0 0,-1 0,1 0,17 0,-17 0,-1 0,1 0,0 0,-18 0,17 0,19 0,-36 0,17 0,1 0,-18 0,35 0,-17-17,-1 17,1 0,0 0,-1 0,1 0,0 0,-1 0,-17 0,18 0,17 0,-17 0,17 0,-17 0,-1 0,36 0,-53 0,18 0,17 0,-35 0,36 0,-1 0,-18 0,36 0,-17 0,-19 0,19 0,-1 0,-18 0,19 0,-19 0,-17 0,18 0,0 0,-1 0,-17 0,18 0,0 0,-1 0,-17 0,18 0,-1 0,-17 0,18 0,0 0,-1 0,1 0,0 0,-1 0,-17 0,18 0,35 0,-53 0,35 0,-17 0,17 0,0 0,-17 0,17 0,1 0,-36 0,17 0,18 0,-17 0,17 0,18 0,-17 0,-1 0,18 0,0 0,-53 0,53 0,-36 0,1 0,0 0,-1 0,-17 0,18 0,17 0,-35 0,35 0,-17 0,17 0,1 0,-1 0,35 0,-17 0,0 0,-53 0,35 0,-17 0,-18 0,18 0,-1 0,1 0,-18 0,18 0,-1 0,1 0,-18 0,18 0,-1 0,-17 0,18 0,-1 0,1 0,-18 0,18 0,-1 0,1 0,-18 0,35 0,-17 0,0 0,-1 0,1 0,-18 0,18 0,-1 0,1 0,-18 0,17 0,1 0,0 0,-1 0,1 0,0 0,-18 0,35 0,-17 0,-18 0,17 0,1 0,-18 0,17 0,1 0,0 0,-1 0,19 0,17 0,-36 0,1 0,0 0,-1 0,1 0,-1 0,-17 0,18 0,0 0,-1 0,-17 0,18 0,0 0,-1 0,-17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080" units="cm"/>
        </inkml:traceFormat>
        <inkml:channelProperties>
          <inkml:channelProperty channel="X" name="resolution" value="47.26736" units="1/cm"/>
          <inkml:channelProperty channel="Y" name="resolution" value="28.34646" units="1/cm"/>
        </inkml:channelProperties>
      </inkml:inkSource>
      <inkml:timestamp xml:id="ts0" timeString="2012-03-22T05:17:46.742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1905 2663,'0'0,"0"0,18 0,-1 0,-17 0,18 0,0 0,-1 0,-17 0,18 0,-1 0,1 18,0-18,-1 0,1 0,0 0,-1 0,1 0,0 0,35 18,-53-18,35 0,0 17,-35-17,35 0,-17 0,-18 0,35 18,-17-18,-18 0,18 0,-1 0,1 0,-18 0,35 18,-17-18,-18 0,17 0,1 0,0 0,-18 0,17 17,1-17,-18 0,18 0,-1 0,1 0,-18 18,17-18,1 0,0 0,-18 0,17 0,1 0,-18 0,18 0,-1 0,1 0,-18 18,0-1,-18 1,1-18,17 17,-18-17,0 18,18 0,-17-18,-1 0,0 0,18 17,-17-17,-1 18,1-18,17 18,-18-1,0-17,18 0,-17 0,-1 18,0-18,18 0,-17 0,-1 0,0 18,18-18,-17 17,-1-17,18 0,-35 18,17-18,18 0,-17 0,-1 0,0 0,18 0,-17 0,-1 0,0 0,18 0,-17 0,-1 0,1 18,17-18,-18 0,0 0,18 0,-17 0,-1 0,0 0,18 0,-17 0,-1 0,0 0,18 17,-17 1,-1-18,18 0,-18 0,1 0,-1 0,18 0,-17 0,-1 0,0 0,18 17,-17 1,-1-18,18 18,0-1,0 1,-18-18,18 18,0-18,18 17,0-17,-18 0,17 18,1-18,0 0,-18 0,17 0,1 0,-1 0,-17 0,36 0,-19 0,1 0,0 18,-1-18,19 0,-1 0,-35 0,18 0,-1 0,1 0,-18 0,35 0,-17 0,-18 0,17 0,1 0,0 0,-18 0,17 17,1-17,-18 0,18 0,-1 0,1 0,-18 0,17 0,1 0,0 0,-18 0,17 0,1 0,-18 0,18 0,-1 0,1 0,-18 0,18 0,-1 0,1 0,-18 0,17 0,1 0,-18 0,18 0,-1 0,1 0,-18 18,0-18,0 17,0 1,0-18,0 18,0-1,0 1,0 0,0-1,0 1,0 0,0-1,0 1,0-18,-18 17,1 1,17 0,-18-18,0 0,18 0,-17 0,-1 0,1 0,17 0,-18 0,-17 17,35-17,-18 0,0 0,1 0,17 0,-18 0,0 0,18 0,-17 0,-1 0,1 0,17 0,-18 18,-17-18,35 0,-18 0,0 0,1 18,17-18,-18 0,0 0,1 0,17 0,-18 0,1 0,17 0,-18 0,0 0,1 0,17 0,-18 0,0 0,1 0,17 0,-18 0,0 0,18 0,-17 0,-1 0,0 0,18 0,-17 0,-1 0,1 17,17 1,-18-18,18 18,-18-1,18 1,0-18,0 18,0-1,0 1,0-18,0 17,0 1,0-18,0 18,0-1,0 1,18-18,-18 0,18 0,-1 0,1 0,-18 0,17 18,1-18,0 0,-18 0,17 0,1 0,-18 0,18 0,-1 17,1-17,-18 0,18 0,-1 18,1-18,0 0,-1 0,1 0,-18 0,17 0,1 0,-18 0,18 0,17 0,-17 0,-18 0,17 0,1 0,-18 18,18-18,-1 0,1 0,-18 0,17 0,1 0,0 0,-18 0,17 0,1 0,-18 0,18 0,-1 0,1 17,-18-17,18 0,-1 0,1 0,-18 0,17 0,1 0,-18 0,18 0,-1 0,1 0,-18-17,0 17,0-18,0 0,0 1,0 17,0-18,0 0,0 18,0-17,0-1,0 0,0 18,-18-17,18-1,0 1,0 17,0-18,0 0,0 18,0-17,0-1,0 0,0 18,0-17,0-1,0 0,0 18,0-17,0-1,0 18,0-18,0 1,0-1,0 18,0-17,0-1,0 0,0 18,0-17,0-1,0 0,0 18,0-17,0-1,0 18,0-18,0 1,0-1,0 18,0-17,0-1,0 0,0 18,0-17,0-1,0 18,0-18,0 1,0-1,0 18,0-18,0 1,0-1,0 18,0-17,0-1,0 18,0-18,0 1,0-1,0 18,0-18,0 1,0-1,0 18,0-18,0 1,0 17,0-18,0 0,0 1,18 17,-18-18,0 1,0-1,0 18,0-18,0 1,0 17,0-18,0 0,0 1,-18 17,18-18,0 0,0 1,-17 17,17-18,0 1,0 17,-18-18,0 0,18 1,0 17,0-18,-17 0,-1 18,1 0,17 0,-18 0,0 0,1 0,17 0,-18 0,0 0,18 0,-17 0,-1 0,0 18,18-18,-17 0,-1 0,1 0,17 0,-18 0,0 0,18 0,-17 18,-1-1,0-17,18 0,-17 0,-1 0,0 0,18 0,-17 18,-1-18,18 0,-17 0,-1 0,0 0,18 0,-35 0,17 0,1 0,-1 0,0 0,18 0,-17 0,-1 0,0 0,18 0,-17 0,-1 0,18 0,-17 0,-1 0,0 0,18 0,-17-18,-1 18,0 0,18-17,-17 17,-1 0,18 0,-18 0,18-18,0 18,0 0,0 18,0-1,0 1,0-18,0 18,0-1,0-17,0 18,0-1,18 1,-18-18,0 18,0-1,0 1,0-18,0 18,0-1,0-17,0 18,0 0,0-1,0-17,0 18,0-1,0 1,0-18,0 18,0-1,0-17,0 18,0 0,0-1,0-17,0 18,18 0,-18-1,0-17,0 18,0 0,0-18,0 17,0 1,0-1,0-17,0 18,0 0,0-1,0-17,0 18,0 0,0-18,0 17,0 1,0 0,0-18,0 17,0 1,0-1,0-17,0 18,0 0,0-18,0 17,0 1,0 0,0-18,0 17,0 1,0 0,0-18,0 17,0 1,0-1,0-17,0 18,0 0,0-18,0 17,17 1,-17 0,0-18,0 17,18 1,-18 0,0-18,0 17,0 1,0-18,18 18,-18-1,0 1,0-18,0 17,0 1,0 0,0-18,0 17,0 1,0-18,0 18,17-1,1-17,0 0,-18 0,17 0,18 0,-35 0,18 18,0-18,-18 0,17 0,1 0,0 0,-18 0,17 0,1 0,0 0,-18 0,17 0,1 0,-18 0,18 0,-1 0,1 0,-18 0,17 0,1 0,0 0,-1 0,1 0,0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080" units="cm"/>
        </inkml:traceFormat>
        <inkml:channelProperties>
          <inkml:channelProperty channel="X" name="resolution" value="47.26736" units="1/cm"/>
          <inkml:channelProperty channel="Y" name="resolution" value="28.34646" units="1/cm"/>
        </inkml:channelProperties>
      </inkml:inkSource>
      <inkml:timestamp xml:id="ts0" timeString="2012-03-22T05:17:48.726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1940 2875,'0'-18,"0"18,0 0,18 0,0 0,-18 0,17 0,1 0,-1 0,-17 0,18 0,0 0,-18 0,17 0,1 0,0 18,-18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080" units="cm"/>
        </inkml:traceFormat>
        <inkml:channelProperties>
          <inkml:channelProperty channel="X" name="resolution" value="47.26736" units="1/cm"/>
          <inkml:channelProperty channel="Y" name="resolution" value="28.34646" units="1/cm"/>
        </inkml:channelProperties>
      </inkml:inkSource>
      <inkml:timestamp xml:id="ts0" timeString="2012-03-22T05:17:51.397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1905 2522,'-18'-17,"18"17,0 0,18 0,0 0,-18 0,17 0,1 0,0 0,-18 0,17 0,1 0,-1 0,-17 0,18 0,0 0,-18 0,17 0,1 0,0 0,-18 0,17 0,1 0,0 0,-18 0,17 0,19 0,-36 0,17 0,1 0,-18 0,17 0,1 0,0 0,-18 0,17 0,1 0,0 0,-18 0,17 17,1-17,0 0,-18 0,17 0,1 0,-18 0,17 0,1 0,0 0,-18 0,17 0,1 18,0-18,-18 0,17 0,1 0,-18 0,18 0,-1 0,1 18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080" units="cm"/>
        </inkml:traceFormat>
        <inkml:channelProperties>
          <inkml:channelProperty channel="X" name="resolution" value="47.26736" units="1/cm"/>
          <inkml:channelProperty channel="Y" name="resolution" value="28.34646" units="1/cm"/>
        </inkml:channelProperties>
      </inkml:inkSource>
      <inkml:timestamp xml:id="ts0" timeString="2012-03-22T05:17:54.965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2769 2540,'0'-18,"0"1,-17-1,17 18,0 18,0-1,0-17,0 18,0 0,0-1,0-17,0 18,0 0,17-18,-17 17,0 1,0-1,0-17,18 18,-18 0,0-1,0-17,18 36,-18-19,0-17,0 18,0 0,0-1,0-17,0 18,0-1,0-17,0 18,0 0,0-1,0-17,0 18,0 0,0-1,0-17,0 18,0 0,0-18,0 17,0 1,0 0,0-18,0 17,0 1,0-1,0-17,0 18,0 0,0-18,0 17,0 1,0 0,0-18,0 17,0 1,0 0,0-18,0 17,0 1,0-18,0 17,0 1,0 0,0-18,17 17,-17 1,0 0,18-18,-18 17,0 1,0-18,0 18,0-1,0 1,0-18,0 17,0 1,0 0,0-18,0 17,0 1,0-18,0 18,18-1,-1 1,-17-18,0 18,0-1,0 1,0-18,0 18,0-1,0-17,0 18,0-1,0 1,-17-18,17 18,0-1,-18 1,0-18,18 18,0-1,0-17,0 18,-17 0,17-1,-18-17,0 18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080" units="cm"/>
        </inkml:traceFormat>
        <inkml:channelProperties>
          <inkml:channelProperty channel="X" name="resolution" value="47.26736" units="1/cm"/>
          <inkml:channelProperty channel="Y" name="resolution" value="28.34646" units="1/cm"/>
        </inkml:channelProperties>
      </inkml:inkSource>
      <inkml:timestamp xml:id="ts0" timeString="2012-03-22T05:18:03.190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20708 15328,'18'0,"-18"0,17 0,1 0,-18 0,18 0,-1 0,1 0,-18 18,18-18,-1 0,1 0,-18 0,35 0,-17 0,-1 0,1 0,0 0,-18 0,17 0,1 0,0 0,-18 0,17 0,1 0,-1 0,1 0,17 0,-35 0,18 0,17 0,-35 0,18 0,0 0,-18 0,17 0,1 0,-1 0,1 0,0 0,-1 0,1 0,0 0,-1 0,-17 0,18 0,0 17,-1-17,1 0,0 0,-1 0,18 0,1 0,-19 0,1 0,0 0,-1 0,1 0,17 0,-17 0,-1 0,1 0,0 0,17 0,-17 0,-1 0,1 0,0 0,35 0,-36 0,1 0,-1 0,1 0,0 0,-1 0,19 0,-36 0,35 0,-17 0,-1 0,1 0,17 0,-17 0,17 0,-17 0,-1 0,1 0,0 0,-18 0,17 0,18 0,-17 0,0 0,-1 0,-17 0,36 0,-19 0,-17 0,18 0,17 0,-17 0,17 0,-17 0,17 18,0-18,-17 0,17 0,1 0,-19 0,1 0,17 0,-35 0,35 18,-17-18,-18 0,35 0,-17 0,-18 0,35 0,0 0,-35 0,36 0,17 0,-53 0,17 0,19 0,-36 0,35 0,-17 0,-1 0,1 0,-1 0,-17 0,18 0,17 0,-35 0,53 0,-35 0,-18 0,18 0,17 0,-18 0,19 0,-19 0,-17 0,18 0,0 0,-18 0,17 0,1 0,0 0,-18 0,17 0,1 0,-1 0,-17 0,18 0,0 0,-18 0,35 0,-17 0,-18 0,17 0,1 0,0 0,-1 0,1 0,-1 0,-17 0,18 0,0 0,-1 0,-17 0,18 0,0 0,-18 0,17 0,1 0,0 0,-18 0,17 0,1 0,0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080" units="cm"/>
        </inkml:traceFormat>
        <inkml:channelProperties>
          <inkml:channelProperty channel="X" name="resolution" value="47.26736" units="1/cm"/>
          <inkml:channelProperty channel="Y" name="resolution" value="28.34646" units="1/cm"/>
        </inkml:channelProperties>
      </inkml:inkSource>
      <inkml:timestamp xml:id="ts0" timeString="2012-03-22T05:18:08.238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20726 15275,'0'0,"0"-17,0-1,17 18,1 0,0 0,-18 0,17 0,19 0,-19 0,18 0,1 0,-19-18,1 18,17 0,-35 0,36 0,-1-17,-35 17,17 0,1 0,0 0,-18 0,35 0,-17 0,-1 0,19 0,-19 0,-17 0,18 0,-1 0,-17 0,36 0,-19 0,-17 0,36 0,-19 0,-17 0,36 0,-19 0,-17 0,36 0,-19 0,-17 0,35 17,-17-17,0 0,-18 0,17 0,1 0,0 0,-1 0,1 0,-18 0,35 18,-17-18,-1 0,-17 0,18 0,0 0,-1 0,1 0,17 0,-35 0,36 0,-19 0,-17 0,36 0,-1 0,-18 0,19 0,-19 0,-17 0,53 0,-35 0,17 0,0-18,-17 18,0 0,17 0,-35 0,35 0,-17 0,-18 0,35 0,-17 0,-18 0,35 0,-17 0,-18 0,17 0,1 0,0 0,-18 0,17 0,1 0,0 0,-18 0,17 0,1 0,-18 0,17 0,1 0,0 0,-18-17,35 17,-17 0,-1 0,1 0,0 0,-18 0,17 0,1 0,0 0,-18 0,17 0,18 0,-35 0,36 0,-19 0,19 0,-19 0,1 0,-18 0,35 0,-17 0,-18 0,35 0,-17 0,-18 0,17 0,1 0,-18 0,18 0,-1 0,1 0,0 0,-1 0,1 0,0 0,-1 0,1 0,-1 0,1 0,0 0,-1 0,19 0,-19-18,-17 18,18 0,0 0,-18 0,35 0,-18 0,-17 0,18 0,17 0,-35 0,18 0,0 0,-1 0,-17 0,18 0,0 0,-1 0,-17 0,35 0,-17 0,-18 0,18 0,17 0,-35 0,18 0,-1 0,-17 0,18 0,0 0,-1 0,-17 0,18 0,-1 0,1 0,-18 0,18 0,-1 0,-17 0,18 0,0 0,-1 0,-17-18,18 18,0 0,-1 0,-17 0,18 0,0 18,-18-18,17 18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080" units="cm"/>
        </inkml:traceFormat>
        <inkml:channelProperties>
          <inkml:channelProperty channel="X" name="resolution" value="47.26736" units="1/cm"/>
          <inkml:channelProperty channel="Y" name="resolution" value="28.34646" units="1/cm"/>
        </inkml:channelProperties>
      </inkml:inkSource>
      <inkml:timestamp xml:id="ts0" timeString="2012-03-22T05:34:44.894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1588 15363,'0'0,"0"0,17 0,1 0,-1 0,-17 0,18 0,0 0,-1 0,-17 0,18 0,0 0,-18 0,35 0,-17 0,-18 0,35 0,-18 0,-17 0,18 0,0 0,-1 0,-17 0,18 0,0 0,-1 0,-17 0,18 0,0 0,-18 0,17 0,1 0,-1 0,-17 0,18 0,0 0,-1 0,-17 0,18 0,0 0,-18 0,17 0,1 0,0 0,-18 0,17 0,1 0,0 0,-18 0,17 0,1 18,-18-18,17 0,1 18,0-18,-18 0,17 0,1 0,0 0,-18 0,17 0,1 0,-18 0,18 0,-1 0,1 0,-18 0,17 0,1 0,0 0,-18 0,17 0,1 0,-18 0,18 0,-1 0,1 0,-18 17,18-17,-1 0,1 0,-18 0,17 0,19 0,-36 0,17 0,19 0,-19 0,1 0,0 0,17 0,-17 0,-1 0,1 0,-1 0,1 0,0 0,-1 0,1 0,-18 0,35 0,-17 0,-18 0,35 0,-17 0,-18 0,35 0,0 0,-17 0,0 0,-1 0,19 18,-19-18,1 0,-1 0,1 0,0 0,-18 0,35 0,0 0,-35 0,53 0,-35 0,-18 0,35 0,-17 0,-18 0,35 0,-17 0,17 0,0-18,-17 18,17 0,0 0,-35 0,18 0,0 0,-1 0,1 0,0 0,-1 0,1 0,0 0,-1 0,18 0,1 0,-19 0,19 0,-19 0,-17 0,18 0,0 0,-1 0,1 0,17 0,-35 0,35 0,18 0,-35 0,17 0,1 0,-36 0,35 0,-18 0,1 0,0 0,-1 0,1 0,17 0,-17 0,17 0,0 0,1 0,-19 0,36 0,-35 0,0 0,17 0,-17 0,-1-17,1 17,-1 0,1 0,0 0,-1 0,1 0,0 0,17 0,-17 0,-1 0,18 0,1 0,-19 0,19 0,-1 0,-17-18,-1 18,18 0,-17 0,0 0,-1 0,19-18,-19 18,19 0,-19 0,1 0,0 0,17 0,-18 0,1 0,0 0,-1 0,1 0,0 0,-1 0,1 0,17 0,0 0,-17 0,0 0,17 0,-35 0,35-17,-17 17,-18 0,18 0,17 0,-18 0,19 0,-19 0,1 0,17 0,-17 0,17 0,1 0,-19 0,1 0,17 0,-35 0,35 0,1 0,-36 0,35 0,18 0,-53 0,35 0,-17 0,-1 0,1 0,0 0,-18 0,17 0,19 0,-36 0,17 0,18 0,-35 0,36 0,-19 0,-17 0,36 17,-19-17,-17 0,18 0,0 0,-1 0,1 0,17 0,-17 0,-1 0,19 0,-36 0,17 0,1 0,0 0,-18 0,17 0,19 0,-36 0,35 0,18 0,-36 0,19 0,-1 0,-17 0,17 0,0 0,-17 18,17-18,0 0,-35 0,18 0,17 0,-17 0,17 0,18 0,-35 0,17 0,-17 0,17 0,0 0,-17 0,17 0,18 0,-35 0,-1 0,19 0,-1 0,0 0,0 0,-17 0,17 0,1 0,-1 0,0 0,-17 0,17 0,0 0,18 0,-17 0,34 0,-17 0,0 0,-18 0,18 0,0 0,-18 0,-17 18,17-18,1 0,-19 0,18 0,18 0,0 0,0 0,-18 0,-17 0,0 0,17 0,-35 0,18 0,-1 0,1 0,-18 0,18 0,-1 0,1 0,-1 0,19 0,-19 0,1 0,17 0,1 0,-1 0,18 17,-36-17,19 0,17 0,-36 0,19 0,-1 18,-18-18,19 0,17 0,-18 0,0 0,0 0,-17 0,0 0,17 0,-35 0,18 0,-1 0,1 0,17 0,1 0,-36 0,52 0,-16 0,17 0,-18 0,18 0,-36 0,19 0,-19 0,36 0,-17 0,16 0,-34 0,17 0,-17 0,35 0,-18 0,-17 0,17 0,0 0,-17 0,35 0,-35 0,-1 0,1 0,0 0,-1 0,-17 0,18 0,-1 0,1 0,-18 0,35 0,-17 0,-18 0,18 0,-1 0,-17 0,18 0,17 0,-35 0,35 0,-17 0,0-18,-1 18,1 0,0 0,-18 0,17 0,19 0,-36 0,17 0,1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080" units="cm"/>
        </inkml:traceFormat>
        <inkml:channelProperties>
          <inkml:channelProperty channel="X" name="resolution" value="47.26736" units="1/cm"/>
          <inkml:channelProperty channel="Y" name="resolution" value="28.34646" units="1/cm"/>
        </inkml:channelProperties>
      </inkml:inkSource>
      <inkml:timestamp xml:id="ts0" timeString="2012-03-22T05:34:49.910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1076 15628,'18'0,"-1"0,1 0,-18 0,18 0,-1 0,-17 0,18 0,-1 0,1 0,35 18,-18-18,1 17,-19-17,18 0,1 0,-1 0,0 0,1 0,-19 0,36 0,-18 0,-17 0,17 0,-17 0,17 0,-17 0,17 0,-17 0,35 18,-53-18,35 0,-17 0,35 0,-36 0,1 0,17 0,0 0,-17 0,35 0,-18 0,-35 0,53 0,-35 0,-1 0,19 0,-19 0,19 0,-19 0,-17 0,36 0,-1 0,-35 0,17 0,19 0,-19 18,1-18,0 0,-1 0,1 0,0 0,-1 0,18 0,-17 0,0 0,-1 0,19 0,-19 0,1 0,35 0,-35 0,17 0,-18 0,19 0,-1 0,0 0,1 0,-1 0,-18 0,36 0,-17 0,-19 0,36 0,0 0,-18 0,1 0,-1 0,18 0,-18 17,-17-17,17 0,-35 0,35 0,1 0,-36 0,35 0,0 0,-17 0,17 0,-17 0,17 0,0 0,-35 0,36 0,-1 0,-35 0,35 0,0 0,-35 0,36 0,17 0,-53 0,53 0,-36 0,1 0,17 0,-17 0,17 0,0 0,1 0,-1 0,0 0,18 0,-18 0,18 0,-35 0,17 0,18 0,-35 0,35 0,-36 0,19 0,16 0,-16 0,-1 0,36 0,-1 0,-17 0,0 0,-18 0,18 0,-18 0,-17 0,17 0,1 0,-19 0,19 0,-19 0,1 0,17 0,0 0,-35 0,36 0,-19 0,1 0,17 0,-35 0,18 0,-1 0,1 0,-18 0,35 0,1 0,-36 0,35 0,-17 0,17 0,0 0,-17 0,35 0,-18 0,-17 0,-1 0,19 0,-19 0,1 0,17 0,-17 0,17 0,-17 0,-1 0,19 0,-19 0,1 0,17 0,0 0,-17 0,0 0,-1 0,19 0,-1 0,-18 0,19 0,-1 0,-17 0,17 0,18 0,-35 0,17 0,0 0,-17 0,35 0,-18 0,-17 0,17 0,0 0,0 0,18 0,-35 0,0 0,34 0,-16 0,-19 0,36 0,-35 0,0 0,-18 0,35 0,-17 0,-1 0,36 0,-35 0,-1 0,36 0,0 0,-18 0,18 0,-17 0,-1 0,18 0,-18 0,-17 0,-18 0,17 0,19 0,-19 18,1-18,17 0,-35 0,53 0,0 0,-53 0,35 0,-17 0,0 0,-1 0,1 0,-18 0,18 0,-1 0,-17 0,18 0,-1 0,1 0,0 0,-1 0,1 0,0 0,-1 0,1 0,-18 0,35 0,-17 0,-18 0,17 0,1 0,0 0,-1 0,1 0,0 0,-18 0,17 0,19 0,-36 0,17 0,1 0,-18 0,18 0,-1 0,1 0,-18 0,17 0,1 0,0 0,-18 0,17 0,1 0,-18 0,18 0,-1 0,1 0,-18 0,18 0,-1 0,1 0,-18 0,17 0,1 0,-18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080" units="cm"/>
        </inkml:traceFormat>
        <inkml:channelProperties>
          <inkml:channelProperty channel="X" name="resolution" value="47.26736" units="1/cm"/>
          <inkml:channelProperty channel="Y" name="resolution" value="28.34646" units="1/cm"/>
        </inkml:channelProperties>
      </inkml:inkSource>
      <inkml:timestamp xml:id="ts0" timeString="2012-03-22T05:34:54.582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1605 15046,'0'-18,"18"18,-18 0,17 0,1 0,17 0,1 0,-1 0,0 0,0 0,18 0,-35 0,17 0,1 0,-36 0,35 0,0 0,-35 0,35 0,-17 0,17 0,1 0,-19 0,36 0,-18 0,-17 0,17 0,-17 0,0 0,-18 0,17 0,19 0,-19 0,1 0,17 0,-17 0,17 0,-17 0,17 0,-17 0,-1 0,1 0,17 0,-35 0,35 0,-17 0,17 0,1 0,-19 0,36 0,-18 0,1 0,-1 0,0 0,-17 0,17 0,0 0,-17 0,17 0,18 0,-35 0,17 0,0 0,1 0,17 0,0 0,0 0,-36 0,36 0,-18 0,-35 0,18 0,0 0,-18 0,17 0,1 0,0 0,-1 0,18 0,-17 0,-18 0,35 0,-17 0,0 0,17 0,-35 0,18 0,17 0,-35 0,35 0,-17 0,-18 0,35 0,-17 0,-18 0,35 0,0 0,-35 0,36 0,-19 0,-17 0,35 0,18 0,0 18,-17 17,-1-35,18 0,17 18,-52-18,35 0,-18 18,0-18,-17 17,17-17,1 0,-19 0,19 0,-19 0,18 0,18 0,-35 0,53 18,-36-18,0 17,0-17,-17 0,35 0,-18 18,-35-18,35 0,1 0,-19 0,19 18,-1-18,0 0,1 17,-1-17,-18 0,19 0,-1 0,-35 0,35 18,-17-18,-18 0,35 0,0 18,-17-18,17 0,1 0,-36 0,35 0,0 0,-17 0,-1 0,1 0,17 0,18 0,-35 0,0 0,17 0,-17 0,17 0,-18 0,1 0,-18 0,35 0,18 0,-53 0,36 0,-19 0,18 0,18-18,-17 0,-1 1,0 17,0 0,36-18,-53 18,17 0,18-18,-35 18,-1 0,18 0,-17 0,17 0,36-17,-53 17,-1 0,36 0,-18 0,18-18,-17 18,16 0,1 0,-35 0,17 0,-17 0,17 0,-17 0,0-17,17 17,0 0,0 0,1 0,-1 0,-35 0,53 0,-18-18,-17 18,-1 0,19 0,-36 0,35 0,0 0,-17 0,-1 0,19 0,-19 0,19 0,-36 0,35 0,0 0,1 0,-1 0,0 0,-17 0,17 0,0 0,-17 0,17 0,-17 0,17 0,0 0,-17 0,17 0,1 0,-19 0,18 0,-17 0,0 0,17 0,-17 0,17 0,0 0,-17 0,17 0,18 0,-35 0,17 0,0 0,-17 0,35 0,-18 0,0 0,18 0,-17 0,16 0,-34 0,17 0,-17 0,35 0,-18 0,1 0,-19 0,36 0,-18 0,18 0,-17 0,-1 0,-18 0,1 0,0 0,-18 0,35 0,-17 0,-1 0,1 0,17 0,-17 0,17 0,-17 0,17 0,-17 0,-1 0,19 0,17 0,-36 0,36 0,-18 0,18 0,-35 0,35 0,-18 0,-17 0,-1 0,1 0,17 0,-17 0,0 0,-18 0,17 0,1 0,-1 0,-17 0,18 0,17 0,-35 0,18 0,17 0,-35 0,36 0,-19 0,36 0,-18 0,-17 0,17 0,1 0,-19 0,19 0,-19 0,1 0,-18 0,17 0,19 0,-36 0,17 0,19 0,-19 0,19 0,-19 0,1 0,17 0,-17 0,-18 0,17 0,1 0,-18 0,18 0,-1 0,1 0,-18 0,18 0,-1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080" units="cm"/>
        </inkml:traceFormat>
        <inkml:channelProperties>
          <inkml:channelProperty channel="X" name="resolution" value="47.26736" units="1/cm"/>
          <inkml:channelProperty channel="Y" name="resolution" value="28.34646" units="1/cm"/>
        </inkml:channelProperties>
      </inkml:inkSource>
      <inkml:timestamp xml:id="ts0" timeString="2012-03-22T04:46:48.52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17145 13776,'0'0,"0"-18,18 18,-1 0,-17 0,18 0,17 0,-35 0,35 0,1 18,-36-18,17 0,1 18,0-18,-18 0,17 0,1 0,0 0,-18 0,17 0,1 0,-18 0,17 0,1 0,0 0,-18 0,17 0,1 0,0 0,-18 0,17 0,1 0,-18 0,18 0,-1 0,1 0,-18 0,18 0,-1 0,1 0,-18 0,17 0,1 0,0 0,-18 0,17 0,1 0,-18 0,18 0,-1 0,1 0,-18 0,18 0,-1 0,1 0,-18 0,17 0,1 0,-18 0,18 0,-1 0,1 0,-18 17,0 1,0 0,0-18,0 17,0 1,0-1,0-17,0 18,0 0,0-18,-18 17,18 1,-17 0,17-18,-18 17,0-17,18 18,-17 0,-1-18,1 0,17 0,-18 0,0 0,1 0,17 17,-18-17,0 0,18 0,-17 0,-1 0,0 0,18 0,-17 0,-1 0,1 18,17-18,-18 0,0 0,1 0,17 0,-18 0,0 0,18 0,-17 0,-1 0,0 0,18 0,-17 0,-1 0,0 17,1-17,-1 0,1 0,17 0,-18 0,0 0,18 18,-17-18,-1 0,0 0,18 18,-17-18,-1 0,0 0,18 0,-17 0,-1 0,18 0,-17 17,-1 1,0 0,18-18,0 17,0 1,18 0,0-18,-18 17,0 1,17-18,1 17,-18 1,17 0,1-18,0 0,-18 0,17 0,1 0,0 17,-1-17,36 36,-53-19,18-17,-1 0,1 0,-18 0,18 0,-1 0,-17 18,18-18,0 0,-1 0,-17 18,18-18,0 0,-1 0,-17 0,18 0,0 0,-18 0,17 0,1 0,-1 0,-17 0,18 0,0 0,-1 0,-17 0,18 0,0 0,-18 17,0-17,0 18,17 17,-17-35,18 18,-18-1,0-17,0 18,0 0,-18-1,1-17,-1 0,18 0,-18 0,1 0,-1 18,18-18,-18 18,1-18,17 0,-18 0,1 0,-1 0,18 0,-18 0,1 0,-1 0,18 0,-18 0,1 0,17 0,-18 0,0 0,1 0,17 0,-18 0,0 0,1 0,17 0,-18 0,1 0,17 0,-18 0,0 0,1 0,17 0,-18 0,0 0,1 0,17 0,-18 0,0 0,18 0,-17 0,-1 17,1-17,17 18,-18 0,18-18,0 17,0 1,-18-1,18-17,0 18,0 0,-17-1,17-17,0 18,17-18,1 0,0 0,-1 0,1 18,-18-18,17 0,1 0,0 0,-18 0,17 0,1 0,-18 0,18 0,-1 0,1 17,-18-17,18 0,-1 0,1 18,-1-18,1 0,0 0,-18 18,17-18,1 0,0 0,-18 0,17 0,1 0,-18 0,18 0,-1 0,1 0,-18 0,18 0,-1 0,1 0,-18 0,17 0,1 0,-18 0,18 0,-1 0,1 0,-18 0,18 0,-1-18,1 18,-18 0,18 0,-1 0,-17 0,18 0,-1 0,1 0,-18 0,-18 0,1 0,17 0,-18 0,1 0,17 0,-18 0,0 0,1 0,17 0,-18 0,0 0,1 18,-1-18,0 0,1 0,17 0,-18 0,1 0,-1 17,0-17,1 0,-1 0,18 0,-18 0,1 0,-1 0,18 0,-18 0,1 0,17 0,-18 0,0 0,1 0,17 0,-18 0,1 0,-1 0,18 0,-18 0,1 0,17 0,-18 0,0 0,1 18,17-1,-18-17,0 0,1 18,17-18,-18 0,1 0,17-18,0 1,0 17,0-18,0 1,0-1,17 18,-17-18,0 1,0 17,18-18,-1 0,1 1,-18 17,0-18,0 0,18 1,-18 17,0-18,17 1,-17 17,0-18,0 0,0 1,-17 17,17-18,0 0,0 1,-18 17,0-18,18 0,0 18,-17-17,17-1,0 1,0-1,0 0,-18 1,18 17,0-18,0 0,0 1,0 17,0-18,-17 0,17 1,0 17,0-18,-18 0,0 18,1-17,17-1,-18 1,18 17,-18-18,18 0,-17 1,17 17,0-18,0 0,17 18,-17-17,0-1,18 0,-18 18,0-17,0-1,0 1,0 17,0-18,0 0,0 18,0-17,0-1,0 0,0 18,0-17,0-1,0 0,0 18,0-17,0-1,0 18,0-17,0-1,0 0,0 18,0-17,0-1,18 0,-1 18,1 0,-18 0,18-17,-1 17,-17 0,18 0,-1 0,1 0,-18 0,18 0,-1 0,1 0,-18 0,18 0,-1 0,1 0,0 0,-1 0,-17 0,18-18,17 18,-35 0,18 0,-1 0,1 0,-18 0,18 0,-1 0,1 0,-18 0,18 0,-1 0,-17 0,18 0,0 0,-1 0,-17 0,18 0,-1 0,1 0,-18 0,18 0,-1 0,1 0,-18 0,18 0,-1 0,-17 0,18 0,0 18,-1-18,-17 17,0 1,0 0,0-18,0 17,0 1,0 0,0-18,0 17,0 1,0-18,0 17,0 1,0 0,0-18,0 17,0 1,0 0,0-18,0 17,0 1,0-18,0 18,0-1,0 1,0-18,0 17,0 1,0 0,0-18,-17 17,17 1,0-18,0 18,0-1,0 1,0-18,0 18,0-1,0 1,0-18,0 17,0 1,0-18,0 18,0-1,0 1,0-18,0 18,0-1,0 1,0-18,0 18,0-1,0 1,0-18,0 18,0-1,0-17,0 18,0-1,0 1,17-18,-17 18,0-1,0 1,0-18,0 18,0-1,0-17,0 18,0 0,0-1,0-17,0 18,0-1,0 1,0-18,0 18,0-1,0-17,18 36,-18-19,0 1,0-18,0-18,0 1,0 17,0-18,-18 0,18 1,0 17,-17-18,-1 0,18 1,0 17,0-18,0 1,0 17,0-18,0 0,0 1,0 17,0-18,0 0,0 1,0 17,0-18,0 0,0 18,0-17,0-18,18 35,-1-18,-17 0,0 1,0 17,0-18,18 0,-18 1,0 17,17-18,-17 0,0 1,18 17,-18-18,0 0,0 18,18-17,-18-1,0 1,0 17,0-18,0 0,0 1,0 17,0-18,0 0,0 18,0-17,0-1,0 0,0 18,0-17,0-1,0 1,0 17,0-18,0 0,-18 18,0 0,1-17,17-1,-18 0,1 18,17 0,-18-17,0 17,1 0,17 0,-18 0,0 0,1 0,17 0,-18 0,0 0,18 0,-17 0,-1 17,1 1,17-18,-18 0,-17 0,35 0,-18 0,0 0,1 0,17 0,-18 0,0 0,1 0,17 0,-18 0,0 0,18 0,-17 0,-1 18,1-1,17 1,0-18,0 18,0-1,0 1,0-18,0 17,0 1,0 0,0-18,0 17,0 1,0-18,0 18,0-1,0 1,0-18,0 18,0-1,0 1,0-18,0 17,0 1,0-18,0 18,0-1,0 1,0-18,17 18,1-18,-18 17,17 1,1-18,-18 18,18-18,17 17,-17-17,-18 18,17-18,1 18,-18-18,18 0,-1 17,1-17,-18 0,18 18,-1-1,1 1,-18-18,17 18,1-1,-18 1,18-18,-1 0,1 18,-18-1,18-17,-1 0,-17 18,18 0,-18-1,0-17,0 18,0-1,0 1,0-18,-18 0,1 0,17 0,-18 18,0-18,1 0,17 0,-18 0,0 0,18 0,-17 0,-1 0,1 0,-1 0,0 0,1 0,17 0,-18 0,0 0,1 17,17-17,-36 0,19 0,-1 0,0 0,1 0,17 0,-18 0,1 0,-1 0,18 0,-18 0,1 0,17 18,-18 0,0-18,1 0,17 17,-18-17,0 18,18-18,18 0,0 0,17 0,-17 18,-18-18,17 0,1 17,-18-17,18 0,-1 0,1 0,-18 0,17 0,1 0,0 0,-18 0,17 18,1-18,-18 0,18 0,-1 0,1 0,-18 0,18 0,-1 0,1 0,-18 0,18 0,-1 0,-17 0,18 0,-1 0,1 0,-18 0,18 0,-1 0,1 17,-18-17,18 0,-1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080" units="cm"/>
        </inkml:traceFormat>
        <inkml:channelProperties>
          <inkml:channelProperty channel="X" name="resolution" value="47.26736" units="1/cm"/>
          <inkml:channelProperty channel="Y" name="resolution" value="28.34646" units="1/cm"/>
        </inkml:channelProperties>
      </inkml:inkSource>
      <inkml:timestamp xml:id="ts0" timeString="2012-03-22T05:34:56.136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2628 15275,'0'0,"18"0,-18 0,35 0,18 0,-18 0,36 0,17 0,-17 18,-54-18,19 0,16 0,19 0,0 0,-1 0,1 0,-18 0,-18 0,35 0,-17 0,18 0,-36 0,18 0,0 0,-18 0,18 0,0 0,0 0,-35 0,35 0,-18 0,-35 0,18 0,17 0,-35 0,17 0,1 0,0 0,-18 0,17 0,1 0,0 0,-18 0,17 0,1 0,0 0,17 0,-18 0,-17 0,18 0,0 18,-18-18,-18 0,-17 0,0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080" units="cm"/>
        </inkml:traceFormat>
        <inkml:channelProperties>
          <inkml:channelProperty channel="X" name="resolution" value="47.26736" units="1/cm"/>
          <inkml:channelProperty channel="Y" name="resolution" value="28.34646" units="1/cm"/>
        </inkml:channelProperties>
      </inkml:inkSource>
      <inkml:timestamp xml:id="ts0" timeString="2012-03-22T05:34:58.726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4198 15117,'18'0,"-1"0,1 0,-18-18,18 18,17 0,-35 0,18 0,17 0,-35 0,17 0,1 0,-18 0,18 0,-1 0,1 0,0 0,-1 0,1 0,-18-18,35 18,-17 0,-1 0,1 0,0-17,-1 17,1 0,0 0,-18 0,17 0,1 0,0-18,-1 18,1 0,0 0,-18 0,17 0,1 0,-1 0,-17 0,18 0,0 0,-18 0,17 0,1 0,0 0,-1 0,1 0,0 0,-18-18,17 18,1-17,-1 17,-17 0,18 0,0 0,-18 0,17 0,1 0,0 0,-18 0,17 0,1 0,0 0,-18 0,17 0,1 0,-18 0,17-18,1 18,0 0,-18 0,17 0,1 0,0 0,-18 0,17 0,1 0,-18 0,18 0,-1 0,1 0,-18 0,18 0,-1 0,1 0,-18 0,17 0,1 0,-18 0,18 0,-1 0,1 0,0 0,17 18,-17-18,-1 17,18-17,-17 0,17 0,1 18,-19-18,-17 0,53 0,-53 0,35 0,1 0,-36 18,35-18,-17 0,-1 0,19 17,-1-17,-17 0,-1 0,18 0,-35 0,18 0,0 0,-1 0,-17 0,36 18,-19-18,-17 18,36-18,-19 0,-17 0,18 0,17 0,-35 0,18 0,-1 0,1 0,-18 0,18 0,-1 0,-17 0,18 0,0 0,-1 0,-17 0,35 0,1 0,-36 0,35 0,-17 0,-1 0,1 0,0 0,-18 0,35 0,-17 0,-18 0,17 0,1 0,-1 0,19 0,-1 0,-35 0,18 0,17 0,-17 0,-1 0,1 0,-1 0,1 0,17 0,-17 0,0 0,-1 0,1-18,0 18,17 0,-18 0,1 0,17-18,-35 18,36 0,-1 0,-35 0,35 0,-17 0,0 0,-1 0,1 0,-18 0,17 0,1 0,-18 0,18 0,-1 0,1 0,-18 0,18 0,-1 0,1 0,-18 0,18 0,-1 0,1 0,-1 0,1 0,0 0,-18 0,17 0,1 0,0 0,-1 0,19 0,-36 0,17 0,1 0,-18 0,17 0,1 0,0 0,-18 0,17 0,1 0,0 0,-1 18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080" units="cm"/>
        </inkml:traceFormat>
        <inkml:channelProperties>
          <inkml:channelProperty channel="X" name="resolution" value="47.26736" units="1/cm"/>
          <inkml:channelProperty channel="Y" name="resolution" value="28.34646" units="1/cm"/>
        </inkml:channelProperties>
      </inkml:inkSource>
      <inkml:timestamp xml:id="ts0" timeString="2012-03-22T05:35:05.669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14587 13652,'0'-17,"0"17,0-18,18 18,0 0,-18 0,17 0,1 0,-18 0,18 0,-1 0,1 0,-18 0,35 0,-17 0,17 0,-17 0,-1 0,-17 0,18 0,17 0,-35 0,18 0,0 0,-1 0,-17 0,18 0,-1 0,-17 0,18 0,0 0,-1 0,1 0,17 0,-35 0,18 0,0 0,-1 0,-17 0,18 0,-1 0,1 0,-18 0,18 0,-1 0,-17 0,18 0,0 0,-1 0,1 0,0 0,-1 0,-17 0,35 0,-17 0,0 0,-1 0,1 0,-18 0,18 0,-1-17,1 17,-18 0,18 0,17 0,-17 0,17 0,-18 0,19 0,-19 0,1 0,17 0,1 0,-19 0,18 0,-17 0,53-18,-54 18,36 0,-18 0,1 0,17 0,-36 0,1 0,17 0,-17 0,17 0,18 0,-53 0,35 0,1 0,-19 0,19 0,-19 0,18 0,18 0,-35 0,0 0,-1 0,1 0,17 0,-17 0,-1 0,1 0,0 0,-1 0,1 0,17 0,-35 0,18 0,17-18,-17 18,-18 0,35 0,18 0,-18 0,1 0,-1 0,-17 0,17 0,-18 0,19 0,-1 0,-17 0,17 0,0 0,-17 0,-1 0,19 0,-36 0,53 0,-18 0,-17 0,-1 0,18 0,1 0,-1 0,-17 0,17 0,18 0,-53 0,53 18,0-18,-36 18,19-18,-1 0,18 0,0 0,-18 0,-17 0,35 0,0 0,-18 0,0 0,0 0,18 0,-35 0,0 0,17 17,-35-17,35 0,0 18,-35-18,18 0,0 0,17 0,0 0,0 0,-17 0,17 0,-17 0,0 0,17 0,0 0,-17 17,35-17,-36 0,1 18,17-18,-17 0,0 0,17 18,0-18,-17 0,35 0,-18 0,-17 0,35 0,-18 0,0 0,0 0,1 0,-19 17,19-17,-1 0,-17 0,17 0,0 18,0-18,18 0,-17 0,34 0,-35 0,18 18,-17-18,-1 0,-18 0,1 0,0 0,35 0,-36 0,1 0,0 0,17 0,-35 0,35 0,-17 0,-1 0,1 0,17 0,-17 0,0 0,-1 0,1 0,17 0,-35 0,35 0,1 0,-19 0,19 0,-1 0,0 0,0 0,-17 0,0 0,17 0,-17 0,17 0,18 17,0-17,-36 0,19 0,17 0,-18 0,0 0,18 0,-35 0,35 0,-18 0,-17 0,17 0,0 0,-17 0,17 0,0 0,1 0,-1 0,0 0,-17 0,17 0,18 0,-35 0,17 0,18 0,-36 0,36 0,0 0,-53 0,36 0,-1 0,-18 0,19 0,-1 0,-17 0,35 0,0 0,-36 0,36 0,18 0,-18 0,-36 0,1 0,17 0,-17 0,35 0,-18 0,-17 0,17 0,-18 0,19 0,17 0,0 0,-36 0,36 0,-18 0,1 0,-19 0,19 0,-36 0,35 0,-17 0,-1 0,1-17,-1 17,36 0,0 0,0 0,-18 0,1 0,17 0,0 0,-18 0,0 0,-17 0,17 0,-17 0,-1 0,19 0,-1 0,0 0,0 0,18 0,-17 0,-1 0,18 0,0 0,-36 0,1 0,17 0,-35 0,36 0,-19 0,18 0,1 0,-19 0,19 0,-1 0,0 0,1-18,16 18,1 0,-35 0,17 0,-17 0,-18 0,18 0,-1 0,-17 0,35 0,1 0,-36 0,35 0,-17 0,-18 0,17 0,1 0,0 0,-18 0,17 0,1 18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080" units="cm"/>
        </inkml:traceFormat>
        <inkml:channelProperties>
          <inkml:channelProperty channel="X" name="resolution" value="47.26736" units="1/cm"/>
          <inkml:channelProperty channel="Y" name="resolution" value="28.34646" units="1/cm"/>
        </inkml:channelProperties>
      </inkml:inkSource>
      <inkml:timestamp xml:id="ts0" timeString="2012-03-22T05:35:10.278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14093 14287,'0'0,"18"0,0 0,-18 0,17 0,1 0,-18 0,18 0,17-17,-35 17,18 0,17 0,-17 0,-1 0,18 0,-17 0,0 0,17 0,-17 0,35 0,-36 0,18 0,18 0,-17 0,-1 0,0 0,-35 0,35-18,-17 18,17 0,1 0,17 0,-36 0,19 0,16 0,-34 0,0 0,17 0,0 0,18 0,-35 0,17 0,0 0,-17 0,35 0,-18 0,-17 0,35 0,-18 0,-35-17,35 17,1 0,-36 0,35 0,0 0,0 0,1 0,-1 0,0 0,1 0,-1 0,-18 0,19 0,-1 0,-17 0,17 0,-17 0,17 0,0 0,-17 0,35 0,-18 0,-17-18,35 18,-18 0,0 0,-35 0,18 0,-1 0,-17 0,36 0,-1 0,-17 0,17 0,0 0,-17 0,35 0,0 0,-36 0,18 0,1 0,-19 0,19 0,17 0,-36 0,19 0,-19 0,1 0,-1 0,1 0,-18 0,18 0,-1 0,1 0,17 0,1 0,-19 0,1 0,17 0,-35 0,35 0,-17 0,0 0,-1 0,1 0,0 0,17 0,-18 0,19 0,-1 0,-35 0,35 0,-17 0,0 0,17 0,18 0,-36 0,19 0,-1 0,0 0,-17 0,17 0,-17 0,17 0,-17 18,-18-18,35 0,0 0,-35 0,36 0,-19 0,18 0,1 0,-19 0,1 0,17 0,1 17,-1-17,-17 0,17 0,-18 0,19 0,-19 0,19 0,-1 18,0-1,36-17,-54 0,36 0,-35 0,0 0,-18 0,17 0,1 0,-1 0,-17 18,18-18,17 0,-35 0,36 0,-19 0,1 18,17-18,-17 0,35 0,-36 0,1 0,0 0,17 0,-17 0,-1 0,1 0,-18 0,18 0,17 0,-35 0,35 0,0 0,-17 0,0 0,17 0,-17 0,17 0,-18 0,1 0,17 0,-17 0,0 0,17 0,-17 0,17 0,18 0,-36 17,36-17,-35 0,0 0,-1 0,1 0,0 0,-1 0,1 0,-1 0,-17 0,36 0,-1 0,0 0,-17 0,17 0,0 0,1 0,-1 0,-17 0,17 0,-17 0,-1 0,18 0,-17 0,17 0,1 0,-1 0,0 0,1 0,-19 0,1 0,-1 0,1 0,0 0,-1 0,1 0,0 0,17 0,-17 0,17 0,0 0,-17 0,17 0,-17 0,-1 0,1 0,0 0,-1 0,19 0,-36 18,35-18,18 0,-36 0,19 0,17 0,-36 0,36 0,-18 0,1 0,-19 0,36 0,-53 0,18 0,17 0,-17 18,35-18,-53 0,53 0,-36 0,18 0,1 0,-1 0,0 0,1 0,-36 0,35 0,-17 0,-1 0,18 0,-17 0,0 0,35 0,-18 0,-17 0,17 0,-18 0,-17 0,18 0,0 0,-1 0,-17 0,36 0,-19 0,1 0,0 0,-1 0,19 0,-1 0,0 0,-17 0,-1 0,1 0,-18 0,35 0,-17 0,0 0,-1 0,18 0,-17 0,17 0,-17 0,17 0,1 0,-36 0,35 0,-18 0,-17 0,18 0,0 0,-1 0,-17 0,18 0,0 0,-1 0,-17 17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080" units="cm"/>
        </inkml:traceFormat>
        <inkml:channelProperties>
          <inkml:channelProperty channel="X" name="resolution" value="47.26736" units="1/cm"/>
          <inkml:channelProperty channel="Y" name="resolution" value="28.34646" units="1/cm"/>
        </inkml:channelProperties>
      </inkml:inkSource>
      <inkml:timestamp xml:id="ts0" timeString="2012-03-22T05:35:16.446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14093 14023,'0'0,"18"0,-18 0,18 0,-1 0,1 0,17 0,1 0,-19 0,1 0,0 0,-1 0,1 0,-1 0,1 0,0 0,-1 0,1 0,35 0,-35 0,-1 0,18 0,-17 0,17 0,-17 0,0 0,-1 0,1 0,17 0,-17 0,-1 0,-17 0,18 0,0 0,-1 0,1 0,17 0,-17 0,17 0,-17 0,17 0,18 0,-35 0,17 0,-17 0,-1 0,1 0,0 0,-1 0,1 0,17 0,-17 0,35 0,-36 0,1 0,0 0,17 0,-18 0,1 0,0 0,-1 0,19 0,-1 0,0 0,1 0,-1 0,-18 0,1 0,0 0,-1 0,19 0,17 0,-36 0,36 0,-18 0,-17 0,17 0,1 0,-19 0,18 0,1 0,-19 0,19 0,-19 0,36 0,-17 0,-19 0,18 0,1 0,-1 0,-17 0,17 0,-17 0,34 0,-34 0,0 0,17 0,36 0,-36 35,-18-17,19-18,17 0,0 0,-18 0,18 0,-36 17,1-17,35 0,-18 0,-17 0,17 0,0 0,-17 0,35 0,0 0,-35 0,17 0,0 0,0 0,1 0,17 0,-18 0,0 0,18 0,0 0,-18 0,1 0,16 0,-34 0,17 0,1 0,-19 0,19 0,-19 0,1 0,17 0,-35 0,18 0,17 0,-35 0,35 0,1 0,-19 0,1 0,17 0,-17 0,17 0,-17 0,-18 0,17 0,19 0,-36 0,35 0,-17 0,-1 0,18 0,-17 0,35 0,-18 0,-17 0,0 0,-1 0,1 0,17 0,0 0,-35 0,18 0,17 0,-17 0,17 0,0 0,-35 0,36 0,-1 0,-35 0,35 0,-17 0,17 0,1 0,-19 0,1 0,35-17,-53 17,17 0,1 0,0 0,-1 0,1 0,0 0,17-18,-18 18,1 0,-18 0,18 0,-1 0,-17 0,18 0,0 0,-1 0,-17 0,36 0,-1 0,-35 0,53 0,-18 0,0 0,1 0,-19 0,1 0,0 0,-1 0,18 0,1 0,-1 0,0 0,-17 0,0 0,52 0,-35 0,-17 0,0 0,17 0,-17 0,-1 0,18 0,-35 0,18 0,17 0,-17 0,17 0,1 0,-36 0,35 0,-17 0,-1 0,18 0,-17 0,0 0,17 18,-17-18,35 0,-36 0,1 0,17 0,-17 0,-1 0,19 0,-19 0,19 0,-1 0,-17 0,17 0,0 0,-35 0,18 0,17 0,-35 0,35 0,1 0,-36 0,35 0,-18 0,19 0,-1 0,-17 0,17 0,-17 0,-18 0,17 0,1 0,-1 0,-17 0,18 0,17 0,-35 0,36 0,-1 0,-35 0,35 0,0 17,-35-17,36 0,-19 0,-17 0,18 0,0 0,-1 0,1 0,17 0,-17 0,17 0,-17 0,-1 0,1 0,0 0,-18 0,17 0,19 0,-36 0,17 0,1 0,0 0,17 0,0 0,-35 0,35 0,-17 0,-18 0,18 0,17 18,-17-18,-1 0,1 0,0 0,34 0,-16 0,-36 0,35 0,-17 0,-18 0,17 0,1 0,0 0,-18 0,17 0,1 0,-1 0,-17 0,18 0,0 0,-18 0,17 0,1 0,0 0,-18 18,17-18,1 0,0 0,-18 0,17 0,1 0,-18 0,17 0,1 0,0 0,-18 0,17 0,1 0,0 17,-18-17,17 0,1 0,-18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080" units="cm"/>
        </inkml:traceFormat>
        <inkml:channelProperties>
          <inkml:channelProperty channel="X" name="resolution" value="47.26736" units="1/cm"/>
          <inkml:channelProperty channel="Y" name="resolution" value="28.34646" units="1/cm"/>
        </inkml:channelProperties>
      </inkml:inkSource>
      <inkml:timestamp xml:id="ts0" timeString="2012-03-22T05:35:20.110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14605 13758,'0'-17,"0"17,18 0,-1 0,1 0,17 0,-35 0,35 0,-17 0,35 0,0 0,-18 0,-17 0,52 0,-34 0,-19 0,19 0,-1 0,-17 0,34 0,1 17,0-17,-35 0,35 0,-18 0,-17 0,17 0,-17 0,-18 0,35 0,0 0,-17 0,17 0,-17 0,-1 0,1 0,0 0,17 0,0 0,-17 0,35 0,-36 0,1 0,17 0,-17 0,0 0,-1 0,1 0,-18 0,35 0,-17 0,-1 0,19 0,-19 0,36 0,0 0,-17 0,-19 0,18 0,-17 0,17 18,-17-18,0 0,-1 0,19 0,-19 0,18 18,1-18,-1 0,0 0,1 0,-1 0,-18 0,19 0,-19 0,-17 0,36 0,-19 0,1 0,17 0,-17 0,0 17,17-17,-18 0,19 0,-1 0,-17 0,17 18,-17-18,-1 0,-17 0,18 0,-1 0,-17 0,18 0,0 0,-1 0,1 0,0 0,-1 0,19 0,-19 0,1 0,-18 0,17 0,1 0,-18 0,18 0,-1 0,1 0,0 0,17 18,0-18,-17 0,17 0,-17 0,-1 0,1 0,0 0,-18 0,17 0,1 0,0 0,17 0,0 0,0 0,-17 0,17 17,-17-17,0 0,-1 0,1 0,-18 0,18 0,-1 0,-17 0,35 0,-17 0,-18 0,53 0,-18 0,-35 0,36 0,-1 18,-35-18,18 0,17 0,-18 0,19 0,-19 0,1 0,0 0,-1 0,19 0,-1 17,-18-17,36 0,-17 18,-1-18,-17 0,17 0,-18 0,19 0,-1 18,-17-18,35 0,-1 35,-16-35,-19 0,19 0,-1 0,-35 0,53 0,-35 0,-1 0,1 0,-1 0,-17 0,36 0,-1 0,-35 0,18 0,-1 0,-17 0,36-18,-19 18,1 0,-18 0,17 0,1 0,-18 0,18 0,-1 0,1 0,-18 0,18 0,-1 0,1 0,-18 0,18 0,-1 0,-17 0,18 0,0 0,-1 0,-17 0,18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080" units="cm"/>
        </inkml:traceFormat>
        <inkml:channelProperties>
          <inkml:channelProperty channel="X" name="resolution" value="47.26736" units="1/cm"/>
          <inkml:channelProperty channel="Y" name="resolution" value="28.34646" units="1/cm"/>
        </inkml:channelProperties>
      </inkml:inkSource>
      <inkml:timestamp xml:id="ts0" timeString="2012-03-22T05:35:24.318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18768 13670,'17'0,"-17"0,18 0,0 0,-1 0,-17 0,18 0,0 0,-1 0,-17 0,18 0,0 0,-18 0,17 0,1 0,-1 0,1 0,17 0,-17 0,0 0,17 0,-35 0,18 0,-1 0,1 0,-18 0,35 0,-17 0,-18 0,17 0,19 0,-36 0,35 0,-17 0,-18 0,17 0,1 0,0 0,-18 0,17 0,1 0,-1 0,-17 0,18 0,17-18,-35 18,18 0,0 0,-18 0,17 0,1 0,0 0,-18 0,17 0,18-17,-35 17,18 0,0 0,-1 0,-17 0,18 0,0 0,-1-18,-17 18,18 0,0 0,-18 0,17 0,18 0,-17 0,17 0,-17 0,-18 0,18 0,-1 0,1 0,-18 0,18 0,17-17,-35 17,17 0,1 0,0 0,-1 0,1 0,0 0,-18 0,17 0,1 0,0 0,-18 0,17 0,19-18,-36 18,17 0,1 0,-1 0,-17 0,18 0,0 0,-18 0,35 0,-17 0,-1 0,1 0,17 0,-17 0,17 0,-17 0,35 0,-18 0,-17 0,-18 0,35 0,-17 0,-1 0,1 0,-1 0,-17 0,18 0,17 0,-17 0,17 0,1 0,-36-18,17 18,18 0,-17-17,0 17,-1-18,-17 18,18 0,17 0,-17 0,-18 0,18 0,-1 0,-17 0,18 0,-1 0,1 0,-18 0,18 0,-1 0,1 0,-18 0,18 0,-1 0,1 0,0 0,-1 0,-17 0,35 0,-17 0,-18 0,18 0,-1 0,19 0,-36 0,17 0,19 0,-36 0,35 0,-17 0,-1 0,1 0,-1 0,-17 0,36 0,-19 0,-17 18,18-18,0 0,-1 0,1 0,17 17,-17 1,17-18,-17 0,-18 0,17 0,19 0,-19 0,19 18,-19-18,19 0,-1 0,0 0,-17 0,17 0,-17 0,17 0,0 0,18 0,-35 0,17 0,-17 0,52 0,-52 0,17 0,-17 0,17 0,-17 0,-1 0,1 0,0 0,-18 0,17 0,1 0,-18 0,17 0,1 0,0 0,-18 0,17 0,19 0,-36 0,17 0,1 0,0 0,-18 0,17 0,1 0,-18 0,18 0,-1 0,1 0,-18 0,17 0,1 0,0 0,-18 0,17 0,1 0,-18 0,35 0,-17 0,-18 0,35 0,0 0,-17 0,0 0,-1 0,19 0,-1 0,0 0,-35 0,53 0,-35 0,-1 0,19 0,-19 0,1 0,0 0,-1 0,1 0,0 0,-1 0,-17 0,18 0,-1 0,1 0,17 0,-17 0,17 0,1 0,-19 0,36 0,0 0,-35 0,-1 0,19 0,-36 0,17 0,1 0,-1 0,-17 0,18 0,0 0,-1 0,-17 0,18 0,0 0,-18 0,17 0,1 0,0 0,-18 0,17 0,1 0,0 0,-18 0,17 0,1 0,-18 0,17 0,1 0,0 0,-1-18,1 18,0 0,-18 0,17 0,1 0,0 0,-1 0,1 0,-1 0,-17 0,18 0,0 0,-1 0,-17 0,18 0,0 0,-18 0,17 0,1 0,0 0,-18 0,17 0,1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080" units="cm"/>
        </inkml:traceFormat>
        <inkml:channelProperties>
          <inkml:channelProperty channel="X" name="resolution" value="47.26736" units="1/cm"/>
          <inkml:channelProperty channel="Y" name="resolution" value="28.34646" units="1/cm"/>
        </inkml:channelProperties>
      </inkml:inkSource>
      <inkml:timestamp xml:id="ts0" timeString="2012-03-22T05:35:26.591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18380 13670,'17'0,"-17"0,18 0,0 0,-1 0,-17 0,18 0,0 0,-1 0,-17-18,18 18,17 0,-35 0,35 0,-17 0,-18 0,18 0,-1 0,-17 0,18 0,0 0,-1 0,-17 0,18 0,17 0,-17 0,17 0,0 0,-35 0,36 0,-19 0,-17 0,18 0,0 0,-18 0,17 0,18 0,-35 0,18 0,0 0,-1 0,1 0,0 0,-1 0,1 0,0 0,-1 0,-17 0,18 0,-1 0,1 0,-18 0,18 0,-1 0,1 0,-18 0,18 0,-1 0,-17 0,18 0,0 0,-1 0,-17 0,18 0,0 0,-1 0,-17 0,18 0,-1 0,-17 0,18 0,0 0,-1 0,-17 0,36 0,-1 0,-35 0,18 0,-1 0,-17 0,18 0,17 0,-35 0,18 0,-1 0,1 0,-18 0,18 0,17 0,-35 0,18 0,-1 0,1 0,17 0,-17 0,-1 0,1 0,0 0,-1 0,1 0,17 0,-35 0,18 0,17 0,-35 0,18 0,-1 0,-17 0,18 0,0 0,-1 0,-17 0,18 0,0 0,-1 0,-17 0,18 0,0 0,-18 0,17 0,1 0,-1 0,1 0,0 0,-1 0,-17 0,18 0,0 0,-1 0,-17 0,18 0,0 0,-18 0,17 0,1 0,-1 0,-17 0,18 0,0 0,-1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080" units="cm"/>
        </inkml:traceFormat>
        <inkml:channelProperties>
          <inkml:channelProperty channel="X" name="resolution" value="47.26736" units="1/cm"/>
          <inkml:channelProperty channel="Y" name="resolution" value="28.34646" units="1/cm"/>
        </inkml:channelProperties>
      </inkml:inkSource>
      <inkml:timestamp xml:id="ts0" timeString="2012-03-22T05:05:01.086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4763 4039,'0'-17,"17"17,-17 0,18 0,17 0,-35 0,35 0,-17 0,0 0,35-18,-36 18,-17 0,18 0,-1 0,1 0,0 0,-1 0,1 0,-18 0,18 0,17 0,-35 0,18 0,-1 0,-17 0,18 0,-1 0,1 0,-18 0,18 0,-1 0,1 0,0 0,35 0,-53 0,35 0,-17 0,-18 0,17 0,1 0,-1 0,1 0,17 0,-35 0,36 0,-19 0,1 0,0 0,-1 0,1 0,-1 0,1 0,-18 0,18 0,-1 0,1 0,0 0,-1 0,1 0,-18 0,18 0,-1 0,-17 0,35 0,1 0,-36 0,35 0,-17 0,-18 0,35 0,-17 0,-18 0,17 0,1 0,0 0,-1 0,1 0,-1 0,-17 0,18 0,0 0,-1 0,1 0,0 0,-18 0,17 0,19 0,-36 0,35 0,0 0,-35 0,35 0,-17 0,-18 0,18 0,-1 0,1 0,-18 0,18 0,-1 0,1 0,-18 0,17 18,1-18,0 0,17 0,-17 0,-1 0,19 0,-19 0,19 0,-19 0,1 0,17 17,-17-17,-1 0,-17 0,36 0,-19 0,-17 0,18 0,0 0,-1 0,-17 0,18 0,-1 0,-17 0,18 0,0 0,-1 0,-17 0,18 0,0 18,-1-18,-17 0,18 0,0 0,-18 0,17 0,1 0,-1 0,-17 0,18 0,0 0,-1 0,-17 0,18 0,0 0,-18 0,17 0,1 0,0 0,-18 0,17 0,1 0,0 0,-18 0,17 0,1 0,-18 0,0-18,0 18,0 0,-18 0,18 0,-17 0,-1 0,0 0,18 0,-17 0,-1 0,0 0,18 0,-17 0,-1 0,18 0,-18 0,1 0,-1 0,18 0,-18 0,1 0,-1 0,18 0,-17 0,-1 18,18-18,-18 0,1 0,-1 0,18 0,-18 0,1 0,-1 0,18 0,-18 0,1 0,17 0,-18 0,1 0,-1 0,18 0,-18 0,-17 0,35 0,-18 0,1 0,-1 0,18 0,-18 0,1 0,-1 0,18 0,-17 0,-1 0,18 0,-18 0,1 0,-1 0,0 0,1 0,-1 0,0 0,1 0,-1 0,0 0,1 0,-1 0,18 0,-17 0,-1 0,0 0,1 0,-19 0,19 0,-19 0,1 0,18 0,-36 0,17 0,19 0,-19 0,19 0,-1 0,1 0,-1 0,18 0,-18 0,-17 0,35 0,-18 0,-17 0,35 0,-18 0,-35 0,36 0,-1 0,1 0,17 0,-36 0,19 0,17 0,-18 0,0 0,1 0,17 0,-18 0,0 0,-17 0,0 0,17 0,1 0,-1 0,0 0,18 0,-17 0,-1 0,0 0,18 0,-35 0,18 0,17 0,-18 0,0 0,18 0,-17 0,-1 0,0 0,18 0,-17 0,-1 0,0 0,18 0,-17 0,-1 0,18 0,-18 0,1 0,-1 0,18 0,-17 0,-19 0,36 0,-17 0,-1 0,0 0,18 0,-17 0,-1 0,18 0,-18 0,1 0,-1 0,18 0,-17 0,-1 0,0 0,18 0,-17 0,-1 0,18 0,-18 0,1 0,-1 0,18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080" units="cm"/>
        </inkml:traceFormat>
        <inkml:channelProperties>
          <inkml:channelProperty channel="X" name="resolution" value="47.26736" units="1/cm"/>
          <inkml:channelProperty channel="Y" name="resolution" value="28.34646" units="1/cm"/>
        </inkml:channelProperties>
      </inkml:inkSource>
      <inkml:timestamp xml:id="ts0" timeString="2012-03-22T05:05:11.847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5133 18856,'0'-18,"0"18,18 0,-18 0,17 0,1 0,-1 0,1 0,0 0,-1 0,-17 0,36 0,-19 0,-17 0,18 0,0 0,-1 0,1 0,0 0,-1 0,-17 0,18 0,-1 0,-17 0,18 0,17 0,-35 18,36-18,-19 0,-17 0,18 0,17 0,-17 0,17 0,-17 0,-18 0,17 0,1 0,0 0,-18 0,17 0,1 0,0 0,-18 0,17 0,1 0,-18 0,17 0,1 0,0 0,-18 0,17 0,19 0,-36 0,17 0,1-18,0 18,-18 0,17 0,1 0,-18 0,18 0,-1 0,1-17,-18 17,17-18,1 18,0 0,-18-18,17 18,1 0,-18 0,18 0,-1 0,1 0,-18 0,18 0,-1 0,1 0,-1-17,1 17,0 0,-18-18,17 18,1 0,-18 0,18 0,-1 0,1-18,-18 18,18 0,-1 0,1 0,-18 0,17 0,1 0,-18 0,18 0,-1 0,1 0,-18 0,18 0,-1 0,1 0,-18 0,18 0,-1 0,1 0,-18 0,18 0,-1 0,-17 0,18 0,-1 0,1 0,-18 0,18 0,-1 0,1 0,-18 0,18 0,-1 0,-17 18,18-18,0 0,-1 0,-17 0,18 0,-1 0,1 0,0 0,-1 18,1-18,-18 0,18 0,-1 0,-17 0,18 0,0 0,-1 0,-17 0,18 0,-1 0,1 0,-18 0,18 0,-1 0,-17 0,18 0,17 0,-17 0,-18 0,18 0,-1 0,-17 0,18 0,0 0,-1 0,-17 0,35 0,-17 0,0 0,-1 0,1 0,0 0,-1 0,1 0,-18 0,18 0,-1 0,1 0,-18 0,17 0,1 0,0 0,-18 0,17 0,1 0,-18 0,18-18,-1 18,1 0,-18-18,18 18,-1 0,-17 0,-17 0,17 0,-18 0,0 0,1 0,17 0,-18 0,0 0,18 0,-17 0,-19 0,19 0,-1 0,-17 0,17 0,-35-17,-17 17,52 0,1 0,-1 0,0 0,18 0,-17 0,-1 0,0-18,18 18,-17 0,-1 0,0 0,18 0,-17 0,-1-17,18 17,-18 0,1 0,-1 0,1 0,-1 0,0 0,18 0,-17 0,-1 0,0-18,1 18,-19 0,36 0,-35 0,0 0,17-18,1 18,-19 0,19 0,-1 0,0 0,1 0,-18-17,17 17,18 0,-18 0,1 0,-19-18,19 18,-1 0,0 0,1 0,-1 0,0 0,18 0,-17 0,-1 0,1 0,17 0,-18 0,0 0,18 0,-17 0,-1 0,0 0,1 0,-19 0,19 0,17 0,-18 0,1 0,17 0,-18 0,0 0,1 0,-1 0,-17 0,17 0,0 0,1 0,-1 0,1 0,-19 0,19 0,-19 0,1 0,35 0,-18 0,1 0,17 0,-36 0,19 0,17 0,-35 0,17 0,0 0,1 0,-1 0,0 0,1 0,-1 0,0 0,18 0,-17 0,-1 0,18 0,-17 0,-1 0,0 0,-17 0,17 0,1 0,17 0,-18 0,0 0,18 0,-17 0,-1 0,1 0,-1 0,0 0,1 0,-1 0,0 0,1 0,17 0,-18 0,0 0,1 0,17 0,-36 18,19-18,17 0,-18 0,1 0,-1 0,18 0,-18 17,18-17,0 0,18 0,17 0,-17 0,35 0,0 0,-18 0,-17 0,17 0,-17 0,34 0,-34-17,0 17,17 0,-17 0,-1 0,1 0,17 0,-17 0,17 0,0 0,-17 0,17 0,-17 0,17 0,-17 0,-1 0,1 0,0 0,-1 0,-17 0,18 0,0 0,-1-18,1 18,0 0,-1 0,-17 0,18 0,0 0,-1 0,1-18,-1 18,1 0,0 0,-1 0,-17 0,36 0,-19 0,-17 0,36 0,-19 0,-17 0,35 0,-17 0,-18 0,18 0,-1 0,1 0,0 0,-1 0,1 0,0 0,-1 0,1 0,-1 0,1 0,0 0,-1 0,19 0,-19 0,1 0,17 0,-35 0,18 0,0 0,-1 0,-17 0,18 0,-1 0,-17 0,36 0,-1 0,-35 0,18 0,-1 0,1 0,0 0,-1 0,1 0,-18 0,17 0,1 0,0 0,17-17,-17 17,-18 0,17 0,1 0,0 0,-18 0,17-18,1 18,-1 0,-17 0,18 0,0 0,-18 0,17 0,1 0,0 0,-18 0,17 0,1 0,0 0,-18 0,17 0,1 0,-18 0,18 0,-1 0,1 0,-18 0,17 0,1 0,0 0,-18 0,17 0,1 0,-18 0,18 0,-1 0,1 0,-18 0,18 0,-1 0,1 0,-18 0,17 0,1 0,0 0,-18 0,17 0,1 0,-18 0,18 0,-1 0,1 0,-18 0,18 0,-1 0,1 0,-18 0,17 0,1 0,-18 0,18 18,-18-18,0 17,-18 1,18 0,0-18,-18 17,18 1,-17-18,17 18,-18-1,18 1,0-18,0 17,0 1,18 0,-18-18,17 0,1 0,-36 17,1-17,17 0,-18 0,1 0,-1 0,18 0,-18 0,1 0,17 0,-18 0,0 18,1-18,17 0,-18 0,0 0,1 0,-1 18,1-18,-1 0,18 0,-18 0,1 0,-1 0,18 0,-18 0,1 0,17 0,-18 0,0 0,1 0,17 0,-18 0,1 0,-1 0,18 0,-18 0,-17 0,35 0,-35 0,17 0,0 0,1 0,-1 0,18 0,-18 0,1 0,17 0,-18 0,1 0,-1 0,18 0,-18 17,1-17,-1 0,18 0,-18 0,1 0,17 0,-18 0,0 0,1 0,17 0,-35 0,17 0,18 0,-18 0,1 0,-1 0,18 0,-18 0,-17 0,35 0,-35 0,17 18,1-18,-1 0,0 0,1 0,-1 0,0 0,18 0,-17 0,-1 0,18 0,-35 0,-1 0,36 0,-17 0,-1 0,1 0,17 0,-18 0,0 0,1 0,17 0,-36 0,1 18,35-18,-18 0,1 0,17 0,-18 0,1 0,-1 0,18 0,-35 17,17-17,18 0,-18 0,-17 0,35 0,-18 0,1 0,-1 0,18 0,-17 0,-1 0,0 0,1 0,-1 0,0 0,1 0,-19 18,1 0,35-18,-18 0,1 0,17 0,-18 0,1 0,-1 0,18 0,-18 0,-17 0,35 0,-35 0,17 0,0 0,1 0,-1 0,18 0,-17 0,-1 0,0 0,1 0,-1 0,0 0,1 0,-1 0,0 0,18 0,-17 0,-1 0,1 0,17 0,-18 0,0-18,18 18,-17 0,-1 0,0 0,18 0,-17 0,-1 0,0 0,18 0,-17 0,-1 0,0 0,-34 0,16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080" units="cm"/>
        </inkml:traceFormat>
        <inkml:channelProperties>
          <inkml:channelProperty channel="X" name="resolution" value="47.26736" units="1/cm"/>
          <inkml:channelProperty channel="Y" name="resolution" value="28.34646" units="1/cm"/>
        </inkml:channelProperties>
      </inkml:inkSource>
      <inkml:timestamp xml:id="ts0" timeString="2012-03-22T04:49:32.58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13070 3052,'0'-18,"18"0,0 1,-18 17,17 0,1 0,-18 0,18 0,-1 0,1 0,-18 0,18 0,-1 0,1 0,-18 0,17 0,19 0,-19 0,1 0,0 0,-18 0,17 0,1 0,0 0,-18 0,17 0,1 0,-18 0,17 0,1 0,0 0,-18 0,17 0,1 0,0 0,-18 0,17 0,1 0,0 0,-18 0,17 0,1 0,-18 0,18 0,-1 0,1 0,-18 0,17 0,1 0,0 0,-18 0,17 0,1 0,-18 0,18 0,-1 0,1 0,-18 0,18 0,-1 0,1 0,-18 0,17 0,1 0,-18 0,18 0,-1 0,1 0,-18 0,18 0,-1 0,1 0,-18 0,18 0,-1 0,-17 0,18 0,-1 0,1 0,-18 0,18 0,-1 0,1 0,-18 0,18 0,-1 0,1 0,0 0,17 17,-17-17,-1 0,36 18,-35-18,17 0,-17 0,-1 0,1 0,0 0,-18 0,17 0,1 0,-18 0,35 0,-17 0,-18 0,17 0,1 0,0 0,-1 0,1 0,0 0,17 0,-18 0,1 0,-18 0,18 0,-1 0,-17 0,18 0,0 0,-1 0,-17 0,18 0,17 0,-35 0,18 0,17 0,-35 0,18 0,-1 0,1 0,0 0,17 0,-17 0,17 0,0 0,-17 0,17 0,18 0,-53 0,53 0,-35 0,-1 0,1 0,-1 0,1 0,17 0,-17 0,0 0,17 0,-17-18,17 18,0 0,-17 0,17 0,-17 0,-1 0,1 0,0 0,-1 0,1 0,0 0,-1 0,18 0,-17 0,0 0,-1 0,19 0,-1 0,-17 0,-1 0,1 0,-1 0,1 0,0 0,-1 0,-17 0,18 0,17 0,-17 0,0-17,17 17,-17 0,-1 0,18 0,-17 0,0 0,17 0,-17 0,17 0,-17 0,17 0,0 0,-35 0,18 0,17 0,-17 0,-1 0,1 0,0 0,17 0,0 0,0 0,1-18,-19 18,1 0,35 0,-18 0,0 0,-17 0,17 0,-17 0,17 18,-17-18,0 17,-1-17,36 0,-35 0,-1 0,1 0,17 0,1 0,-19 0,1 0,17 0,-17 0,-1 0,36 0,-35 0,17 0,-17 0,17 0,0 0,-17 0,35 0,-18 0,-17 0,17 0,0 0,-35 0,36 0,-1 0,-35 0,35 0,-17 0,17 0,-17 0,17 0,0 0,1 0,-19 0,36 0,-17 0,-19 0,18 0,18 0,-35 0,17 0,18 0,-18 0,1 0,-1 0,-17-17,17 17,0 0,-17 0,17 0,-17 0,17 0,-17 0,17 0,-17 0,17 0,-18 0,19 0,-19 0,1 0,0 0,-1 0,1 0,0 0,-1 0,1 0,0-18,-1 18,1 0,-1 0,1 0,-18 0,18 0,-1 0,1 0,0 0,-1 0,1 0,-18 0,18 0,-1 0,1 0,-18 0,17 0,1 0,-18 0,18 0,-1 0,1 0,-18 0,18 0,-1 0,1 0,-18 0,18 0,-1 0,-17 0,18 0,0 0,-1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080" units="cm"/>
        </inkml:traceFormat>
        <inkml:channelProperties>
          <inkml:channelProperty channel="X" name="resolution" value="47.26736" units="1/cm"/>
          <inkml:channelProperty channel="Y" name="resolution" value="28.34646" units="1/cm"/>
        </inkml:channelProperties>
      </inkml:inkSource>
      <inkml:timestamp xml:id="ts0" timeString="2012-03-22T05:05:19.062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4763 4304,'0'0,"0"-18,17 1,1 17,-18 0,17 0,1 0,-18 0,18 0,-1 0,1 0,-18 0,18 0,-1 0,1 0,-18 0,18 0,-1 0,-17 0,18 0,-1 0,1 0,-18 0,18 0,-1 0,1 0,-18 0,18 0,-1 0,-17 0,18 0,0 0,-1 0,-17 0,18 0,-1 0,1 0,-18 0,18 0,-1 0,-17 0,18 0,0 0,-1 0,-17 0,18 0,35 0,-53 0,18 0,-1 0,-17 0,18 0,-1 0,1 0,0 0,-1 0,1 0,-18 17,18-17,-1 0,1 0,-18 0,35 0,-17 0,-18 0,17 0,1 0,-18 0,18 0,-1 0,1 0,-18 18,18-18,-1 0,1 0,-18 0,18 0,-1 0,1 0,-18 0,17 0,1 0,-18 0,18 0,-1 0,1 0,-18 0,18 0,-1 0,1 0,-18 0,18 0,-1 18,-17-18,18 0,0 0,-1 0,-17 0,18 0,-1 0,1 17,0-17,-1 0,1 0,-18 0,18 0,-1 0,1 0,-18 0,18 0,17 0,-35 0,35 0,-17 0,-1 0,1 0,0 0,-18 0,35 0,-17 0,-18 0,17 0,1 0,-1 0,-17 0,18 0,17 0,-17 0,0 0,-1 0,-17 0,18 0,0 0,-1 0,1 0,0 0,-1 0,-17 0,18 0,-1 0,1 0,-18 0,18 0,-1 0,-17 0,18 0,17-17,-17 17,-18 0,18 0,-1 0,-17 0,18 0,-1 0,1 0,-18 0,18 0,-1 0,1 0,17-18,-17 18,0 0,-18 0,17 0,1 0,-18 0,17 0,1 0,0 0,-18 0,17 0,1 0,0 0,-18 0,17 0,1 0,-18 0,18 0,-1 0,1 0,-18 0,18 0,-1 0,1 0,-18-18,17 1,-17 17,0 17,0-17,-17 18,-1 0,18-1,-17-17,17 18,0-1,0-17,-18 18,0-18,1 0,17 0,-18 0,0 0,18 0,-17 0,-1 0,0 0,18 0,-17 0,-1 0,0 0,18 0,-17 0,-1 0,18 0,-17 0,-1 0,0 0,18 0,-17 0,-1 0,0 0,18 0,-17 0,-1 0,18 0,-18 0,-17 0,18 0,17 0,-18 0,0 0,18-18,-17 18,-1 0,0 0,18 0,-17 0,-1 0,0-17,18 17,-17 0,-1-18,18 18,-17 0,-1 0,0 0,18 0,-17-17,-1 17,0 0,18 0,-17 0,-19 0,19 0,-19 0,19 0,17 0,-18 0,-17-18,35 18,-18 0,-17 0,17 0,1 0,-19 0,19 0,-18 0,17 0,0 0,1 0,-1 0,0-18,1 18,-1 0,18 0,-18 0,1 0,-1 0,1 0,-1 0,0 0,18 0,-35 0,17 0,1 0,-19 0,19 0,-19 0,19 0,-1 0,-17 0,0-17,35 17,-18 0,-35-18,35 18,1 0,-18 0,35 0,-36 0,19 0,17 0,-18 0,0 0,18 0,-17 0,-1 0,0 0,1 0,-18 0,17 0,18 0,-35 0,-1 0,19 0,-1 0,0 0,1 0,-1 0,0 0,18 0,-17 0,-18 0,35 0,-18 0,0 0,1 0,17 0,-18 0,0 0,18 18,-17-18,-1 0,0 0,18 0,-17 0,-1 17,1-17,17 0,-18 0,0 0,18 0,-17 0,-1 0,0 0,18 18,-17-18,-1 0,0 0,18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080" units="cm"/>
        </inkml:traceFormat>
        <inkml:channelProperties>
          <inkml:channelProperty channel="X" name="resolution" value="47.26736" units="1/cm"/>
          <inkml:channelProperty channel="Y" name="resolution" value="28.34646" units="1/cm"/>
        </inkml:channelProperties>
      </inkml:inkSource>
      <inkml:timestamp xml:id="ts0" timeString="2012-03-22T05:05:38.046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17903 4145,'18'-18,"-18"1,18 17,-1 0,-17 0,18 0,0 0,-1 0,-17 0,18 0,0 0,-1 0,-17 0,18 0,17 0,-17 0,-1 0,1 0,0 0,-1 0,1 0,-18 0,18 0,-1 0,1 0,0 0,-1 0,1 0,17-18,-17 18,-1 0,-17 0,36 0,-19 0,1 0,17 0,-17 0,-18 0,17 0,19 0,-36 0,17 0,1 0,-18 0,18 0,17 0,-35 0,18 0,-1 0,1 0,-1 0,1 0,0-17,-1 17,1 0,0 0,17 0,-17 0,-1 0,1 0,0 0,-1 0,18 0,-17 0,0 0,17 0,-17 0,-1 0,19 0,-19 0,18 0,-17 0,0 0,17 0,-17 0,-1 0,19 0,-1 0,-17 0,17 0,18 0,-53 0,35 0,-17 0,-1 0,1 0,0 0,-1 0,18 0,18 17,-53-17,36 0,-19 0,19 0,16 0,-16 0,-19 0,19 0,-1 18,-35-18,18 0,-1 0,-17 0,18 0,17 0,-35 0,35 0,1 0,-36 0,35 0,0 0,-17 0,17 0,-17 0,-1 0,19 0,-19 0,19 0,-19 0,-17 0,18 0,0 0,-1 0,-17 0,18 0,-1 0,1 0,-18 0,18 0,-1 0,-17 0,18 17,0-17,-1 0,-17 0,18 0,0 0,-1 0,-17 0,18 0,17 0,-35 0,18 0,-1 0,-17 0,18 0,0 0,-1 0,-17 0,18 0,0 0,-1 0,-17 0,18 0,0 0,-1 0,-17 0,18 0,-1 0,-17 0,18 0,0 0,-1 0,-17 0,18 0,0 0,-1 0,-17 0,18 0,0 0,-18 18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080" units="cm"/>
        </inkml:traceFormat>
        <inkml:channelProperties>
          <inkml:channelProperty channel="X" name="resolution" value="47.26736" units="1/cm"/>
          <inkml:channelProperty channel="Y" name="resolution" value="28.34646" units="1/cm"/>
        </inkml:channelProperties>
      </inkml:inkSource>
      <inkml:timestamp xml:id="ts0" timeString="2012-03-22T05:05:40.958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17939 4427,'0'-17,"0"17,17 0,1-18,-18 18,35 0,-17 0,0 0,-1 0,1 0,17 0,-17 0,-1 0,1 0,17 0,-17 0,0 0,17 0,-17 0,17 0,0 0,-35 0,35 0,1 0,-36 0,17 0,1 0,0 0,-1 0,1 0,-1 0,19 0,-19 0,1 0,0 0,17 0,-35 0,35 0,-17 0,-18 0,17 0,1 0,-18 0,35 0,-17 0,0 0,-1 0,19 0,-36 0,35 0,-17 0,-1 0,18 0,-17 0,17 0,1 0,-19 0,19 0,-19 0,1 0,17 0,-17 0,-1 0,19 0,-19 0,19 0,-1 0,-17 0,17 0,0 0,-35 0,35 0,-17 0,-18 0,35 0,-17 0,0 0,17 0,18 0,-36 0,19 0,-19 0,19 0,-1 0,-35 0,35 0,-17 0,-18 0,17 0,1 0,0 0,-18 0,17 0,1-18,0 18,17 0,-18 0,-17 0,36 0,-19 0,-17 0,18 0,0 0,-1 0,1 0,0-17,-1 17,-17 0,36 0,-19 0,-17 0,35 0,1 0,-36 0,35 0,-17 0,-1 0,19 0,-36 0,35-18,-18 18,1 0,-18 0,18 0,-1 0,1 0,0 0,-1 0,1 0,0 0,17 0,-17 0,17 18,-18-18,-17 0,18 0,0 0,-18 0,35 0,0 0,-17 0,17 0,-17 17,-1-17,1 0,0 0,17 0,-17 0,-1 0,-17 0,18 0,0 0,-1 0,-17 0,18 0,-1 18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080" units="cm"/>
        </inkml:traceFormat>
        <inkml:channelProperties>
          <inkml:channelProperty channel="X" name="resolution" value="47.26736" units="1/cm"/>
          <inkml:channelProperty channel="Y" name="resolution" value="28.34646" units="1/cm"/>
        </inkml:channelProperties>
      </inkml:inkSource>
      <inkml:timestamp xml:id="ts0" timeString="2012-03-22T05:05:45.662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17956 18556,'0'0,"0"-18,0 18,18 0,0 0,-1 0,19 0,-19 0,19 0,-19 0,1 0,-18 0,35 0,-17 0,-18 0,17 0,1 0,0 0,-1 0,1-17,-18 17,35 0,-17 0,-1 0,19 0,-19 0,1 0,17 0,-17 0,17 0,-17 0,-1 0,1-18,35 18,-35 0,17 0,-17 0,17 0,-18 0,1 0,0 0,17 0,-35-17,18 17,-1 0,1 0,17 0,1 0,-19 0,18 0,1 0,-19 0,19 0,-1 0,0 0,0 17,1-17,-19 18,1-18,17 0,-17 0,-18 0,53 0,-18 0,18 0,-18 0,-17 0,0 0,-1 0,1 0,0 0,-1-18,1 18,17 0,-17 0,-1 0,19 0,-1 0,-17 0,17 0,0 0,-35 0,35 0,-17 0,0 0,-1 0,1 0,-18 0,18 0,-1 0,1 0,-18 0,17 0,1 0,-18 0,18 0,-1 0,1 0,-18 0,18 0,-1 0,1 0,-18 0,18 0,-1 0,-17 0,18 0,0 0,-1 0,-17 0,18 0,-1 0,1 0,-18 0,18 0,-1 0,-17 0,18 0,0 0,-1 0,-17 0,18 0,0 0,-1 0,1 0,-1 0,1 0,-18 0,18 0,-1 0,1 0,-18 0,18 0,-1 0,-17 0,18 0,0 0,-1 0,-17 0,18-17,0 17,-1 0,-17 0,18 0,-1 0,-17 0,18 0,0 0,-1 0,-17 0,18 0,0 0,-1 0,-17 0,18 0,0 0,-18 0,17 0,1 0,-1 0,-17 0,18 0,0 0,-1 0,-17 0,18 0,0 0,-18 0,17 0,1 0,0 0,-18 0,17 0,1-18,-18 18,-18 0,-17 0,-36 18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080" units="cm"/>
        </inkml:traceFormat>
        <inkml:channelProperties>
          <inkml:channelProperty channel="X" name="resolution" value="47.26736" units="1/cm"/>
          <inkml:channelProperty channel="Y" name="resolution" value="28.34646" units="1/cm"/>
        </inkml:channelProperties>
      </inkml:inkSource>
      <inkml:timestamp xml:id="ts0" timeString="2012-03-22T05:05:52.415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17974 18803,'0'-18,"0"1,0 17,18 0,-1 0,-17 0,18 0,0 0,-1 0,1 0,0 0,-1 0,1 0,17 0,-35 0,35 0,18 0,-53 0,53 0,-35 0,-18 0,35 0,-17 0,-18 0,17 0,1 0,0 0,-1 0,1 0,0 0,-18 0,17 0,1-18,-18 18,17 0,1 0,0 0,-18 0,17 0,1 0,0 0,-18 0,35 0,-17 0,-18 0,17 0,1 0,-18 0,17 0,19 0,-19 0,36 0,-17 0,-36 0,35 0,-17 0,-18 0,17 0,18 0,-35 0,18 0,0 0,-1 0,19 0,-1 0,18 18,-53-18,17 0,1 0,0 0,-1 0,1 0,0 0,-18 0,35 17,-17-17,-18 0,17 0,1 0,0 0,17 0,0 18,-17-18,-1 0,1 0,0 0,-1 0,1 18,0-18,-1 0,18 17,-35-17,18 0,0 0,-1 0,-17 0,18 0,0 0,-1 0,1 0,0 0,-1 0,1 0,17 0,-17 0,17 0,0 0,-35 0,36 0,-19 0,-17 0,18 0,-1 0,-17 0,18 0,0 0,-1 0,19 18,-19-18,1 0,17 0,-17 18,0-18,-18 17,17-17,1 0,-18 0,17 0,1 0,0 0,-18 0,17 0,1 0,0 0,-18 0,35 0,-17 0,-1 0,18 0,-35 0,18 0,0 0,-1 0,1 0,0 0,17 18,-35-18,18 0,17 0,-17 0,-1 0,18 0,-17 0,17 0,-35 0,18 0,0 0,-1 0,-17 0,18 0,0 0,-18 0,17 0,1 0,17 18,-17-18,-1 0,1 0,-18 0,18 0,-1 0,1 0,-18 0,18 0,-1 0,-17 0,18 0,-1 0,1 0,-18 0,18 0,-1 0,1 0,-18 0,18 0,-1 0,-17-18,0 0,0 1,0 17,0 0,-35-18,35 0,-18 18,1-17,-1-1,18 18,-18-18,1 18,17-17,0-1,-18 0,1 18,-1 0,18 0,-18 0,-17 0,17 0,-17 0,0 0,17 0,-35 0,18 0,0-17,17 17,-35 0,53 0,-17 0,-1 0,18 0,-18 0,1 0,-1 0,18 0,-18 0,1-18,-1 18,18 0,-35 0,17 0,0 0,1 0,-1 0,1 0,-1 0,0-17,1 17,-1 0,0 0,18 0,-17 0,-1 0,0 0,18 0,-17 0,-1 0,1 0,-1 0,-17 0,35 0,-36 0,19 0,-1 0,0 0,1 0,-1 0,0 0,1 0,17 0,-35 0,17 0,0 0,-17 0,17 0,1 0,-1 0,0 0,18 0,-35 0,18 0,17 0,-36 0,19 0,-19 0,19 0,-1 0,-17 0,0 0,35 0,-36 17,19-17,-1 0,0 0,-17 0,17 0,-17 0,18 0,-19 0,1 0,0 0,17 0,-17 0,17 0,0 0,-17 0,18 0,-19 0,1 0,35 0,-18 0,1 0,17 0,-36 0,19 0,-1 0,1 0,-1 0,18 0,-35 0,-1 0,19 0,-36 0,17 0,19 0,-1 0,-17 0,17 0,-17 0,17 0,18 0,-17 0,-1 0,18 0,-18 0,1 0,-1 0,1 0,-19 0,19 0,-36 0,35 0,0 0,18 0,-35 18,18-18,-1 0,18 0,-18 0,1 0,17 0,-18 0,0 0,1 0,17 0,-18 0,0 0,1 17,17-17,-18 18,1-18,17 18,-18-18,0 0,1 0,17 0,-18 0,0 0,1 17,17-17,17 0,1 0,0 0,17 0,18 0,-18 18,36-18,17 18,-35-18,0 0,0 0,-53 17,17-17,1 0,-1 0,-17 0,18 0,0 0,-1 0,-17 0,18 0,0 0,-18 0,17 0,1 0,0 0,-18 0,17 0,1 0,-1 0,-17 0,18 0,0 0,-18 0,17 0,19 18,-19-18,19 0,-1 0,-35 0,35 0,-17 0,-18 0,17 0,1 0,0 0,-18 0,17 0,1 0,0 0,-1 0,19 0,-36 0,17 0,1 0,-1 0,-17 0,36 0,-19 0,1 0,0 0,-1 0,1 0,17 0,-35 0,36 0,-1 0,-35 0,17 0,19 0,-19 0,19 0,17 0,-36 0,36 0,0 0,-35 0,17 0,0 0,-35 0,18 0,-1 0,1 0,-18 0,18 0,17 0,-35 0,35 0,-17 0,0 0,-1 0,1 0,-18 0,17 0,1 0,0 0,-18 0,17 0,1 0,-18 0,18 0,-1 0,-17 0,-17 0,17 0,-36 0,-34 0,17 0,18 0,-36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080" units="cm"/>
        </inkml:traceFormat>
        <inkml:channelProperties>
          <inkml:channelProperty channel="X" name="resolution" value="47.26736" units="1/cm"/>
          <inkml:channelProperty channel="Y" name="resolution" value="28.34646" units="1/cm"/>
        </inkml:channelProperties>
      </inkml:inkSource>
      <inkml:timestamp xml:id="ts0" timeString="2012-03-22T05:05:54.750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17974 18927,'0'0,"18"-18,-18 18,35 0,-17 0,-18 0,17 0,1 0,0 0,-1 0,1 0,-1 0,1 0,0 0,-1 0,1 0,0 0,-1 0,19-18,-19 18,1 0,-1 0,1 0,0 0,-18 0,17 0,1 0,0 0,-18 0,17 0,1 0,-18 0,18 0,-1 0,1 0,-18 0,17 0,1 0,0 0,-18 0,17 0,1 0,-18 0,18 0,17 0,-17 0,-1 0,18 0,-35 0,18 0,0 0,-1 0,-17 0,18 0,0 0,-1 0,-17 0,18 0,0 0,-18 0,17 0,1 0,0 0,-18 0,17 0,1 0,-1 0,-17 0,18 0,0 0,-18 0,17 0,1 0,0 0,-18 0,17 0,1 0,0 0,-18 0,17 0,1 0,-18 0,17 0,1 0,0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080" units="cm"/>
        </inkml:traceFormat>
        <inkml:channelProperties>
          <inkml:channelProperty channel="X" name="resolution" value="47.26736" units="1/cm"/>
          <inkml:channelProperty channel="Y" name="resolution" value="28.34646" units="1/cm"/>
        </inkml:channelProperties>
      </inkml:inkSource>
      <inkml:timestamp xml:id="ts0" timeString="2012-03-22T05:06:02.766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12171 3298,'0'-17,"17"-1,1 18,0 0,-18 0,17 0,1-17,-18 17,18 0,-1 0,1 0,-18 0,18 0,-1 0,1-18,-18 18,35 0,-17 0,-18 0,17 0,1 0,-18 0,35-18,-17 18,0 0,-1 0,19 0,-36 0,17 0,18 0,-17 0,0 0,-1 0,-17 0,18 0,0 0,-1 0,-17 0,18 0,0 0,-1 0,-17 0,18 0,-1-17,-17 17,18 0,0 0,-1 0,-17 0,18 0,0 0,-1 0,-17 0,36 0,-19 0,19 0,-19 0,1 0,-1 0,1 0,0 0,-18 0,35 0,-17 0,-18 0,35 0,-17 0,-1 0,18 0,-17 0,0 0,17 0,-17 0,17 0,0 0,-17 0,17 0,0 0,-17 0,17-18,1 18,-19 0,1 0,0 0,-18 0,17 0,18 0,-17 0,0 0,17 0,-35 0,18 0,-1 0,1 0,17 0,0 0,-17 0,35 18,0-18,0 0,-53 0,35 0,-17 0,-18 0,35 0,0 17,-17 1,0-18,35 0,-36 0,18 0,18 0,-35 18,35-18,-18 0,0 17,-17-17,0 0,-1 0,-17 0,18 0,17 0,-35 0,36 0,-19 0,-17 0,53 0,-35 0,35 0,-18 0,-17 0,35 0,-18 0,-18 0,19 0,-1 0,-35 0,18 0,-1 0,1 0,0 0,17 0,-35 0,35 18,0-18,-17 0,17 0,1 0,-1 0,0 0,36 0,-54 0,19 0,-1 0,0 0,0 0,1 0,-36 0,35 0,-17 0,-18 0,17 0,1 0,0 0,-1 0,18 0,-17 0,-18 0,18 0,-1 0,-17 0,18 0,0 0,-1 0,-17 0,18 0,0 0,-1 0,-17 0,18 0,-1 0,1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080" units="cm"/>
        </inkml:traceFormat>
        <inkml:channelProperties>
          <inkml:channelProperty channel="X" name="resolution" value="47.26736" units="1/cm"/>
          <inkml:channelProperty channel="Y" name="resolution" value="28.34646" units="1/cm"/>
        </inkml:channelProperties>
      </inkml:inkSource>
      <inkml:timestamp xml:id="ts0" timeString="2012-03-22T05:06:05.613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16669 3263,'-18'0,"18"-17,0 17,18 0,-1 0,-17 0,36 0,-1 0,-17 0,35 0,-1 0,1 0,-17 0,-1 0,0 0,0 0,1 0,-1 0,-17 0,-1 0,1 0,-18 0,35 0,-17 0,-1 0,19 0,-19 0,1 0,0 0,-1 0,-17 0,18 0,0 0,-18 0,17 0,1 0,-1 0,1 0,35 0,-35 0,-1 0,19 0,-1 0,0 35,-17-35,17 0,-35 0,35 0,-17 0,17 0,18 0,-35 0,17 0,18 0,0 0,-53 0,35 0,-17 0,17 0,0 0,-17 0,17 0,1 0,-1 0,0 0,36 0,-18 0,-36 0,1 0,0 0,17 0,0 0,-35 0,18 0,-1 0,1 0,17 0,-17 0,0 0,-1 17,1-17,-1 0,1 0,17 0,-17 0,17 0,-17 0,0 0,17 0,-17 0,-18 0,17 0,18 0,-35 0,36 0,-19 0,-17 0,18 0,0 0,-1 0,1 0,17 0,-17 0,-18 0,17 0,1 0,-18 0,18 0,-1 0,1 0,-18 0,18 0,-1 0,1 0,-18 0,18 0,17 0,-35 0,18 0,17 0,-35 0,17 0,1 18,0-18,-18 0,17 0,1 0,-18 0,18 0,-1 0,1 0,-18 0,18 0,-1 0,1 0,-18 18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080" units="cm"/>
        </inkml:traceFormat>
        <inkml:channelProperties>
          <inkml:channelProperty channel="X" name="resolution" value="47.26736" units="1/cm"/>
          <inkml:channelProperty channel="Y" name="resolution" value="28.34646" units="1/cm"/>
        </inkml:channelProperties>
      </inkml:inkSource>
      <inkml:timestamp xml:id="ts0" timeString="2012-03-22T05:28:43.998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2716 1605,'0'0,"18"0,0 0,-18 0,17 0,1 0,0 0,-18 0,17 0,1 0,-18 0,18 0,17 0,-35 0,17 0,1 0,0 0,-1 0,1 0,0 0,-18 0,35 0,-17 0,-1 0,1 0,17 0,-17 0,17 0,-35 0,18 0,-1 0,1 0,-18 0,35 0,-17 0,-18 0,17 0,1 0,-18 0,18 0,-1 0,1 0,-18 0,18 0,-1 0,1 0,-18 0,18 0,-1 0,-17 0,18 0,0 0,17 18,-35-18,17 0,1 0,-18 0,35 0,-17 0,-18 0,18 0,-1 0,1 0,0 0,-1 0,1 17,-1-17,1 0,0 0,-18 0,17 0,1 0,0 0,-1 0,19 0,-19 0,1 0,17 0,0 18,-17-18,0 0,-1 0,-17 0,36 0,-19 0,1 0,0 0,-1 0,1 0,17 0,-17 0,17 0,0 0,-35 0,18 0,17 0,-17 0,-1 0,19 0,-19 0,1 0,0 0,-1 0,19 0,-1 0,-35 0,35 0,-17 0,-1 0,19 0,-36 0,17 0,19 0,-36 0,35 0,-17 0,-18 0,17 0,1 0,-1 0,-17 0,18 0,0 0,-1 0,1 0,0 0,-1 0,1 0,17 0,-17 0,17 0,-17 0,-18 0,17 0,19 0,-36 0,35 0,-17 0,-1 0,1 0,17 0,-17 0,17 0,-17 0,17 18,0-18,-17 0,17 0,0 0,-17 0,17 17,-17-17,0 0,17 0,-17 18,-1-18,18 0,1 0,-19 0,1 0,17 0,-35 0,36 0,-19 0,-17 0,35 0,-17 0,0 0,-1 0,1 0,-18 0,18 0,17 0,-35 0,35 0,-17 0,-18 0,18 0,17 0,-35-18,17 18,1 0,-18 0,18 0,-1 0,1-17,0 17,-1 0,1 0,-18 0,18 0,-1 0,1 0,-18 0,17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080" units="cm"/>
        </inkml:traceFormat>
        <inkml:channelProperties>
          <inkml:channelProperty channel="X" name="resolution" value="47.26736" units="1/cm"/>
          <inkml:channelProperty channel="Y" name="resolution" value="28.34646" units="1/cm"/>
        </inkml:channelProperties>
      </inkml:inkSource>
      <inkml:timestamp xml:id="ts0" timeString="2012-03-22T05:28:51.318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2716 18203,'0'0,"0"0,18 0,0 0,-18 0,17 0,19 0,-19 0,19 0,-1 0,-18 0,1 0,0 0,17 0,0 0,-17 0,0 0,17 0,-18 0,19 0,-19 0,1 0,0 0,-1 36,1-36,0 0,-1 0,1 0,-18 0,17 0,1 0,-18 0,35 0,-17 0,0 0,-18 0,17 0,1 17,-18-17,18 0,-1 0,1 0,-18 0,18 0,-1 0,1 0,-18 0,17 0,19 0,-36 0,35 0,-17 0,-18 0,17 0,1 0,-18 0,18 0,17 0,-35 0,17 18,1-18,0 0,-1 0,1 0,0 0,-18 0,17 0,1 0,0 0,-1 0,1 0,-1 0,1 0,17 0,-35 0,18 0,0 0,-1 0,-17 0,18 0,17 0,-35 0,18 0,0 0,-1 0,-17 0,18 0,17 0,-35 0,18-18,-1 18,-17 0,18 0,0 0,-1 0,-17 0,36 0,-19 0,-17 0,18 0,-1 0,1 0,-18 0,18 0,-1 0,1 0,-18 0,18 0,-1 0,-17 0,18 0,0 0,-1 0,-17 0,18 0,-1 0,1 0,-18 0,18 0,-1 0,-17 0,18 0,0 0,-1 0,-17 0,18 0,0 0,-1 0,-17 0,18 0,0 0,-18-17,17 17,1 0,-1 0,-17 0,18 0,0 0,-1 0,-17-18,18 18,0 0,-18 0,17 0,1 0,0-18,-18 18,17 0,1 0,-1 0,-17-17,18 17,0-18,-18 18,17 0,1 0,0 0,-18 0,17 0,1 0,0 0,-18-18,17 18,1 0,-1 0,-17 0,18 0,0 0,-18 0,17 0,1 0,0 0,-18 0,17 0,1 0,0 0,-18 0,17 0,1 0,-18 0,18 0,-1 0,1 0,-18 0,17 0,1 0,0 0,-18 0,35 0,-17 0,-1 0,1 0,0 0,-18 0,17 0,1 0,-18 0,17 0,1 0,0 0,-18 0,17 0,1 0,0 0,-18 0,35 0,-17 0,-18 0,17 0,1 0,-1 0,-17 0,18 0,0 0,-18 0,17 0,1 0,0 0,-18 0,17 0,1 0,0 18,-18-18,17 0,19 0,-36 0,17 0,1 0,-18 0,17 0,1 0,0 0,-18 0,17 0,1 0,0 18,-18-18,17 0,1 0,-18 0,18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080" units="cm"/>
        </inkml:traceFormat>
        <inkml:channelProperties>
          <inkml:channelProperty channel="X" name="resolution" value="47.26736" units="1/cm"/>
          <inkml:channelProperty channel="Y" name="resolution" value="28.34646" units="1/cm"/>
        </inkml:channelProperties>
      </inkml:inkSource>
      <inkml:timestamp xml:id="ts0" timeString="2012-03-22T05:36:32.254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3757 15981,'0'0,"18"0,-1-18,-17 18,18 0,0 0,-18 0,17 0,1 0,0 0,-18 0,17 0,1 0,-1 0,-17 0,36 0,-19 0,-17 0,18 0,0 0,-18 0,35 0,-17 0,-18 0,17 0,1 0,0 0,-18 0,17 0,1 0,-1-17,-17 17,18 0,0 0,-18 0,17 0,1 0,0 0,-18 0,17 0,1 0,0 0,-18 0,17 0,1 0,-18 0,17 0,1 0,0 0,-18 0,17 0,1 0,0 0,-18 0,17 0,1 0,-18 0,18 0,-1 0,1 0,-18 0,17 0,1 0,0 0,-18 0,17 0,1 0,0 0,-18 0,17 0,1 0,-18 0,18 0,-18 17,0 1,0-1,0 1,-18-18,0 0,18 18,-17-18,-1 17,0 1,18-18,-17 18,-1-18,0 0,18 0,-17 0,-1 0,1 0,17 0,-18 0,0 0,18 17,-17-17,-1 0,0 0,18 0,-17 0,-1 0,0 0,18 0,-17 0,-1 0,18 0,-17 0,-1 0,0 0,18 0,-35 0,17 0,18 0,-17 0,-1 0,0 0,18 0,-17 0,-1 0,18 0,-17 0,-1 0,0 0,18 0,-17 0,-1 0,0 0,18 0,-17 0,-1 0,18 0,-18 0,1 0,-1 0,18 0,-18 0,1 0,-1 0,18 0,-17 0,-1 0,18 18,-18-18,1 18,-1-1,18-17,-18 18,1-1,-1 1,18-18,-18 18,18-1,-17 1,17-18,17 0,-17 0,18 0,17 0,-17 0,0 18,17-18,-17 0,17 0,-18 17,-17-17,36 0,-19 0,1 0,0 0,-1 0,19 0,-1 0,-35 0,35 0,18 18,-35-18,17 0,-17 0,-1 18,1-18,0 0,-1 0,-17 0,18 0,-1 0,1 0,-18 17,18-17,-1 0,1 0,0 0,-1 0,-17 0,18 0,0 0,-1 0,-17 0,18 0,-1 0,1 0,-18 0,18 0,-1 0,-17 0,18 0,0 0,-1 0,-17 0,18 0,-18 18,0-18,-18 18,1-1,-1-17,18 18,-18-18,1 0,17 0,-18 0,-17 17,17-17,18 0,-17 0,-1 0,18 0,-18 0,1 18,-1-18,18 18,-18-18,1 0,-1 0,18 0,-35 0,17 0,18 0,-17 0,-1 0,18 0,-18 0,1 0,-1 0,18 0,-18 0,1 0,-1 0,18 0,-18 0,1 0,17 0,-18 0,1 0,-1 0,18 0,-18 0,1 0,-1 0,18 0,-18 0,1 0,-1 17,0-17,1 0,-1 0,18 0,-18 0,1 0,17 0,-18 0,1 0,-1 0,18 18,-18-18,1 18,-1-18,18 0,-18 0,1 17,17 1,-18 0,18-18,0 0,18 0,-1 0,19 0,17 0,-1 0,19 35,-53-35,35 0,-36 17,1-17,0 0,17 0,-18 0,19 0,-1 0,-35 0,35 0,-17 0,0 0,-1 0,1 18,-18-18,35 0,-17 0,-18 0,17 0,1 0,-18 0,18 0,17 18,-17-18,-18 0,17 0,1 0,-18 0,17 0,1 0,0 0,-18 0,17 0,1 17,0-17,-18 0,17 0,1 0,-18 18,18-18,-18 0,0 18,-18-18,0 0,18 17,-17-17,-19 0,19 0,-19 0,1 0,18 0,-19 0,1 0,17 0,-17 0,17 0,-17 0,18 0,-1 0,18 0,-18 0,1 18,17-18,-36 0,19 0,17 0,-18 0,0 0,1 0,17 0,-18 0,1 0,-1 0,18 0,-18 0,1 0,17 0,-18 0,0 0,1 0,17 0,-18 0,0 0,1 0,17 0,-18 0,0 0,1 0,17 0,-18 0,1 0,17 0,-18 0,0 0,1 0,17 18,-18-18,0 0,1 0,17 0,-18 0,0 0,18 17,0 1,0-18,0 17,0 1,0-18,18 0,0 0,17 0,18 18,-18-1,0-17,-17 0,17 0,1 0,-19 0,1 0,-18 0,18 0,-1 0,-17 0,18 0,0 0,-1 0,1 0,-1 0,1 0,-18 0,18 0,-1 18,1-18,-18 0,18 0,-1 0,-17 0,18 0,0 0,-1 0,-17 0,18 0,-1 0,1 0,-18 0,18 0,-1 0,1 0,17 0,-17 0,-18 0,35 0,-17 0,-18 0,17 0,1 0,0 0,-18 0,17 0,1 18,0-18,-18 0,17 0,1 17,-18-17,18 0,-1 18,1-18,-18 18,0-18,0 17,0-17,-18 0,1 0,17 18,-18-18,0 0,18 0,-17 0,-1 0,0 18,18-18,-17 0,-1 0,0 0,18 0,-17 0,-1 0,18 0,-17 0,-1 0,0 0,18 0,-17 0,-1 0,0 0,18 0,-17 0,-1 0,18 0,-18 0,1 0,-1 0,18 0,-17 0,-1 0,0 0,18 0,-17 0,-1 0,0 0,18 0,-17 0,-1 0,18 0,-18 0,1 0,-1 0,18 0,-17 0,-1 0,0 0,18 0,-17 0,-1 0,18 0,-18 0,1 0,-1 0,18 0,-18 0,1 0,-1 0,18 0,-18 0,1 0,17 0,-18 0,1 0,-1 0,18 0,-18 0,1 0,-1 0,18 0,-18 0,1 0,17 0,-18 0,0 0,1 0,17 0,0 0,0 0,17 0,1 0,-18 0,18 0,-1 0,-17 0,18 0,0 0,-1 0,-17 0,18 0,0 0,-1 0,-17 0,35 0,-17 0,0 0,-1 0,1 0,0 0,-1 0,1 0,-18 0,18 0,-1 0,-17 0,18 0,0 0,-1 0,-17 0,18 0,-1 0,1 0,-18 0,18 0,-1 0,-17 0,18 0,0 0,-1 0,-17 0,18 0,0 0,-1 0,-17 0,18 0,-1 0,1 0,-18 0,18 17,-1-17,-17 0,18 0,0 0,-1 0,-17 0,18 0,0 0,-1 0,-17 0,18 0,-1 0,-17 0,18 0,-18 0,0 0,-18 0,1 0,17 0,-35 0,17 0,0 0,18 0,-17 0,-1 0,18 0,-18 0,1 0,-1 0,18 0,-18 0,1 0,-1 0,18 0,-17 0,-1 0,18 0,-18 0,1 0,-1 0,18 0,-18 0,1 0,-1 0,18 0,-18 0,1 0,17 0,-18 0,1 0,-1 0,18 0,-18 0,1 0,-1 0,18 0,-18 0,1 0,17 0,-18 0,0 0,1 0,17 0,-18 0,0 0,1 0,17 0,-18 0,1 0,17 0,-18 0,0 0,1 0,17 0,-18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080" units="cm"/>
        </inkml:traceFormat>
        <inkml:channelProperties>
          <inkml:channelProperty channel="X" name="resolution" value="47.26736" units="1/cm"/>
          <inkml:channelProperty channel="Y" name="resolution" value="28.34646" units="1/cm"/>
        </inkml:channelProperties>
      </inkml:inkSource>
      <inkml:timestamp xml:id="ts0" timeString="2012-03-22T05:28:54.494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2822 18186,'-17'0,"17"0,0 0,17 0,1-18,0 18,-18 0,17 0,1 0,-1 0,1 0,0 0,-1 0,1 0,0 0,-1-18,1 18,0 0,-1 0,-17 0,35 0,-17 0,0 0,-1 0,1 0,0 0,-1 0,1 0,-18 0,18 0,-1 0,1 0,-18 0,17 0,1 0,-18 0,18 0,-1 0,1 0,-18 0,18 0,-1 0,1 0,-18 0,18 0,-1 0,-17 0,18 0,0 0,-1 0,-17 0,18 0,-1 0,1 0,0 0,-1 0,1 0,0 0,-1 0,1 0,-18 0,18 0,-1 0,1 0,-18 0,17 0,1 0,-18 0,18 0,-1 0,1 0,0 0,-1 0,1 0,-18 0,18 0,-1 0,1 0,-18 0,17 0,1 0,-18 0,18 0,-1 0,1 0,-18 0,18 0,-1 0,1 0,-18 0,18 0,-1 0,1 0,-18 0,18 0,-1 0,-17 0,18 0,-1 0,1 0,-18 0,18 0,-1 0,1 0,-18 0,18 0,17 0,-35 0,18 0,-1 0,-17 0,35 0,1 0,-36 0,17 0,1 0,0 0,-18 0,17 0,1 0,-18 0,18 0,-1 0,1 0,-18 0,17 0,1 0,0 0,-18 18,17-18,1 0,-18 0,18 0,-1 0,1 0,-18 18,18-18,-1 0,1 0,-18 0,18 0,-1 0,-17 0,18 0,-1 0,1 0,-18 0,18 0,-1 0,1 0,-18 0,18 0,-1 0,-17 0,18 0,0 17,-1-17,-17 0,18 0,-1 0,1 0,-18 0,18 0,-1 0,-17 0,18 0,0 0,-1 18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080" units="cm"/>
        </inkml:traceFormat>
        <inkml:channelProperties>
          <inkml:channelProperty channel="X" name="resolution" value="47.26736" units="1/cm"/>
          <inkml:channelProperty channel="Y" name="resolution" value="28.34646" units="1/cm"/>
        </inkml:channelProperties>
      </inkml:inkSource>
      <inkml:timestamp xml:id="ts0" timeString="2012-03-22T05:29:01.974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4180 18362,'0'0,"18"0,0-18,-1 18,-17 0,18 0,0 0,-1 0,-17 0,18 0,0 0,-18 0,17 0,1 0,-1 0,-17 0,18 0,0 0,-1 0,-17 0,18 0,0 0,-18 0,17 0,19 0,-36 0,35 0,-18 0,1 0,0 0,-1 0,1 0,-18 0,18 0,-1 0,-17 0,18 0,0 0,-1 0,-17 0,18 0,0 0,-1 0,-17 0,18 0,-1 0,-17 0,18 0,0-17,-1 17,-17 0,18 0,0 0,-1 0,-17 0,18 0,0 0,-18 0,17 0,1 0,-1 0,-17 0,36 0,-19 0,-17 0,18 0,0 0,-1 0,1 0,0 0,-1 0,-17 0,18 0,-1 0,1 0,-18 0,18 0,-1 0,-17 0,18 0,0 0,-1 0,-17 0,18 0,0 0,-1 0,-17 0,18 0,0 0,-18 0,17 0,1 0,-1 0,-17 0,18 0,0 0,-1 0,-17 0,18 0,0 0,-18 0,35 0,-17 0,-18 0,17 0,1 0,-1 0,-17 0,18 0,0 0,-1 0,-17 0,18 0,0 0,-18 0,17 0,1 0,0 0,-18 0,17 0,1 0,-1 0,-17 0,18 0,0 0,-18 0,17 0,1 0,0 0,-18 0,17 0,1 0,0 0,-18 0,17 0,1 0,-18 0,18 0,-1 0,1 0,-18 0,17 0,1 0,0 0,-18 0,17 0,1 0,-18 0,18 0,-1 0,1 0,-18 0,18 0,-1-18,1 18,-18 0,0 0,0 0,-18 0,1 0,17 0,-18 0,0 0,1 0,17 0,-18 0,0 0,1 0,-1 0,0 0,18 0,-17 0,-1 0,1 0,17 0,-18 0,0 0,1 0,17 0,-18 0,0 0,18 0,-17 0,-1 0,0 0,18 0,-17 0,-1 0,0 0,18 0,-17 0,-1 0,18 0,-17 0,-1 0,0 0,18 0,-17 0,-1 0,0 0,18 0,-17 0,-1 0,18 0,-18 0,1 0,-1 0,18 18,-17-18,-1 0,0 0,18 0,-17 0,-1 0,18 0,-18 0,1 0,-1 0,18 0,-18 0,1 0,-1 0,18 0,-17 0,-1 0,18 0,-18 0,-17 0,35 0,-35 0,17 0,18 0,-18 0,1 0,-1 0,18 0,-18 0,1 0,-1 0,18 0,-17 0,-1 0,18 0,-18 0,1 0,-1 0,18 0,-18 0,1 0,-1 0,18 0,-18 0,1 0,-1 0,18 0,-17 0,-1 0,18 0,-18 0,1 0,-1 0,18 0,-18 0,1 0,-1 0,18 17,-18-17,1 0,17 0,-18 18,1-18,-1 0,18 0,-18 0,1 0,-1 0,18 0,-18 0,1 0,17 0,-18 0,0 0,1 0,17 0,-18 0,0 0,1 0,17 0,-18 0,1 0,17 0,-18 0,0 0,1 0,17 0,-18 0,0 0,1 0,17 0,-18 0,0 0,18 0,-17 0,-1 0,1 0,17 0,-18 0,0 0,1 0,17 0,-18 0,0 0,18 0,-17 0,-1 0,0 0,18 0,-17 0,-1 0,1 0,17 0,-18 0,0 0,18 0,-17 0,-1 0,0 0,18 0,-17 0,-1 0,0 0,18 0,-17 0,-1 0,18 0,-18 0,1 0,-1 0,18 0,-17 0,-1 0,0 0,18 0,-17 0,-1 0,0 0,18 0,-17 0,-1 0,18 0,-18 0,1 0,-1 0,18 0,-17 0,-1 0,0 0,18 0,-17 0,-1 0,18 0,-18 0,1 0,-1 0,18 0,-18 0,1 0,-1 0,18 0,-17 0,-1 0,18 0,-18 0,1 0,-1 0,18 0,-18 0,1 0,-1 0,18 0,-18 0,1 0,17 0,-18 0,0 0,-17 0,35 0,-17 0,-1-18,18 18,-18 0,1 0,-1-17,18 17,-18 0,1 0,-1 0,18 0,-18 0,1 0,17 0,-18 0,1 0,-1 0,18 0,-18 0,1 0,-1 0,18 0,-18 0,1 0,17 0,-18 0,0 0,1 0,17 0,-18 0,1 0,-1 0,18 0,-18 0,1 0,17 0,-18 0,0 0,1 0,17 0,-18 0,18 0,0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080" units="cm"/>
        </inkml:traceFormat>
        <inkml:channelProperties>
          <inkml:channelProperty channel="X" name="resolution" value="47.26736" units="1/cm"/>
          <inkml:channelProperty channel="Y" name="resolution" value="28.34646" units="1/cm"/>
        </inkml:channelProperties>
      </inkml:inkSource>
      <inkml:timestamp xml:id="ts0" timeString="2012-03-22T05:29:11.270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2752 1799,'17'0,"-17"0,18 0,0 0,-1 0,-17 0,18 0,0 0,-18 0,17 0,1 0,-1 0,-17 0,36 0,-19 0,-17 0,18 0,17 0,-35 0,18 0,0 0,-1 0,1 18,-1-18,1 0,-18 0,35 0,-17 0,-18 0,18 0,17 0,-35 0,18 0,-1 0,1 0,-18 0,35 0,-17 0,-1 0,1 0,0 0,-18 0,17 0,1 0,0 0,-1 0,1 0,-18 0,18 0,-1 0,1 0,-18 0,17 0,1 0,0 0,-1 0,1 0,0 0,-1 0,1 0,0 0,-1 0,36 0,-35 0,-1 0,19 0,-36 0,17 0,19 0,-36 0,35 0,-18 0,-17 0,36 0,-19 0,1 0,0 0,-1 0,1 0,0 0,-1 0,-17 0,18 0,0 0,-1 0,18 0,1 0,-19 0,19 0,-19 0,1 0,0 0,17 0,-18 0,19 0,-19 0,19 0,-1 0,-17 0,-1 0,1 0,-1 0,1 0,0 0,-1 0,19 0,-1-18,-35 18,35 0,-17 0,0 0,-1 0,1 0,-1 0,1 0,0 0,-1 0,1 0,0 0,-1 0,1 0,0-17,-1 17,-17 0,35 0,-17 0,0 0,17 0,-17 0,17 0,0-18,-35 18,35 0,-17 0,0 0,17 0,-17 0,-18 0,17 0,19 0,-36 0,17 0,1 0,0 0,-18 0,17 0,1 0,-18 0,17 0,1 0,0 0,-1 0,1 0,0 0,-18 0,17 0,1 0,0 0,-18 0,17 0,1 18,-1-18,-17 0,18 0,0 0,-18 0,17 0,1 0,0 0,-18 0,17 0,1 0,0 0,-18 0,17 0,1 0,-18 0,17 0,1 0,0 0,-18 0,17 0,1 0,0 0,-18 0,17 0,1 0,-18 0,18 0,-1 17,1-17,-18 0,18 0,-1 0,1 0,-18 0,17 0,1 0,-18 0,35 0,-17 0,-18 18,18-18,-1 0,1 0,-18 0,18 0,-1 0,1 0,-18 0,17 0,1 0,0 17,-18-17,17 0,1 0,-18 0,18 0,-1 0,-17 0,-17 0,17 0,-18 0,0 0,18 0,-17 0,-1 0,0 0,18 0,-17 0,-1 0,1 0,-19 18,1 0,17-18,18 0,-17 0,-19 17,36-17,-17 0,-1 0,1 0,17 0,-36 18,19-18,17 0,-18 0,0 0,1 0,17 18,-18-18,0 0,18 0,-17 0,-19 17,19 1,-1-18,1 0,-1 0,0 0,1 0,-1 0,18 0,-18 0,1 0,17 0,-18 0,0 0,1 0,-1 0,1 0,-1 0,18 0,-18 0,-17 0,35 0,-18 0,1 0,-1 0,18 0,-18 0,1 0,17 0,-18 0,1 0,-1 0,0 0,-17 0,0 0,35 0,-36 0,19 0,-1 0,-17 0,17 0,1 0,-1 0,0 0,1 0,-1 0,0 0,1 0,-1 0,0 0,18 0,-17 0,-1 0,18 0,-17 0,-19 0,36 0,-17 0,-19 0,19 0,-1 0,0 0,1 0,17 0,-35 0,17 0,-17 0,17 0,0 0,1 0,-19 0,19 0,-19 0,1 0,18 0,-19 0,-17 0,36 0,-36 0,0 0,18 0,-18 0,0 0,18 18,17-18,-17 0,-1 0,1 0,0 0,-18 0,18 0,17 0,-17 0,35 0,-36 0,19-18,-1 18,-17-18,-18 18,35 0,-17 0,0 0,17 0,-17-17,17 17,1 0,-1 0,-17-18,17 18,-17-18,17 18,0 0,18 0,-35 0,17 0,1-17,-1 17,1-18,17 18,-53-18,35 18,18 0,-18 0,-17 0,35 0,-35 0,17 0,18 0,-17 0,-19 0,36 0,-17 0,-1 0,0-17,18 17,-17 0,-1 0,18 0,-35 0,17 0,18 0,-17 0,-1 0,0 0,18 0,-17 0,-1 0,0 0,18 0,-17 0,-1 0,18 0,-18 0,1 0,-1 0,18 0,-18 0,1 0,-1-18,18 18,-17 0,-1 0,18 0,18 0,-18 0,17 0,1 0,-1 0,-17 0,18 0,0 0,-1 0,-17 0,18 0,0 0,-18 0,17 0,1 0,0 0,-1 0,1 0,0 0,-18 0,17 0,1 0,-1 0,-17 0,18 0,0 0,-18 0,17 0,1 0,0 0,-18 0,17 0,1 0,0 0,-18 0,35 0,-18 0,1 0,0 0,-1 0,1 0,0 0,-1 0,-17 0,18 0,0 0,-18 0,17 0,1 0,-1 0,-17 0,18 0,0 0,-1 0,-17 0,18 0,0 0,-1 0,-17 0,18 0,0 0,-18 0,35 0,18 0,-36 0,19 0,17 0,-36-17,19 17,-1 0,-18 0,19 0,-19 0,1 0,0 0,-1 0,-17 0,18 0,0 0,-1 0,-17 0,18 0,-1 0,1 0,-18 0,18 0,17 0,-35 0,18 0,17 0,-35 0,35-18,1 18,-36 0,52 0,-52 0,18 0,17 0,-17 0,17 0,1 0,-19 0,1 0,-1 0,1 0,-18 0,18 0,-1 0,-17 0,18 0,0 0,-1 0,-17 0,18 0,0 0,-1 0,-17 0,18 18,-1-18,1 0,-18 0,35 0,-17 0,0 0,17 0,-17 0,-1 0,19 0,-36 0,17 0,1 0,-1 0,-17 0,18 0,0 0,-18 0,17 0,1 0,0 0,-18 0,17 0,1 0,0 0,-1 0,1 0,-1 0,-17 0,18 0,0 0,-18 0,17 0,1 0,0 0,-18 0,17 0,1 0,0 0,-1 0,1 0,-1 0,1 0,0 0,-1 0,-17 0,36 0,-1 0,-35 0,18 0,17 17,-17-17,-1 0,18 0,-35 0,36 0,-19 0,-17 18,36-18,-19 0,1 0,0 0,-1 0,-17 0,18 0,-1 0,1 0,0 0,-1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080" units="cm"/>
        </inkml:traceFormat>
        <inkml:channelProperties>
          <inkml:channelProperty channel="X" name="resolution" value="47.26736" units="1/cm"/>
          <inkml:channelProperty channel="Y" name="resolution" value="28.34646" units="1/cm"/>
        </inkml:channelProperties>
      </inkml:inkSource>
      <inkml:timestamp xml:id="ts0" timeString="2012-03-22T05:31:09.886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11395 10319,'-18'0,"0"0,18 0,-17 17,17-17,0 18,0 0,0-1,0-17,0 18,0 0,0-18,0 17,0 1,0-1,0-17,0 18,0 0,0-1,0 1,0 0,0-1,-18 1,18 17,0-35,0 18,0 17,0-17,0-1,0 1,0-18,0 35,0-17,0-18,0 18,0 17,0-35,0 35,0-17,0-1,0 1,0 0,0-18,-17 35,17-17,0-1,0-17,0 36,0-19,0 1,0-1,0 1,0-18,0 35,0-17,0-18,0 35,0-17,0-18,0 35,0-17,0 17,0-17,0-1,0 1,0 17,0-17,0 17,0 1,0-19,0 18,0-17,0 17,0 18,0-35,0 35,0-18,0-17,0 17,0 0,0-17,0 0,0-1,0 1,0-18,0 18,0-1,0-17,0 35,0-17,0-18,0 18,0 17,0-35,0 18,0-1,0 1,0-18,0 18,0 17,0-35,0 17,0 19,0-19,0 1,0 0,0-1,0 1,0 17,0-17,0-1,0 19,0-36,0 35,0-17,0-1,0 1,0 0,17 17,-17-17,0-1,0 1,0-1,0 1,18 17,-18-17,0 0,0 17,0-17,17-1,-17 1,0 17,0-35,0 18,18 35,-18-36,0 1,0 0,0 17,0 0,0 0,0-17,0 17,0-17,0 17,18-17,-18 0,0 17,0 0,17-17,-17 17,0-17,0-1,18 36,-18-18,0-35,0 36,0-1,0-17,0 17,0 0,0-17,0-1,0 1,0 0,0-1,0 1,0 0,0-1,0 1,0 0,0 17,0-17,0-1,0 18,0-35,0 36,0-19,0 1,0 0,0 17,0-35,0 35,0-17,0-18,0 35,0 0,0-35,0 36,0-19,0 19,0-1,0 0,0 0,0 1,0-19,0 19,0-19,0 1,0 17,0-17,0-1,0 19,0-19,0 1,0 0,0-1,0 1,0 0,0-1,0 1,0-1,0 1,0 0,0-1,0 1,0 0,0 17,0-17,0 17,0-18,0 1,18 0,-18-1,0 1,0 17,0-35,0 18,0 0,0-1,0 1,17 17,-17-17,0-1,18 1,-18 0,0-18,0 17,0 1,0-18,18 18,-18-1,0 1,0-18,0 18,0-1,0 1,0-18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080" units="cm"/>
        </inkml:traceFormat>
        <inkml:channelProperties>
          <inkml:channelProperty channel="X" name="resolution" value="47.26736" units="1/cm"/>
          <inkml:channelProperty channel="Y" name="resolution" value="28.34646" units="1/cm"/>
        </inkml:channelProperties>
      </inkml:inkSource>
      <inkml:timestamp xml:id="ts0" timeString="2012-03-22T05:31:17.798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24765 9931,'-18'0,"18"17,0 1,0-18,0 18,0-1,-17 1,17 0,0-1,0 1,0-18,0 17,0 1,0-18,0 18,0-1,0 1,0-18,0 18,0-1,0 1,0-18,0 18,0-1,0-17,0 18,0-1,0 1,0-18,0 18,0-1,0 1,0-18,0 18,0-1,0-17,0 18,0 17,0-35,0 18,0-1,0 1,0-18,0 18,0-1,0 1,0 0,0-1,0 1,0-18,0 18,0-1,0 1,0-18,0 35,0-17,0-1,-18 1,18 0,0 17,0-17,0-1,0 19,0-19,0-17,0 35,0 1,0-19,0 1,0 0,0-1,0 1,0 17,0-35,0 35,-18-17,18-18,0 18,0-1,0-17,0 18,0 0,-17-1,17 1,0 0,0-1,0-17,0 18,0 0,0-1,0-17,0 18,0-1,0-17,0 18,0 0,0-1,0-17,0 18,0 0,0-1,0-17,0 18,0 0,0-1,0 1,0 17,0-35,0 35,0-17,0-18,0 18,0-1,0 1,0-18,0 18,0-1,0-17,0 18,0-1,0 1,0-18,0 18,17-1,-17 1,0-18,0 18,0-1,0-17,0 18,0 35,0-35,0 17,0-18,0 1,0 0,0 17,0-17,0 17,18 0,-18-17,0-1,0 1,0 17,0-17,0 0,0-1,0 1,0 0,18-1,-18 1,0-1,0-17,0 18,0 0,0-1,0-17,0 18,0 0,0-18,0 35,0-17,0-1,0 1,0 17,0-35,0 35,0-17,0 0,0 17,0-35,0 35,0 1,0-36,0 17,0 1,0-1,0 1,0 0,0-1,0-17,0 18,17 35,1-53,-18 18,0-1,0 1,0 17,18 0,-18-17,0 0,0 35,0-53,0 53,0-36,0 1,0 17,0-17,0 17,0-17,0-1,0 19,0-19,17 18,-17 1,0-36,0 35,0 0,18 1,-18-19,0 1,0-1,0-17,0 18,0 17,0-35,0 36,0-19,0-17,0 18,0 0,0-1,0 1,0 0,0-1,0 1,0-1,0 1,0 0,0 17,0-17,-35 17,35-17,0-1,0 1,0 17,0-17,0 17,0 0,0-35,0 36,0-1,0-18,0 1,0 0,0-1,0 1,0 17,0-17,0 17,0-17,-18 17,18 0,0-17,0 35,0 0,0-35,0 17,0 0,0-17,0-1,0 19,0-19,0 19,0-19,0-17,0 18,0-1,0 1,0-18,0 18,0-1,0-17,0 18,0 0,0-1,0-17,0 18,0 0,0-1,0-17,0 18,0 0,0-18,0 17,0 1,0-1,0-17,0 18,0 0,0-1,0-17,0 18,0 0,0-18,0 17,0 1,0 0,0-18,0 17,0 1,0-1,18-17,-18 18,0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080" units="cm"/>
        </inkml:traceFormat>
        <inkml:channelProperties>
          <inkml:channelProperty channel="X" name="resolution" value="47.26736" units="1/cm"/>
          <inkml:channelProperty channel="Y" name="resolution" value="28.34646" units="1/cm"/>
        </inkml:channelProperties>
      </inkml:inkSource>
      <inkml:timestamp xml:id="ts0" timeString="2012-03-22T05:48:07.806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847 4269,'0'0,"0"-18,0 0,0 18,0-17,0-1,0 0,0 18,0-17,0-1,0 18,0-18,0 1,0-1,0 18,0-17,17-1,-17 0,0 18,0-17,0-1,18 0,-18 1,0-1,0 0,0 18,0-17,0-1,0 18,0-17,0-1,0 0,0 18,0-17,0-1,0 0,0 18,0-17,0-1,0 18,0-18,0 1,0-1,0 18,0-17,0-1,0 0,0 18,0-17,0-1,0 18,0-18,0 1,0-1,0 18,0-18,0 1,0-1,0 18,0-18,0 1,0 17,0-18,0 1,0-1,0 18,0-18,0 1,0-1,0 18,0-18,0 1,0 17,0-18,0 0,0 18,18 0,-18 0,17 0,1 0,0 0,-18 0,35 0,0 0,-35 0,53 0,-53 0,35 0,-17 0,0 0,-1 0,1 0,-1 0,1 0,0 0,-18 0,17 0,1 0,0 0,-18 0,17 0,19 0,-36 0,17 0,1 0,-1 0,-17 0,18 0,0 0,-18 0,53 18,-36-18,-17 0,18 0,0 0,-1 0,-17 0,18 0,0 0,-1 0,-17 0,18 0,-1 0,-17 0,18 0,0 0,-1 0,1 0,0 0,-1 0,1 0,0 0,-1 0,1 0,-1 0,1 0,0 0,-1 0,1 0,-18 0,18 0,-1 0,1 0,-18 0,18 0,-1 0,-17 0,18 0,-1 0,1 0,-18 0,18 0,-1 0,1 0,-18 0,18 0,-1 0,-17 0,18 0,0 0,-1 0,-17 0,18 0,0 0,-1 0,-17 0,18 0,-1 0,-17 0,18 0,0 0,-1 0,-17 0,18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080" units="cm"/>
        </inkml:traceFormat>
        <inkml:channelProperties>
          <inkml:channelProperty channel="X" name="resolution" value="47.26736" units="1/cm"/>
          <inkml:channelProperty channel="Y" name="resolution" value="28.34646" units="1/cm"/>
        </inkml:channelProperties>
      </inkml:inkSource>
      <inkml:timestamp xml:id="ts0" timeString="2012-03-22T05:48:20.694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11501 12136,'0'0,"17"0,1 0,-18 0,17 0,1 17,-18 1,18-18,-1 0,1 17,-18 1,18 0,-18-18,17 17,-17 1,0 0,0-18,18 17,-18 1,0-18,0 18,0-1,0 1,0-18,0 17,0 1,18 0,-1-18,-17 17,0 1,0-18,0 18,0-1,0 1,0-18,-17 18,17-1,0 1,0-18,0 18,0-1,0-17,-18 18,18-1,-18 1,18-18,0 18,0-1,0 1,0-18,0 18,0-1,0-17,0 18,0 0,0-1,0-17,0 18,0-1,0 1,-17-18,17 18,0-1,0 1,0 0,0-1,0 1,0-18,0 18,0-1,0-17,0 18,0-1,0 1,0-18,0 18,0-1,17 1,-17-18,0 18,0-1,0-17,0 18,0 0,0-1,0-17,0 18,0 0,18-1,-18-17,18 0,-18 18,0-1,0-17,0 18,0 0,0-1,0-17,0 18,0 0,-18-1,0-17,1 0,17 0,-18 0,0 0,1 0,17 0,-18 0,0 0,1 0,-1 0,-17 0,17 0,-17 0,17 0,18 0,-17 0,-1 0,0 0,18 0,-17 0,-1 0,1 0,17 0,-18 0,0 0,18 0,-17 0,-1 0,0 0,18 0,-17 0,-1 0,0 0,18 0,-17 0,-1 0,18 0,-17 0,-19 0,19 18,17-18,-18 0,0 0,18 0,-17 0,-1 18,0-18,18 0,-17 0,-1 0,0 0,18 0,-35 0,18 0,17 0,-18 0,0 0,18 0,-17 0,-1 0,0 0,18 0,-17 0,-1 17,0-17,18 0,-17 0,-1 0,18 0,-17 0,-19 18,36-18,-17 0,-1 0,0 0,18 0,-17 0,-1 0,0 0,18 17,-17-17,-1 0,1 0,17 0,-18 0,-17 0,17 0,0 0,1 0,-1 0,0 0,1 0,-1 0,0 0,1 0,17 0,-35 0,17 0,0 0,1 0,-1 0,18 0,-18 0,-17 0,35 0,-18 0,1 0,-1 0,1 0,-1 0,0 0,18 0,-17 0,-19 0,36 0,-17 0,-1 0,0 0,18 0,-17 0,-1 0,18 0,-17 0,-1 0,0 0,18 0,-17 0,-1 0,0 0,18 0,-17 0,-1-17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080" units="cm"/>
        </inkml:traceFormat>
        <inkml:channelProperties>
          <inkml:channelProperty channel="X" name="resolution" value="47.26736" units="1/cm"/>
          <inkml:channelProperty channel="Y" name="resolution" value="28.34646" units="1/cm"/>
        </inkml:channelProperties>
      </inkml:inkSource>
      <inkml:timestamp xml:id="ts0" timeString="2012-03-22T05:48:25.262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11536 12153,'0'18,"17"-1,-17 1,0-18,0 18,0-1,0 1,18-18,-18 18,0-1,18 1,-18-18,0 18,0-1,0-17,0 18,0-1,0 1,0-18,0 18,0-1,0 1,0-18,0 18,0-1,0-17,0 18,0 0,0-1,0-17,0 18,0 0,17-1,-17-17,0 18,0-1,0-17,0 18,0 0,0-1,0-17,0 18,0 0,0-1,0-17,0 18,0 0,0-18,0 17,0 1,0-1,0-17,0 18,0 0,0-1,0-17,0 18,0 0,0-18,0 17,0 1,0 0,0-18,0 17,0 1,0-1,0-17,0 18,0 0,0-18,0 17,0 1,0 0,0-18,0 17,-17 19,17-36,0 17,0 1,0 0,0-18,0 0,-18 0,18-18,0 0,-18 18,18-17,0-1,0 18,0-18,0-17,0 35,0-18,0 1,0-1,0 18,0-18,0 1,0-1,0 18,0-17,0-1,0 18,0-18,0 1,0-1,0 18,0-18,0 1,0-1,0 18,0-18,0 1,0 17,0-18,18 1,-18-1,18 18,-1-35,-17 17,18 18,-18-18,0 1,18-19,-18 36,0-17,0-1,0 18,0-17,17-1,-17 0,0 18,0-17,0-1,0 0,0 18,0-17,0-1,0 18,0-18,0 1,18-1,-18 18,0-18,0 1,0-1,0 18,0-17,0-1,-18 18,18-18,0 1,-17-1,-1 18,18 0,0 0,0 18,-18-1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080" units="cm"/>
        </inkml:traceFormat>
        <inkml:channelProperties>
          <inkml:channelProperty channel="X" name="resolution" value="47.26736" units="1/cm"/>
          <inkml:channelProperty channel="Y" name="resolution" value="28.34646" units="1/cm"/>
        </inkml:channelProperties>
      </inkml:inkSource>
      <inkml:timestamp xml:id="ts0" timeString="2012-03-22T05:48:29.694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13617 4427,'0'0,"0"-17,0-1,18 0,-18 1,18 17,-18-18,0 1,17 17,1-36,-18 19,17-1,1 0,-18 1,0-1,0 18,0-18,18 1,-1-1,-17 18,0-18,0 1,0 17,0-18,0 1,0-1,0 18,0-18,0 1,0-1,0 18,0-18,0 1,0 17,0-18,0 0,18 1,-18 17,0-18,0 1,0-1,0 18,0-18,0 1,0-1,0 0,0-17,0 35,0-18,0 1,0 17,0-18,0-17,0 17,18 18,-18-17,0-1,0 18,0-18,17 1,-17-1,0 18,0-18,0 1,0-1,0 18,0-18,0 1,0 17,0-18,0 1,0-1,-17 18,17-18,0 1,-18-1,18-17,0 17,-18 0,18 1,0-1,0 1,0-1,0 0,0 1,0 17,0-18,0 0,0 18,0-17,0-1,0 0,0 18,0-17,0-1,18 1,0 17,-18 0,17 0,1 0,0 0,17 0,18 0,0 0,-18 0,35 0,-17-18,-17 18,-1-18,18 18,-18 0,-17 0,-1 0,19 0,-36 0,17 0,1 0,0 0,-18 0,17 0,1 0,-18 0,35 0,-17 0,-1 0,1 0,0 0,-1 0,1 0,0 0,-1 0,19 0,-1 0,-18 0,19 0,-19 0,19 0,-1 0,-35 0,53 0,-35 0,17 0,-18 0,19 0,-19 0,19 0,-1 0,0 0,-17 0,-1 0,19 0,-36 0,35 0,-17 0,-1 0,1 0,0 0,-1 0,1 0,-1 0,1 0,17 0,1 0,-36 0,35 0,-17 0,-1 0,1 0,0 0,-18 0,35 0,-18 0,1 0,17 0,-17 0,-18 0,18 0,-1 0,-17 0,18 18,0-18,-1 18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080" units="cm"/>
        </inkml:traceFormat>
        <inkml:channelProperties>
          <inkml:channelProperty channel="X" name="resolution" value="47.26736" units="1/cm"/>
          <inkml:channelProperty channel="Y" name="resolution" value="28.34646" units="1/cm"/>
        </inkml:channelProperties>
      </inkml:inkSource>
      <inkml:timestamp xml:id="ts0" timeString="2012-03-22T05:48:36.254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23830 12312,'0'0,"18"0,-18 0,17 0,1 0,0 0,-18 18,0-1,0-17,0 18,0-1,0-17,0 18,0 0,0-1,0-17,0 18,-18 0,18-1,0-17,-18 18,18 0,0-1,0-17,0 18,0 0,0-18,0 17,0 1,0-1,0-17,0 18,0 0,0-1,0-17,18 36,-18-19,0-17,0 18,0 0,0-18,0 17,0 1,0-1,0-17,0 18,0 0,0-1,0-17,0 18,0 0,0-1,0-17,0 18,0 0,0-18,0 17,0 1,0-1,0-17,0 18,0 0,0-1,0-17,0 18,0 0,0-18,0 17,0 1,0 0,0-18,0 17,0 1,0 0,0-18,0 17,0 1,0-18,0 17,0 1,0 0,0-18,0 17,0 1,0 0,0-18,0 17,0 1,0-18,0 18,0-1,0 1,0-18,0 17,-18 1,1-18,-1 0,0 0,18 0,-17 0,-1 18,18-18,-17 0,-1 0,0 0,18 0,-17 0,-1 0,0 0,18 17,-17-17,-1 0,18 0,-18 0,1 0,-1 0,18 0,-17 0,-1 0,0 0,18 0,-17 0,-1 0,18 0,-18 18,1-18,-1 0,18 0,-18 0,1 0,-1 0,18 0,-17 0,-1 0,18 0,-18 0,1 0,-1 0,18 0,-18 0,1 0,-1 0,18 0,-18 0,1 0,17 0,-18 0,1 0,-1 0,18 0,-18 0,-17 0,17 0,1 0,-19 0,36 0,-35 0,17 0,18 0,-35 0,18 0,17 0,-36 0,-17 0,53 0,-17 0,-1 0,0 18,1-18,-1 0,1 0,17 0,-18 0,0 0,18 0,-17 0,-1 0,0 0,18 0,-17 0,-1 0,0 0,18 0,-17 0,-1 0,18 0,-18 0,1 0,-1 0,18 0,-17 0,-1 0,0 0,18 0,-17 0,-1 0,18 0,-18 0,1 0,-1 0,0 0,1 0,-1 0,1 0,-1 0,0 0,1 0,-1 0,0 0,1 0,-1 0,-17 0,17 0,1 0,-1 0,0 0,1 0,-1 0,18 0,-18 0,1 0,-1 0,18 0,-18 0,1 17,17-17,-18 0,1 0,-1 0,18 0,-18 0,1 18,17-18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080" units="cm"/>
        </inkml:traceFormat>
        <inkml:channelProperties>
          <inkml:channelProperty channel="X" name="resolution" value="47.26736" units="1/cm"/>
          <inkml:channelProperty channel="Y" name="resolution" value="28.34646" units="1/cm"/>
        </inkml:channelProperties>
      </inkml:inkSource>
      <inkml:timestamp xml:id="ts0" timeString="2012-03-22T05:36:44.033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17074 13723,'0'0,"18"0,0 0,-18 0,17 0,1 0,-18 0,18 0,-1 0,1 0,-18 0,35 0,0 0,-35 0,18 0,0 0,-1 18,-17-18,18 0,0 0,-1 0,-17 0,36 0,-19 0,-17 0,18 0,-1 0,-17 0,18 0,0 0,-1 0,-17 17,18-17,0 0,-1 0,-17 0,18 0,0 0,-18 0,17 0,1 0,0 0,-18 0,17 0,1 0,-1 0,-17 0,18 0,0 0,-18 0,17 0,1 0,0 0,-18 18,17-18,1 0,0 0,-18 0,17 0,1 0,-18 0,17 0,1 0,0 0,-18 0,17 18,-17-1,0 1,0-18,-17 0,-1 18,0-1,18-17,-17 18,-18-18,35 0,-18 17,0-17,18 0,-17 18,-1-18,0 18,18-18,-17 0,-1 17,0 1,1-18,-1 0,1 0,17 0,-18 18,0-18,1 0,17 0,-18 0,0 0,18 0,-17 0,-1 0,0 0,1 0,-1 0,0 0,18 0,-17 0,-1 0,1 0,17 0,-18 0,0 0,1 0,17 0,-18 0,0 0,18 0,-17 0,-1 0,0 0,18 0,-17 0,-1 0,1 0,17 0,-18 0,0 0,18 17,-17 1,-1-18,0 18,18-1,-17-17,-1 0,0 18,18-18,-17 0,-1 0,18 0,0 0,0 0,18 0,-18 0,17 0,1 0,0 0,17 17,-17-17,-1 0,-17 0,18 0,0 0,-18 0,17 0,1 0,-1 0,1 0,0 0,-1 0,-17 0,18 0,0 0,-1 0,-17 0,18 0,0 0,-18 0,35 0,-18 0,1 0,-18 0,18 0,-1 0,-17 0,18 0,0 0,-1 0,1 0,0 0,-1 0,1 0,0 0,-1 0,-17 0,18 0,-1 0,1 0,-18 0,18 0,17 18,-17 0,-1-18,1 17,0-17,-18 18,17-18,1 0,-18 0,17 0,1 0,0 0,-18 0,17 18,1-18,0 0,-18 0,17 0,-17 17,0-17,-17 0,-1 0,0 0,18 18,-35-18,0 0,35 0,-18 18,1-18,-1 0,0 0,1 0,17 0,-18 0,0 0,1 0,17 0,-36 0,19 0,17 0,-35 0,17 0,0 0,1 0,-1 0,18 0,-18 0,1 0,-1 0,18 0,-18 0,1 0,-1 0,0 0,1 0,-1 0,1 0,-1 0,0 0,1 0,-1 0,0 0,18 0,-17 0,-1 17,18-17,-18 18,1-18,-1 0,18 17,-17-17,-1 18,0 0,18-1,-17-17,-1 18,0 0,18-18,18 0,0 0,-18 0,35 0,-17 0,-18 0,17 0,1 0,-1 0,-17 0,18 0,0 0,-1 0,-17 0,36 17,-19-17,-17 0,18 0,0 0,-18 0,17 18,1-18,-1 0,-17 0,18 0,0 0,-1 0,-17 0,18 18,0-18,-18 0,35 17,-17-17,-1 0,-17 0,18 0,0 18,-18 0,17-18,1 0,-1 0,-17 0,18 0,0 0,-1 0,-17 17,18-17,0 0,-18 0,17 0,1 0,0 0,-18 0,17 0,1 0,-1 0,-17 0,18 0,0 0,-18 0,17 18,-17-1,0-17,0 0,-35 18,17 0,-17-18,0 17,17-17,1 0,-36 18,35-18,18 0,-18 0,1 0,-1 0,1 0,-1 0,0 0,18 0,-17 0,-1 0,18 0,-18 0,1 0,-1 0,18 0,-18 0,1 0,-1 0,0 0,1 0,-1 18,18-1,-17-17,-1 0,0 18,1-18,-1 0,0 0,1 0,-1 18,0-18,18 0,-17 0,-1 0,18 0,-17 0,-1 17,0-17,18 0,-17 0,-1 0,0 18,18-18,0 0,0 0,36 17,-19-17,36 18,-18-18,18 0,-35 0,0 0,17 18,-17-18,-1 0,1 0,-18 0,35 17,-17-17,-18 0,17 0,1 0,0 0,-18 0,17 0,1 0,0 0,-18 0,17 0,1 0,-18 0,18 0,-1 0,1 18,-18-18,17 0,1 0,0 0,-18 0,17 0,1 0,-18 0,18 0,-1 0,1 0,-18 0,18 0,-1 0,1 0,-18 0,17 0,1 0,-18 0,18 0,-1 0,1 0,-18 0,18 0,-1 0,-17 0,-17 0,17 0,-18 0,0 0,1 0,17 0,0 18,-18-18,0 0,18 0,-17 0,-1 0,1 0,17 0,-18 0,0 0,1 0,17 0,-18 0,0 0,18 0,-17 0,-1 0,0 0,18 0,-17 0,-1 0,1 0,17 0,-18 0,0 0,18 0,-17 0,-1 0,0 0,18 0,-17 0,-1 0,0 0,18 0,-17 0,-1 0,18 0,-18 0,1 0,-1 0,18 0,-17 0,-1 0,0 0,18 0,-17 0,-1 0,18 0,-35-18,17 18,0 0,18 0,-17 0,-1 0,18 0,-17 0,-1 0,0 18,18-1,0-17,0 18,0 0,0-18,0 17,0 1,0-1,0-17,0 0,18 0,0 0,-18 0,35 0,-18 0,19 0,-1 0,-35 0,18 0,-1 0,1 0,-18 0,18 0,17 0,-35 0,17 0,1 0,0 0,-18 0,17 0,1 0,-18 0,18 0,-1 0,1 0,-18 0,18 0,-1 0,1 0,-18 0,35 0,-17 0,-18 0,17 0,1 0,-18 0,18 0,-1 0,1 0,-18 0,18 0,-1 0,1 0,-18 0,18 0,-1 0,-17 0,18 0,-1 0,1 0,-18 0,18 0,-1 0,1 0,-18 0,-18 0,1 0,-1 0,-52 0,-1-35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080" units="cm"/>
        </inkml:traceFormat>
        <inkml:channelProperties>
          <inkml:channelProperty channel="X" name="resolution" value="47.26736" units="1/cm"/>
          <inkml:channelProperty channel="Y" name="resolution" value="28.34646" units="1/cm"/>
        </inkml:channelProperties>
      </inkml:inkSource>
      <inkml:timestamp xml:id="ts0" timeString="2012-03-22T05:36:46.022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17268 13705,'0'0,"18"0,0-17,-18 17,17 0,1 0,0 0,-18 0,17 0,1 0,-18 0,18-18,-1 18,1 0,-18 0,35 0,-17 0,-18 0,17 0,1 0,0 0,-18 0,17 0,1 0,-18 0,18 0,-1 0,1 0,-18 0,18 0,-1 0,1 0,-18 0,17 0,1 0,-18 0,18 0,-1 0,1 0,-18 0,18 0,-1 0,1 0,-18 0,18 0,-1 0,1 0,-18 0,17 0,1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080" units="cm"/>
        </inkml:traceFormat>
        <inkml:channelProperties>
          <inkml:channelProperty channel="X" name="resolution" value="47.26736" units="1/cm"/>
          <inkml:channelProperty channel="Y" name="resolution" value="28.34646" units="1/cm"/>
        </inkml:channelProperties>
      </inkml:inkSource>
      <inkml:timestamp xml:id="ts0" timeString="2012-03-22T05:36:50.496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17127 14393,'18'18,"-18"0,0-1,0-17,0 18,0 0,0-1,0-17,18 18,-18-1,0-17,0 18,0 17,0-35,0 18,0 0,17-1,-17-17,0 18,0 0,0-1,0-17,0 18,0-1,0-17,0 18,0 0,0-1,0-17,0 18,0 0,0-1,0-17,0 18,0 0,0-18,0 17,0 1,0-1,0-17,0 18,0 0,0-1,0-17,0 18,0 0,0-18,0 17,0 1,0 0,0-18,-17 0,-1 0,18-18,0 0,0 18,0-17,0-1,0 18,0-18,0 1,0-1,0 18,0-18,0 1,0-1,0 18,0-17,0-1,0 18,18-18,-1 1,-17-1,0 18,0-18,0 1,0-1,0 18,0-18,0 1,0 17,0-18,0 1,0-1,0 18,0-18,0 1,0-1,0 18,0-18,0 1,0 17,0-18,0 0,0 1,0 17,0-18,0 1,0-1,0 18,0-18,0 1,0 17,0-18,0 0,0 1,0 17,0-18,0 0,0 1,0 17,0-18,0 0,0 1,0 17,0-18,0 1,-17 17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080" units="cm"/>
        </inkml:traceFormat>
        <inkml:channelProperties>
          <inkml:channelProperty channel="X" name="resolution" value="47.26736" units="1/cm"/>
          <inkml:channelProperty channel="Y" name="resolution" value="28.34646" units="1/cm"/>
        </inkml:channelProperties>
      </inkml:inkSource>
      <inkml:timestamp xml:id="ts0" timeString="2012-03-22T05:36:55.416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13070 2946,'18'0,"-18"0,18 0,-1 0,-17 0,18 0,0 0,-1 0,19 0,16 0,1 0,-35 0,35 0,0 17,-18-17,-17 0,17 18,0-18,-17 0,17 0,-17 0,17 0,-17 18,-1-1,1-17,17 0,-17 0,17 0,1 0,-36 0,52 0,-34 0,0 0,-1 0,1 0,-18 0,53 0,-53 0,53 0,-18 18,-35-18,18 0,17 0,-35 0,18 0,-1 0,1 0,-18 0,18 0,-1 0,-17 0,18 0,0 0,-1 0,-17 0,18 0,-1 0,1 0,0 0,-1 0,1 0,17 0,1 0,-19 0,18 0,1 0,-36 0,35 0,-17 0,-18 0,35 0,-17 0,-1 0,1 0,-1 0,1 0,17 0,-35 0,36 0,-19 0,1 0,0 0,-1 0,1 18,0-18,-1 0,-17 0,35 0,1 0,-19 0,19 0,-1 0,-35 0,35 0,0 0,-17 17,0 1,17-18,-17 0,-1 0,1 0,35 0,0 0,0 0,-36 0,36 0,-17 0,-19 0,18 17,1-17,-36 0,35 0,0 0,-35 0,36 0,-1 0,0 0,18 0,-35 0,17 0,0 18,18-18,-35 0,17 0,18 0,-53 0,35 0,-17 0,-18 0,35 0,0 0,1 0,-1 18,18-18,-35 0,17 0,0 0,-17 0,17 0,0 0,-17 0,17 0,-17 0,-1 0,19 0,17 0,-36 0,36 0,0 0,-18 0,18 0,18 17,-53-17,-1 0,18 0,1 0,-19 0,36 0,-17 0,-19 0,18 0,1 0,-19 0,36 0,-17 0,-1 0,0 0,18 0,-35 0,35 0,0 0,-1 0,-34 0,17 0,-17 0,0 0,-1 0,1 0,17 0,0 0,-17 0,35 0,-18-17,36 17,-53 0,17 0,0 0,-35 0,35 0,-17 0,17 0,1 0,-36 0,35 0,18 0,-36 0,19 0,17 0,-1 0,-34 0,35 0,-18 0,-35 0,18 0,0 0,-18 0,17 0,1 0,-1 0,-17 0,18 0,0 0,-1 0,1 0,17-18,-17 18,0 0,-1 0,1 0,0 0,-1 0,1 0,-1 0,1 0,0 0,-1 0,19 0,-19 0,19 0,-1 0,-18 0,1 0,0 0,-18 0,17 0,1 0,0 0,-18 0,17 0,1 0,0 0,-1 0,1 0,0 0,-18 0,17 0,18 0,-35 0,18 0,0 0,-18 0,17 0,1 0,0 0,-18 0,17 0,1-18,-18 18,-18 0,-105 0,-54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080" units="cm"/>
        </inkml:traceFormat>
        <inkml:channelProperties>
          <inkml:channelProperty channel="X" name="resolution" value="47.26736" units="1/cm"/>
          <inkml:channelProperty channel="Y" name="resolution" value="28.34646" units="1/cm"/>
        </inkml:channelProperties>
      </inkml:inkSource>
      <inkml:timestamp xml:id="ts0" timeString="2012-03-22T05:36:58.526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13106 3122,'0'0,"0"0,17 0,1 0,-18 0,18 0,-1 0,1 0,0 0,17 0,-35 0,17 0,19 0,-19 0,1 0,35 0,-53 0,35 0,-17 0,-1 0,1 0,0 0,-18 0,17 0,19 0,-36 0,17 0,1 0,-18 0,18 0,-1 0,1 0,0 0,-1 0,1 0,-1 0,1 0,0 0,-18 0,35 0,-17 0,-18 0,17 0,1 0,0 0,-18 0,17 0,1 0,-18 0,17 0,1 0,0 0,-1 0,1 0,0 0,-18 0,17 0,1 0,0 0,-18-18,17 18,1 0,-18 0,17 0,19 0,-19 0,-17 0,18 0,0 0,-18 0,17 0,1 0,0 0,-18 0,17 0,1 0,0 0,-18 0,35 0,-18 0,1 0,0 0,-1 0,-17 0,18 0,0 0,-1 0,-17 0,18 0,0 0,-18 0,17-17,1 17,-1 0,-17 0,18 0,0 0,-1 0,-17 0,18 0,0 0,-18 0,17 0,1 0,0 0,-18 0,17 0,18 0,-35 0,18 0,0 0,-1 0,-17 0,18 0,0 0,-18 0,35 0,-17 0,-1 17,1-17,0 0,-1 0,1 0,35 0,-53 0,17 0,1 0,-18 0,18 0,17 0,-35 18,18-18,-1 0,1 0,-1 18,1-18,0 0,-1 17,1-17,0 0,-18 0,35 0,0 18,-35-18,18 0,-1 0,19 0,-36 18,17-18,1 0,-18 0,18 0,-1 0,1 0,0 0,-1 0,1 0,-18 0,35 0,-17 0,-18 0,17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B4AC0-47FF-4FC8-B128-418FBE5ABBDC}" type="datetimeFigureOut">
              <a:rPr kumimoji="1" lang="ja-JP" altLang="en-US" smtClean="0"/>
              <a:t>2012/5/14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9DC9E-4BC4-4B40-A709-6AB43DA8F6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3538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B4AC0-47FF-4FC8-B128-418FBE5ABBDC}" type="datetimeFigureOut">
              <a:rPr kumimoji="1" lang="ja-JP" altLang="en-US" smtClean="0"/>
              <a:t>2012/5/14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9DC9E-4BC4-4B40-A709-6AB43DA8F6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8403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B4AC0-47FF-4FC8-B128-418FBE5ABBDC}" type="datetimeFigureOut">
              <a:rPr kumimoji="1" lang="ja-JP" altLang="en-US" smtClean="0"/>
              <a:t>2012/5/14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9DC9E-4BC4-4B40-A709-6AB43DA8F6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2962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B4AC0-47FF-4FC8-B128-418FBE5ABBDC}" type="datetimeFigureOut">
              <a:rPr kumimoji="1" lang="ja-JP" altLang="en-US" smtClean="0"/>
              <a:t>2012/5/14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9DC9E-4BC4-4B40-A709-6AB43DA8F6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5327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B4AC0-47FF-4FC8-B128-418FBE5ABBDC}" type="datetimeFigureOut">
              <a:rPr kumimoji="1" lang="ja-JP" altLang="en-US" smtClean="0"/>
              <a:t>2012/5/14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9DC9E-4BC4-4B40-A709-6AB43DA8F6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3952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B4AC0-47FF-4FC8-B128-418FBE5ABBDC}" type="datetimeFigureOut">
              <a:rPr kumimoji="1" lang="ja-JP" altLang="en-US" smtClean="0"/>
              <a:t>2012/5/14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9DC9E-4BC4-4B40-A709-6AB43DA8F6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6490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B4AC0-47FF-4FC8-B128-418FBE5ABBDC}" type="datetimeFigureOut">
              <a:rPr kumimoji="1" lang="ja-JP" altLang="en-US" smtClean="0"/>
              <a:t>2012/5/14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9DC9E-4BC4-4B40-A709-6AB43DA8F6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5326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B4AC0-47FF-4FC8-B128-418FBE5ABBDC}" type="datetimeFigureOut">
              <a:rPr kumimoji="1" lang="ja-JP" altLang="en-US" smtClean="0"/>
              <a:t>2012/5/14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9DC9E-4BC4-4B40-A709-6AB43DA8F6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7699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B4AC0-47FF-4FC8-B128-418FBE5ABBDC}" type="datetimeFigureOut">
              <a:rPr kumimoji="1" lang="ja-JP" altLang="en-US" smtClean="0"/>
              <a:t>2012/5/14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9DC9E-4BC4-4B40-A709-6AB43DA8F6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1370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B4AC0-47FF-4FC8-B128-418FBE5ABBDC}" type="datetimeFigureOut">
              <a:rPr kumimoji="1" lang="ja-JP" altLang="en-US" smtClean="0"/>
              <a:t>2012/5/14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9DC9E-4BC4-4B40-A709-6AB43DA8F6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20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B4AC0-47FF-4FC8-B128-418FBE5ABBDC}" type="datetimeFigureOut">
              <a:rPr kumimoji="1" lang="ja-JP" altLang="en-US" smtClean="0"/>
              <a:t>2012/5/14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9DC9E-4BC4-4B40-A709-6AB43DA8F6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1964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5B4AC0-47FF-4FC8-B128-418FBE5ABBDC}" type="datetimeFigureOut">
              <a:rPr kumimoji="1" lang="ja-JP" altLang="en-US" smtClean="0"/>
              <a:t>2012/5/14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C9DC9E-4BC4-4B40-A709-6AB43DA8F6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4218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13.xml"/><Relationship Id="rId13" Type="http://schemas.openxmlformats.org/officeDocument/2006/relationships/image" Target="../media/image21.emf"/><Relationship Id="rId3" Type="http://schemas.openxmlformats.org/officeDocument/2006/relationships/image" Target="../media/image6.png"/><Relationship Id="rId7" Type="http://schemas.openxmlformats.org/officeDocument/2006/relationships/image" Target="../media/image18.emf"/><Relationship Id="rId12" Type="http://schemas.openxmlformats.org/officeDocument/2006/relationships/customXml" Target="../ink/ink15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2.xml"/><Relationship Id="rId11" Type="http://schemas.openxmlformats.org/officeDocument/2006/relationships/image" Target="../media/image20.emf"/><Relationship Id="rId5" Type="http://schemas.openxmlformats.org/officeDocument/2006/relationships/image" Target="../media/image17.emf"/><Relationship Id="rId15" Type="http://schemas.openxmlformats.org/officeDocument/2006/relationships/image" Target="../media/image22.emf"/><Relationship Id="rId10" Type="http://schemas.openxmlformats.org/officeDocument/2006/relationships/customXml" Target="../ink/ink14.xml"/><Relationship Id="rId4" Type="http://schemas.openxmlformats.org/officeDocument/2006/relationships/customXml" Target="../ink/ink11.xml"/><Relationship Id="rId9" Type="http://schemas.openxmlformats.org/officeDocument/2006/relationships/image" Target="../media/image19.emf"/><Relationship Id="rId14" Type="http://schemas.openxmlformats.org/officeDocument/2006/relationships/customXml" Target="../ink/ink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ustomXml" Target="../ink/ink19.xml"/><Relationship Id="rId13" Type="http://schemas.openxmlformats.org/officeDocument/2006/relationships/image" Target="../media/image29.emf"/><Relationship Id="rId18" Type="http://schemas.openxmlformats.org/officeDocument/2006/relationships/customXml" Target="../ink/ink24.xml"/><Relationship Id="rId3" Type="http://schemas.openxmlformats.org/officeDocument/2006/relationships/image" Target="../media/image10.jpg"/><Relationship Id="rId21" Type="http://schemas.openxmlformats.org/officeDocument/2006/relationships/image" Target="../media/image33.emf"/><Relationship Id="rId7" Type="http://schemas.openxmlformats.org/officeDocument/2006/relationships/image" Target="../media/image26.emf"/><Relationship Id="rId12" Type="http://schemas.openxmlformats.org/officeDocument/2006/relationships/customXml" Target="../ink/ink21.xml"/><Relationship Id="rId17" Type="http://schemas.openxmlformats.org/officeDocument/2006/relationships/image" Target="../media/image31.emf"/><Relationship Id="rId25" Type="http://schemas.openxmlformats.org/officeDocument/2006/relationships/image" Target="../media/image35.emf"/><Relationship Id="rId2" Type="http://schemas.openxmlformats.org/officeDocument/2006/relationships/image" Target="../media/image9.jpg"/><Relationship Id="rId16" Type="http://schemas.openxmlformats.org/officeDocument/2006/relationships/customXml" Target="../ink/ink23.xml"/><Relationship Id="rId20" Type="http://schemas.openxmlformats.org/officeDocument/2006/relationships/customXml" Target="../ink/ink25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18.xml"/><Relationship Id="rId11" Type="http://schemas.openxmlformats.org/officeDocument/2006/relationships/image" Target="../media/image28.emf"/><Relationship Id="rId24" Type="http://schemas.openxmlformats.org/officeDocument/2006/relationships/customXml" Target="../ink/ink27.xml"/><Relationship Id="rId5" Type="http://schemas.openxmlformats.org/officeDocument/2006/relationships/image" Target="../media/image25.emf"/><Relationship Id="rId15" Type="http://schemas.openxmlformats.org/officeDocument/2006/relationships/image" Target="../media/image30.emf"/><Relationship Id="rId23" Type="http://schemas.openxmlformats.org/officeDocument/2006/relationships/image" Target="../media/image34.emf"/><Relationship Id="rId10" Type="http://schemas.openxmlformats.org/officeDocument/2006/relationships/customXml" Target="../ink/ink20.xml"/><Relationship Id="rId19" Type="http://schemas.openxmlformats.org/officeDocument/2006/relationships/image" Target="../media/image32.emf"/><Relationship Id="rId4" Type="http://schemas.openxmlformats.org/officeDocument/2006/relationships/customXml" Target="../ink/ink17.xml"/><Relationship Id="rId9" Type="http://schemas.openxmlformats.org/officeDocument/2006/relationships/image" Target="../media/image27.emf"/><Relationship Id="rId14" Type="http://schemas.openxmlformats.org/officeDocument/2006/relationships/customXml" Target="../ink/ink22.xml"/><Relationship Id="rId22" Type="http://schemas.openxmlformats.org/officeDocument/2006/relationships/customXml" Target="../ink/ink2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ustomXml" Target="../ink/ink30.xml"/><Relationship Id="rId13" Type="http://schemas.openxmlformats.org/officeDocument/2006/relationships/image" Target="../media/image42.emf"/><Relationship Id="rId18" Type="http://schemas.openxmlformats.org/officeDocument/2006/relationships/customXml" Target="../ink/ink35.xml"/><Relationship Id="rId3" Type="http://schemas.openxmlformats.org/officeDocument/2006/relationships/image" Target="../media/image12.tiff"/><Relationship Id="rId21" Type="http://schemas.openxmlformats.org/officeDocument/2006/relationships/image" Target="../media/image46.emf"/><Relationship Id="rId7" Type="http://schemas.openxmlformats.org/officeDocument/2006/relationships/image" Target="../media/image39.emf"/><Relationship Id="rId12" Type="http://schemas.openxmlformats.org/officeDocument/2006/relationships/customXml" Target="../ink/ink32.xml"/><Relationship Id="rId17" Type="http://schemas.openxmlformats.org/officeDocument/2006/relationships/image" Target="../media/image44.emf"/><Relationship Id="rId2" Type="http://schemas.openxmlformats.org/officeDocument/2006/relationships/image" Target="../media/image11.jpeg"/><Relationship Id="rId16" Type="http://schemas.openxmlformats.org/officeDocument/2006/relationships/customXml" Target="../ink/ink34.xml"/><Relationship Id="rId20" Type="http://schemas.openxmlformats.org/officeDocument/2006/relationships/customXml" Target="../ink/ink36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29.xml"/><Relationship Id="rId11" Type="http://schemas.openxmlformats.org/officeDocument/2006/relationships/image" Target="../media/image41.emf"/><Relationship Id="rId5" Type="http://schemas.openxmlformats.org/officeDocument/2006/relationships/image" Target="../media/image38.emf"/><Relationship Id="rId15" Type="http://schemas.openxmlformats.org/officeDocument/2006/relationships/image" Target="../media/image43.emf"/><Relationship Id="rId23" Type="http://schemas.openxmlformats.org/officeDocument/2006/relationships/image" Target="../media/image47.emf"/><Relationship Id="rId10" Type="http://schemas.openxmlformats.org/officeDocument/2006/relationships/customXml" Target="../ink/ink31.xml"/><Relationship Id="rId19" Type="http://schemas.openxmlformats.org/officeDocument/2006/relationships/image" Target="../media/image45.emf"/><Relationship Id="rId4" Type="http://schemas.openxmlformats.org/officeDocument/2006/relationships/customXml" Target="../ink/ink28.xml"/><Relationship Id="rId9" Type="http://schemas.openxmlformats.org/officeDocument/2006/relationships/image" Target="../media/image40.emf"/><Relationship Id="rId14" Type="http://schemas.openxmlformats.org/officeDocument/2006/relationships/customXml" Target="../ink/ink33.xml"/><Relationship Id="rId22" Type="http://schemas.openxmlformats.org/officeDocument/2006/relationships/customXml" Target="../ink/ink3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ustomXml" Target="../ink/ink40.xml"/><Relationship Id="rId13" Type="http://schemas.openxmlformats.org/officeDocument/2006/relationships/image" Target="../media/image54.emf"/><Relationship Id="rId3" Type="http://schemas.openxmlformats.org/officeDocument/2006/relationships/image" Target="../media/image14.png"/><Relationship Id="rId7" Type="http://schemas.openxmlformats.org/officeDocument/2006/relationships/image" Target="../media/image51.emf"/><Relationship Id="rId12" Type="http://schemas.openxmlformats.org/officeDocument/2006/relationships/customXml" Target="../ink/ink42.xml"/><Relationship Id="rId17" Type="http://schemas.openxmlformats.org/officeDocument/2006/relationships/image" Target="../media/image56.emf"/><Relationship Id="rId2" Type="http://schemas.openxmlformats.org/officeDocument/2006/relationships/image" Target="../media/image13.jpeg"/><Relationship Id="rId16" Type="http://schemas.openxmlformats.org/officeDocument/2006/relationships/customXml" Target="../ink/ink4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9.xml"/><Relationship Id="rId11" Type="http://schemas.openxmlformats.org/officeDocument/2006/relationships/image" Target="../media/image53.emf"/><Relationship Id="rId5" Type="http://schemas.openxmlformats.org/officeDocument/2006/relationships/image" Target="../media/image50.emf"/><Relationship Id="rId15" Type="http://schemas.openxmlformats.org/officeDocument/2006/relationships/image" Target="../media/image55.emf"/><Relationship Id="rId10" Type="http://schemas.openxmlformats.org/officeDocument/2006/relationships/customXml" Target="../ink/ink41.xml"/><Relationship Id="rId4" Type="http://schemas.openxmlformats.org/officeDocument/2006/relationships/customXml" Target="../ink/ink38.xml"/><Relationship Id="rId9" Type="http://schemas.openxmlformats.org/officeDocument/2006/relationships/image" Target="../media/image52.emf"/><Relationship Id="rId14" Type="http://schemas.openxmlformats.org/officeDocument/2006/relationships/customXml" Target="../ink/ink4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ustomXml" Target="../ink/ink46.xml"/><Relationship Id="rId13" Type="http://schemas.openxmlformats.org/officeDocument/2006/relationships/image" Target="../media/image66.emf"/><Relationship Id="rId3" Type="http://schemas.openxmlformats.org/officeDocument/2006/relationships/image" Target="../media/image16.jpg"/><Relationship Id="rId7" Type="http://schemas.openxmlformats.org/officeDocument/2006/relationships/image" Target="../media/image63.emf"/><Relationship Id="rId12" Type="http://schemas.openxmlformats.org/officeDocument/2006/relationships/customXml" Target="../ink/ink48.xm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45.xml"/><Relationship Id="rId11" Type="http://schemas.openxmlformats.org/officeDocument/2006/relationships/image" Target="../media/image65.emf"/><Relationship Id="rId5" Type="http://schemas.openxmlformats.org/officeDocument/2006/relationships/image" Target="../media/image18.jpg"/><Relationship Id="rId15" Type="http://schemas.openxmlformats.org/officeDocument/2006/relationships/image" Target="../media/image67.emf"/><Relationship Id="rId10" Type="http://schemas.openxmlformats.org/officeDocument/2006/relationships/customXml" Target="../ink/ink47.xml"/><Relationship Id="rId4" Type="http://schemas.openxmlformats.org/officeDocument/2006/relationships/image" Target="../media/image17.jpg"/><Relationship Id="rId9" Type="http://schemas.openxmlformats.org/officeDocument/2006/relationships/image" Target="../media/image64.emf"/><Relationship Id="rId14" Type="http://schemas.openxmlformats.org/officeDocument/2006/relationships/customXml" Target="../ink/ink4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9.emf"/><Relationship Id="rId18" Type="http://schemas.openxmlformats.org/officeDocument/2006/relationships/customXml" Target="../ink/ink8.xml"/><Relationship Id="rId3" Type="http://schemas.openxmlformats.org/officeDocument/2006/relationships/image" Target="../media/image4.tiff"/><Relationship Id="rId21" Type="http://schemas.openxmlformats.org/officeDocument/2006/relationships/image" Target="../media/image13.emf"/><Relationship Id="rId7" Type="http://schemas.openxmlformats.org/officeDocument/2006/relationships/image" Target="../media/image6.emf"/><Relationship Id="rId12" Type="http://schemas.openxmlformats.org/officeDocument/2006/relationships/customXml" Target="../ink/ink5.xml"/><Relationship Id="rId17" Type="http://schemas.openxmlformats.org/officeDocument/2006/relationships/image" Target="../media/image11.emf"/><Relationship Id="rId2" Type="http://schemas.openxmlformats.org/officeDocument/2006/relationships/image" Target="../media/image3.tiff"/><Relationship Id="rId16" Type="http://schemas.openxmlformats.org/officeDocument/2006/relationships/customXml" Target="../ink/ink7.xml"/><Relationship Id="rId20" Type="http://schemas.openxmlformats.org/officeDocument/2006/relationships/customXml" Target="../ink/ink9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2.xml"/><Relationship Id="rId11" Type="http://schemas.openxmlformats.org/officeDocument/2006/relationships/image" Target="../media/image8.emf"/><Relationship Id="rId5" Type="http://schemas.openxmlformats.org/officeDocument/2006/relationships/image" Target="../media/image5.emf"/><Relationship Id="rId15" Type="http://schemas.openxmlformats.org/officeDocument/2006/relationships/image" Target="../media/image10.emf"/><Relationship Id="rId23" Type="http://schemas.openxmlformats.org/officeDocument/2006/relationships/image" Target="../media/image14.emf"/><Relationship Id="rId10" Type="http://schemas.openxmlformats.org/officeDocument/2006/relationships/customXml" Target="../ink/ink4.xml"/><Relationship Id="rId19" Type="http://schemas.openxmlformats.org/officeDocument/2006/relationships/image" Target="../media/image12.emf"/><Relationship Id="rId4" Type="http://schemas.openxmlformats.org/officeDocument/2006/relationships/customXml" Target="../ink/ink1.xml"/><Relationship Id="rId9" Type="http://schemas.openxmlformats.org/officeDocument/2006/relationships/image" Target="../media/image7.emf"/><Relationship Id="rId14" Type="http://schemas.openxmlformats.org/officeDocument/2006/relationships/customXml" Target="../ink/ink6.xml"/><Relationship Id="rId22" Type="http://schemas.openxmlformats.org/officeDocument/2006/relationships/customXml" Target="../ink/ink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395536" y="1988840"/>
            <a:ext cx="8424936" cy="1755626"/>
          </a:xfrm>
        </p:spPr>
        <p:txBody>
          <a:bodyPr>
            <a:normAutofit fontScale="90000"/>
          </a:bodyPr>
          <a:lstStyle/>
          <a:p>
            <a:r>
              <a:rPr lang="ja-JP" altLang="en-US" dirty="0"/>
              <a:t>林訳</a:t>
            </a:r>
            <a:r>
              <a:rPr lang="en-US" altLang="ja-JP" dirty="0"/>
              <a:t>『</a:t>
            </a:r>
            <a:r>
              <a:rPr lang="ja-JP" altLang="en-US" dirty="0"/>
              <a:t>巴黎茶花女遺事</a:t>
            </a:r>
            <a:r>
              <a:rPr lang="en-US" altLang="ja-JP" dirty="0"/>
              <a:t>』</a:t>
            </a:r>
            <a:r>
              <a:rPr lang="ja-JP" altLang="en-US" dirty="0"/>
              <a:t>の語りと文体</a:t>
            </a:r>
            <a:br>
              <a:rPr lang="ja-JP" altLang="en-US" dirty="0"/>
            </a:br>
            <a:r>
              <a:rPr lang="en-US" altLang="ja-JP" dirty="0" smtClean="0"/>
              <a:t>―</a:t>
            </a:r>
            <a:r>
              <a:rPr lang="ja-JP" altLang="en-US" sz="3600" dirty="0" smtClean="0"/>
              <a:t>「</a:t>
            </a:r>
            <a:r>
              <a:rPr lang="ja-JP" altLang="en-US" sz="3600" dirty="0"/>
              <a:t>風景」の発見との関連に</a:t>
            </a:r>
            <a:r>
              <a:rPr lang="ja-JP" altLang="en-US" sz="3600" dirty="0" smtClean="0"/>
              <a:t>おいて</a:t>
            </a:r>
            <a:r>
              <a:rPr lang="en-US" altLang="ja-JP" sz="3600" dirty="0" smtClean="0"/>
              <a:t>―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31640" y="4365104"/>
            <a:ext cx="6400800" cy="1054968"/>
          </a:xfrm>
        </p:spPr>
        <p:txBody>
          <a:bodyPr>
            <a:normAutofit fontScale="92500" lnSpcReduction="10000"/>
          </a:bodyPr>
          <a:lstStyle/>
          <a:p>
            <a:r>
              <a:rPr kumimoji="1" lang="ja-JP" altLang="en-US" dirty="0" smtClean="0">
                <a:solidFill>
                  <a:schemeClr val="tx1"/>
                </a:solidFill>
              </a:rPr>
              <a:t>中里見 敬</a:t>
            </a:r>
            <a:endParaRPr kumimoji="1" lang="en-US" altLang="ja-JP" dirty="0" smtClean="0">
              <a:solidFill>
                <a:schemeClr val="tx1"/>
              </a:solidFill>
            </a:endParaRPr>
          </a:p>
          <a:p>
            <a:r>
              <a:rPr lang="ja-JP" altLang="en-US" dirty="0" smtClean="0">
                <a:solidFill>
                  <a:schemeClr val="tx1"/>
                </a:solidFill>
              </a:rPr>
              <a:t>（</a:t>
            </a:r>
            <a:r>
              <a:rPr lang="ja-JP" altLang="en-US" dirty="0">
                <a:solidFill>
                  <a:schemeClr val="tx1"/>
                </a:solidFill>
              </a:rPr>
              <a:t>九州</a:t>
            </a:r>
            <a:r>
              <a:rPr lang="ja-JP" altLang="en-US" dirty="0" smtClean="0">
                <a:solidFill>
                  <a:schemeClr val="tx1"/>
                </a:solidFill>
              </a:rPr>
              <a:t>大学</a:t>
            </a:r>
            <a:r>
              <a:rPr lang="ja-JP" altLang="en-US" dirty="0">
                <a:solidFill>
                  <a:schemeClr val="tx1"/>
                </a:solidFill>
              </a:rPr>
              <a:t>）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67544" y="476672"/>
            <a:ext cx="58326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九州中国学会</a:t>
            </a:r>
            <a:endParaRPr kumimoji="1" lang="en-US" altLang="ja-JP" dirty="0" smtClean="0"/>
          </a:p>
          <a:p>
            <a:r>
              <a:rPr lang="en-US" altLang="ja-JP" dirty="0"/>
              <a:t>2012</a:t>
            </a:r>
            <a:r>
              <a:rPr lang="ja-JP" altLang="en-US" dirty="0"/>
              <a:t>年</a:t>
            </a:r>
            <a:r>
              <a:rPr lang="en-US" altLang="ja-JP" dirty="0"/>
              <a:t>5</a:t>
            </a:r>
            <a:r>
              <a:rPr lang="ja-JP" altLang="en-US" dirty="0"/>
              <a:t>月</a:t>
            </a:r>
            <a:r>
              <a:rPr lang="en-US" altLang="ja-JP" dirty="0"/>
              <a:t>13</a:t>
            </a:r>
            <a:r>
              <a:rPr lang="ja-JP" altLang="en-US" dirty="0" smtClean="0"/>
              <a:t>日</a:t>
            </a:r>
            <a:endParaRPr lang="en-US" altLang="ja-JP" dirty="0" smtClean="0"/>
          </a:p>
          <a:p>
            <a:r>
              <a:rPr lang="ja-JP" altLang="en-US" dirty="0" smtClean="0"/>
              <a:t>福岡教育大学</a:t>
            </a:r>
            <a:endParaRPr lang="en-US" altLang="ja-JP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1823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427984" y="274638"/>
            <a:ext cx="4608512" cy="2506290"/>
          </a:xfrm>
        </p:spPr>
        <p:txBody>
          <a:bodyPr>
            <a:normAutofit/>
          </a:bodyPr>
          <a:lstStyle/>
          <a:p>
            <a:r>
              <a:rPr lang="ja-JP" altLang="en-US" sz="2800" dirty="0" smtClean="0">
                <a:ea typeface="ＭＳ Ｐゴシック" pitchFamily="50" charset="-128"/>
              </a:rPr>
              <a:t>左：</a:t>
            </a:r>
            <a:r>
              <a:rPr lang="en-US" altLang="ja-JP" sz="2800" dirty="0" smtClean="0">
                <a:ea typeface="ＭＳ Ｐゴシック" pitchFamily="50" charset="-128"/>
              </a:rPr>
              <a:t>1923</a:t>
            </a:r>
            <a:r>
              <a:rPr lang="ja-JP" altLang="en-US" sz="2800" dirty="0" smtClean="0">
                <a:ea typeface="ＭＳ Ｐゴシック" pitchFamily="50" charset="-128"/>
              </a:rPr>
              <a:t>年上海</a:t>
            </a:r>
            <a:r>
              <a:rPr lang="zh-TW" altLang="en-US" sz="2800" dirty="0" smtClean="0">
                <a:ea typeface="ＭＳ Ｐゴシック" pitchFamily="50" charset="-128"/>
              </a:rPr>
              <a:t>商務印書館</a:t>
            </a:r>
            <a:r>
              <a:rPr lang="en-US" altLang="zh-TW" sz="2800" dirty="0" smtClean="0">
                <a:ea typeface="ＭＳ Ｐゴシック" pitchFamily="50" charset="-128"/>
              </a:rPr>
              <a:t>(1931</a:t>
            </a:r>
            <a:r>
              <a:rPr lang="ja-JP" altLang="en-US" sz="2800" dirty="0" smtClean="0">
                <a:ea typeface="ＭＳ Ｐゴシック" pitchFamily="50" charset="-128"/>
              </a:rPr>
              <a:t>年第</a:t>
            </a:r>
            <a:r>
              <a:rPr lang="en-US" altLang="ja-JP" sz="2800" dirty="0" smtClean="0">
                <a:ea typeface="ＭＳ Ｐゴシック" pitchFamily="50" charset="-128"/>
              </a:rPr>
              <a:t>6</a:t>
            </a:r>
            <a:r>
              <a:rPr lang="zh-TW" altLang="en-US" sz="2800" dirty="0" smtClean="0">
                <a:ea typeface="ＭＳ Ｐゴシック" pitchFamily="50" charset="-128"/>
              </a:rPr>
              <a:t>版</a:t>
            </a:r>
            <a:r>
              <a:rPr lang="en-US" altLang="zh-TW" sz="2800" dirty="0" smtClean="0">
                <a:ea typeface="ＭＳ Ｐゴシック" pitchFamily="50" charset="-128"/>
              </a:rPr>
              <a:t>)</a:t>
            </a:r>
            <a:br>
              <a:rPr lang="en-US" altLang="zh-TW" sz="2800" dirty="0" smtClean="0">
                <a:ea typeface="ＭＳ Ｐゴシック" pitchFamily="50" charset="-128"/>
              </a:rPr>
            </a:br>
            <a:r>
              <a:rPr lang="en-US" altLang="zh-TW" sz="2800" dirty="0" smtClean="0">
                <a:ea typeface="ＭＳ Ｐゴシック" pitchFamily="50" charset="-128"/>
              </a:rPr>
              <a:t/>
            </a:r>
            <a:br>
              <a:rPr lang="en-US" altLang="zh-TW" sz="2800" dirty="0" smtClean="0">
                <a:ea typeface="ＭＳ Ｐゴシック" pitchFamily="50" charset="-128"/>
              </a:rPr>
            </a:br>
            <a:r>
              <a:rPr lang="ja-JP" altLang="en-US" sz="2800" dirty="0">
                <a:ea typeface="ＭＳ Ｐゴシック" pitchFamily="50" charset="-128"/>
              </a:rPr>
              <a:t>下</a:t>
            </a:r>
            <a:r>
              <a:rPr lang="ja-JP" altLang="en-US" sz="2800" dirty="0" smtClean="0">
                <a:ea typeface="ＭＳ Ｐゴシック" pitchFamily="50" charset="-128"/>
              </a:rPr>
              <a:t>：</a:t>
            </a:r>
            <a:r>
              <a:rPr lang="en-US" altLang="zh-TW" sz="2800" dirty="0" smtClean="0">
                <a:ea typeface="ＭＳ Ｐゴシック" pitchFamily="50" charset="-128"/>
              </a:rPr>
              <a:t>1981</a:t>
            </a:r>
            <a:r>
              <a:rPr lang="ja-JP" altLang="en-US" sz="2800" dirty="0" smtClean="0">
                <a:ea typeface="ＭＳ Ｐゴシック" pitchFamily="50" charset="-128"/>
              </a:rPr>
              <a:t>年北京</a:t>
            </a:r>
            <a:r>
              <a:rPr lang="zh-TW" altLang="en-US" sz="2800" dirty="0" smtClean="0">
                <a:ea typeface="ＭＳ Ｐゴシック" pitchFamily="50" charset="-128"/>
              </a:rPr>
              <a:t>商務印書</a:t>
            </a:r>
            <a:r>
              <a:rPr lang="zh-TW" altLang="en-US" sz="2800" dirty="0">
                <a:ea typeface="ＭＳ Ｐゴシック" pitchFamily="50" charset="-128"/>
              </a:rPr>
              <a:t>館</a:t>
            </a:r>
            <a:r>
              <a:rPr lang="zh-TW" altLang="en-US" sz="2800" dirty="0" smtClean="0">
                <a:ea typeface="ＭＳ Ｐゴシック" pitchFamily="50" charset="-128"/>
              </a:rPr>
              <a:t>林</a:t>
            </a:r>
            <a:r>
              <a:rPr lang="zh-TW" altLang="en-US" sz="2800" dirty="0">
                <a:ea typeface="ＭＳ Ｐゴシック" pitchFamily="50" charset="-128"/>
              </a:rPr>
              <a:t>訳小説</a:t>
            </a:r>
            <a:r>
              <a:rPr lang="zh-TW" altLang="en-US" sz="2800" dirty="0" smtClean="0">
                <a:ea typeface="ＭＳ Ｐゴシック" pitchFamily="50" charset="-128"/>
              </a:rPr>
              <a:t>叢書</a:t>
            </a:r>
            <a:r>
              <a:rPr lang="ja-JP" altLang="en-US" sz="2800" dirty="0" smtClean="0">
                <a:ea typeface="ＭＳ Ｐゴシック" pitchFamily="50" charset="-128"/>
              </a:rPr>
              <a:t>本</a:t>
            </a:r>
            <a:endParaRPr kumimoji="1" lang="ja-JP" altLang="en-US" sz="2800" dirty="0">
              <a:ea typeface="ＭＳ Ｐゴシック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42276"/>
            <a:ext cx="4320480" cy="65031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291" y="3123840"/>
            <a:ext cx="5906709" cy="37010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インク 4"/>
              <p14:cNvContentPartPr/>
              <p14:nvPr/>
            </p14:nvContentPartPr>
            <p14:xfrm>
              <a:off x="660240" y="907920"/>
              <a:ext cx="343440" cy="495720"/>
            </p14:xfrm>
          </p:contentPart>
        </mc:Choice>
        <mc:Fallback xmlns="">
          <p:pic>
            <p:nvPicPr>
              <p:cNvPr id="5" name="インク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44400" y="844560"/>
                <a:ext cx="375120" cy="62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インク 5"/>
              <p14:cNvContentPartPr/>
              <p14:nvPr/>
            </p14:nvContentPartPr>
            <p14:xfrm>
              <a:off x="698400" y="1028520"/>
              <a:ext cx="64080" cy="13320"/>
            </p14:xfrm>
          </p:contentPart>
        </mc:Choice>
        <mc:Fallback xmlns="">
          <p:pic>
            <p:nvPicPr>
              <p:cNvPr id="6" name="インク 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82560" y="965160"/>
                <a:ext cx="9576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インク 6"/>
              <p14:cNvContentPartPr/>
              <p14:nvPr/>
            </p14:nvContentPartPr>
            <p14:xfrm>
              <a:off x="679320" y="901800"/>
              <a:ext cx="273600" cy="19440"/>
            </p14:xfrm>
          </p:contentPart>
        </mc:Choice>
        <mc:Fallback xmlns="">
          <p:pic>
            <p:nvPicPr>
              <p:cNvPr id="7" name="インク 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63480" y="838080"/>
                <a:ext cx="30528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インク 7"/>
              <p14:cNvContentPartPr/>
              <p14:nvPr/>
            </p14:nvContentPartPr>
            <p14:xfrm>
              <a:off x="990720" y="895320"/>
              <a:ext cx="44640" cy="514800"/>
            </p14:xfrm>
          </p:contentPart>
        </mc:Choice>
        <mc:Fallback xmlns="">
          <p:pic>
            <p:nvPicPr>
              <p:cNvPr id="8" name="インク 7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74880" y="831960"/>
                <a:ext cx="76320" cy="64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" name="インク 8"/>
              <p14:cNvContentPartPr/>
              <p14:nvPr/>
            </p14:nvContentPartPr>
            <p14:xfrm>
              <a:off x="7454880" y="5518080"/>
              <a:ext cx="1188000" cy="25920"/>
            </p14:xfrm>
          </p:contentPart>
        </mc:Choice>
        <mc:Fallback xmlns="">
          <p:pic>
            <p:nvPicPr>
              <p:cNvPr id="9" name="インク 8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439040" y="5454720"/>
                <a:ext cx="1219680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0" name="インク 9"/>
              <p14:cNvContentPartPr/>
              <p14:nvPr/>
            </p14:nvContentPartPr>
            <p14:xfrm>
              <a:off x="7461360" y="5460840"/>
              <a:ext cx="1187640" cy="38520"/>
            </p14:xfrm>
          </p:contentPart>
        </mc:Choice>
        <mc:Fallback xmlns="">
          <p:pic>
            <p:nvPicPr>
              <p:cNvPr id="10" name="インク 9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445520" y="5397480"/>
                <a:ext cx="1219320" cy="165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5421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864" y="44624"/>
            <a:ext cx="8229600" cy="634082"/>
          </a:xfrm>
        </p:spPr>
        <p:txBody>
          <a:bodyPr>
            <a:normAutofit fontScale="90000"/>
          </a:bodyPr>
          <a:lstStyle/>
          <a:p>
            <a:pPr algn="r"/>
            <a:r>
              <a:rPr lang="ja-JP" altLang="en-US" dirty="0" smtClean="0"/>
              <a:t>左：</a:t>
            </a:r>
            <a:r>
              <a:rPr lang="vi-VN" altLang="ja-JP" dirty="0" smtClean="0"/>
              <a:t>Bruxelles: Lebègue, 1848</a:t>
            </a:r>
            <a:r>
              <a:rPr lang="ja-JP" altLang="en-US" dirty="0" smtClean="0"/>
              <a:t>（初版本）</a:t>
            </a:r>
            <a:endParaRPr kumimoji="1" lang="ja-JP" alt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827633"/>
            <a:ext cx="3425056" cy="52085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コンテンツ プレースホルダー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832279"/>
            <a:ext cx="3434978" cy="51890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テキスト ボックス 2"/>
          <p:cNvSpPr txBox="1"/>
          <p:nvPr/>
        </p:nvSpPr>
        <p:spPr>
          <a:xfrm>
            <a:off x="539552" y="6021288"/>
            <a:ext cx="8424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4000" dirty="0"/>
              <a:t>右：</a:t>
            </a:r>
            <a:r>
              <a:rPr lang="fr-FR" altLang="ja-JP" sz="4000" dirty="0"/>
              <a:t>Paris: Calmann-Lévy, 1883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84333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コンテンツ プレースホルダー 1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-7057"/>
            <a:ext cx="4275052" cy="68525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" name="コンテンツ プレースホルダー 17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641"/>
            <a:ext cx="4536504" cy="68897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インク 2"/>
              <p14:cNvContentPartPr/>
              <p14:nvPr/>
            </p14:nvContentPartPr>
            <p14:xfrm>
              <a:off x="571680" y="5524560"/>
              <a:ext cx="3422880" cy="32040"/>
            </p14:xfrm>
          </p:contentPart>
        </mc:Choice>
        <mc:Fallback xmlns="">
          <p:pic>
            <p:nvPicPr>
              <p:cNvPr id="3" name="インク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55480" y="5460840"/>
                <a:ext cx="3454920" cy="15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インク 3"/>
              <p14:cNvContentPartPr/>
              <p14:nvPr/>
            </p14:nvContentPartPr>
            <p14:xfrm>
              <a:off x="387360" y="5626080"/>
              <a:ext cx="2794320" cy="38520"/>
            </p14:xfrm>
          </p:contentPart>
        </mc:Choice>
        <mc:Fallback xmlns="">
          <p:pic>
            <p:nvPicPr>
              <p:cNvPr id="4" name="インク 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71520" y="5562720"/>
                <a:ext cx="2826000" cy="16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インク 4"/>
              <p14:cNvContentPartPr/>
              <p14:nvPr/>
            </p14:nvContentPartPr>
            <p14:xfrm>
              <a:off x="577800" y="5410080"/>
              <a:ext cx="3410280" cy="83160"/>
            </p14:xfrm>
          </p:contentPart>
        </mc:Choice>
        <mc:Fallback xmlns="">
          <p:pic>
            <p:nvPicPr>
              <p:cNvPr id="5" name="インク 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61960" y="5346720"/>
                <a:ext cx="3441960" cy="20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" name="インク 5"/>
              <p14:cNvContentPartPr/>
              <p14:nvPr/>
            </p14:nvContentPartPr>
            <p14:xfrm>
              <a:off x="946080" y="5499000"/>
              <a:ext cx="641880" cy="13320"/>
            </p14:xfrm>
          </p:contentPart>
        </mc:Choice>
        <mc:Fallback xmlns="">
          <p:pic>
            <p:nvPicPr>
              <p:cNvPr id="6" name="インク 5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30240" y="5435640"/>
                <a:ext cx="67356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" name="インク 6"/>
              <p14:cNvContentPartPr/>
              <p14:nvPr/>
            </p14:nvContentPartPr>
            <p14:xfrm>
              <a:off x="1511280" y="5397480"/>
              <a:ext cx="1314720" cy="45000"/>
            </p14:xfrm>
          </p:contentPart>
        </mc:Choice>
        <mc:Fallback xmlns="">
          <p:pic>
            <p:nvPicPr>
              <p:cNvPr id="7" name="インク 6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495440" y="5334120"/>
                <a:ext cx="1346400" cy="1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" name="インク 7"/>
              <p14:cNvContentPartPr/>
              <p14:nvPr/>
            </p14:nvContentPartPr>
            <p14:xfrm>
              <a:off x="5251320" y="4883040"/>
              <a:ext cx="3543840" cy="70200"/>
            </p14:xfrm>
          </p:contentPart>
        </mc:Choice>
        <mc:Fallback xmlns="">
          <p:pic>
            <p:nvPicPr>
              <p:cNvPr id="8" name="インク 7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235480" y="4819680"/>
                <a:ext cx="3575520" cy="19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9" name="インク 8"/>
              <p14:cNvContentPartPr/>
              <p14:nvPr/>
            </p14:nvContentPartPr>
            <p14:xfrm>
              <a:off x="5073480" y="5118120"/>
              <a:ext cx="3010320" cy="63720"/>
            </p14:xfrm>
          </p:contentPart>
        </mc:Choice>
        <mc:Fallback xmlns="">
          <p:pic>
            <p:nvPicPr>
              <p:cNvPr id="9" name="インク 8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057640" y="5054760"/>
                <a:ext cx="3042000" cy="19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0" name="インク 9"/>
              <p14:cNvContentPartPr/>
              <p14:nvPr/>
            </p14:nvContentPartPr>
            <p14:xfrm>
              <a:off x="5073480" y="5048280"/>
              <a:ext cx="3016800" cy="44640"/>
            </p14:xfrm>
          </p:contentPart>
        </mc:Choice>
        <mc:Fallback xmlns="">
          <p:pic>
            <p:nvPicPr>
              <p:cNvPr id="10" name="インク 9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057640" y="4984920"/>
                <a:ext cx="3048480" cy="1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1" name="インク 10"/>
              <p14:cNvContentPartPr/>
              <p14:nvPr/>
            </p14:nvContentPartPr>
            <p14:xfrm>
              <a:off x="5257800" y="4946760"/>
              <a:ext cx="1727640" cy="82800"/>
            </p14:xfrm>
          </p:contentPart>
        </mc:Choice>
        <mc:Fallback xmlns="">
          <p:pic>
            <p:nvPicPr>
              <p:cNvPr id="11" name="インク 10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241960" y="4883040"/>
                <a:ext cx="1759320" cy="20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2" name="インク 11"/>
              <p14:cNvContentPartPr/>
              <p14:nvPr/>
            </p14:nvContentPartPr>
            <p14:xfrm>
              <a:off x="6756480" y="4870440"/>
              <a:ext cx="2038680" cy="51120"/>
            </p14:xfrm>
          </p:contentPart>
        </mc:Choice>
        <mc:Fallback xmlns="">
          <p:pic>
            <p:nvPicPr>
              <p:cNvPr id="12" name="インク 11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740640" y="4807080"/>
                <a:ext cx="2070360" cy="17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3" name="インク 12"/>
              <p14:cNvContentPartPr/>
              <p14:nvPr/>
            </p14:nvContentPartPr>
            <p14:xfrm>
              <a:off x="6616800" y="4914720"/>
              <a:ext cx="762120" cy="6840"/>
            </p14:xfrm>
          </p:contentPart>
        </mc:Choice>
        <mc:Fallback xmlns="">
          <p:pic>
            <p:nvPicPr>
              <p:cNvPr id="13" name="インク 12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600960" y="4851360"/>
                <a:ext cx="793800" cy="133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4710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424936" cy="1301006"/>
          </a:xfrm>
        </p:spPr>
        <p:txBody>
          <a:bodyPr>
            <a:normAutofit/>
          </a:bodyPr>
          <a:lstStyle/>
          <a:p>
            <a:r>
              <a:rPr lang="ja-JP" altLang="en-US" sz="2800" dirty="0" smtClean="0"/>
              <a:t>第二次の語り手から第一次の語り手デュマ</a:t>
            </a:r>
            <a:r>
              <a:rPr lang="ja-JP" altLang="en-US" sz="2800" dirty="0"/>
              <a:t>・</a:t>
            </a:r>
            <a:r>
              <a:rPr lang="ja-JP" altLang="en-US" sz="2800" dirty="0" smtClean="0"/>
              <a:t>フィスへの一時的</a:t>
            </a:r>
            <a:r>
              <a:rPr lang="ja-JP" altLang="en-US" sz="2800" dirty="0"/>
              <a:t>な回帰：　行頭空</a:t>
            </a:r>
            <a:r>
              <a:rPr lang="ja-JP" altLang="en-US" sz="2800" dirty="0" smtClean="0"/>
              <a:t>格（頭下げ）</a:t>
            </a:r>
            <a:endParaRPr kumimoji="1" lang="ja-JP" altLang="en-US" sz="2800" dirty="0"/>
          </a:p>
        </p:txBody>
      </p:sp>
      <p:pic>
        <p:nvPicPr>
          <p:cNvPr id="6" name="コンテンツ プレースホルダー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31168"/>
            <a:ext cx="3744416" cy="54744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コンテンツ プレースホルダー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412776"/>
            <a:ext cx="4146929" cy="54452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インク 6"/>
              <p14:cNvContentPartPr/>
              <p14:nvPr/>
            </p14:nvContentPartPr>
            <p14:xfrm>
              <a:off x="1714680" y="1441440"/>
              <a:ext cx="927360" cy="19440"/>
            </p14:xfrm>
          </p:contentPart>
        </mc:Choice>
        <mc:Fallback xmlns="">
          <p:pic>
            <p:nvPicPr>
              <p:cNvPr id="7" name="インク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98480" y="1378080"/>
                <a:ext cx="95940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インク 7"/>
              <p14:cNvContentPartPr/>
              <p14:nvPr/>
            </p14:nvContentPartPr>
            <p14:xfrm>
              <a:off x="1841400" y="6680160"/>
              <a:ext cx="959400" cy="133920"/>
            </p14:xfrm>
          </p:contentPart>
        </mc:Choice>
        <mc:Fallback xmlns="">
          <p:pic>
            <p:nvPicPr>
              <p:cNvPr id="8" name="インク 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825560" y="6616800"/>
                <a:ext cx="991080" cy="26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インク 8"/>
              <p14:cNvContentPartPr/>
              <p14:nvPr/>
            </p14:nvContentPartPr>
            <p14:xfrm>
              <a:off x="1714680" y="1530360"/>
              <a:ext cx="933480" cy="51120"/>
            </p14:xfrm>
          </p:contentPart>
        </mc:Choice>
        <mc:Fallback xmlns="">
          <p:pic>
            <p:nvPicPr>
              <p:cNvPr id="9" name="インク 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698480" y="1467000"/>
                <a:ext cx="965880" cy="17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インク 9"/>
              <p14:cNvContentPartPr/>
              <p14:nvPr/>
            </p14:nvContentPartPr>
            <p14:xfrm>
              <a:off x="6445080" y="1467000"/>
              <a:ext cx="1124640" cy="25560"/>
            </p14:xfrm>
          </p:contentPart>
        </mc:Choice>
        <mc:Fallback xmlns="">
          <p:pic>
            <p:nvPicPr>
              <p:cNvPr id="10" name="インク 9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429240" y="1403280"/>
                <a:ext cx="1156320" cy="15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インク 10"/>
              <p14:cNvContentPartPr/>
              <p14:nvPr/>
            </p14:nvContentPartPr>
            <p14:xfrm>
              <a:off x="6458040" y="1562040"/>
              <a:ext cx="1130400" cy="32040"/>
            </p14:xfrm>
          </p:contentPart>
        </mc:Choice>
        <mc:Fallback xmlns="">
          <p:pic>
            <p:nvPicPr>
              <p:cNvPr id="11" name="インク 10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442200" y="1498680"/>
                <a:ext cx="1162440" cy="15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2" name="インク 11"/>
              <p14:cNvContentPartPr/>
              <p14:nvPr/>
            </p14:nvContentPartPr>
            <p14:xfrm>
              <a:off x="6464160" y="6648480"/>
              <a:ext cx="1118160" cy="32040"/>
            </p14:xfrm>
          </p:contentPart>
        </mc:Choice>
        <mc:Fallback xmlns="">
          <p:pic>
            <p:nvPicPr>
              <p:cNvPr id="12" name="インク 11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448320" y="6585120"/>
                <a:ext cx="1149840" cy="15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3" name="インク 12"/>
              <p14:cNvContentPartPr/>
              <p14:nvPr/>
            </p14:nvContentPartPr>
            <p14:xfrm>
              <a:off x="6470640" y="6724800"/>
              <a:ext cx="1155960" cy="89280"/>
            </p14:xfrm>
          </p:contentPart>
        </mc:Choice>
        <mc:Fallback xmlns="">
          <p:pic>
            <p:nvPicPr>
              <p:cNvPr id="13" name="インク 12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454800" y="6661080"/>
                <a:ext cx="1187640" cy="21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4" name="インク 13"/>
              <p14:cNvContentPartPr/>
              <p14:nvPr/>
            </p14:nvContentPartPr>
            <p14:xfrm>
              <a:off x="6470640" y="6800760"/>
              <a:ext cx="444960" cy="13320"/>
            </p14:xfrm>
          </p:contentPart>
        </mc:Choice>
        <mc:Fallback xmlns="">
          <p:pic>
            <p:nvPicPr>
              <p:cNvPr id="14" name="インク 13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454800" y="6737400"/>
                <a:ext cx="47664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5" name="インク 14"/>
              <p14:cNvContentPartPr/>
              <p14:nvPr/>
            </p14:nvContentPartPr>
            <p14:xfrm>
              <a:off x="4381560" y="1143000"/>
              <a:ext cx="1384560" cy="44640"/>
            </p14:xfrm>
          </p:contentPart>
        </mc:Choice>
        <mc:Fallback xmlns="">
          <p:pic>
            <p:nvPicPr>
              <p:cNvPr id="15" name="インク 14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365720" y="1079640"/>
                <a:ext cx="1416240" cy="1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6" name="インク 15"/>
              <p14:cNvContentPartPr/>
              <p14:nvPr/>
            </p14:nvContentPartPr>
            <p14:xfrm>
              <a:off x="5994360" y="1168560"/>
              <a:ext cx="1060920" cy="32040"/>
            </p14:xfrm>
          </p:contentPart>
        </mc:Choice>
        <mc:Fallback xmlns="">
          <p:pic>
            <p:nvPicPr>
              <p:cNvPr id="16" name="インク 15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978520" y="1104840"/>
                <a:ext cx="1092600" cy="159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9963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" y="116632"/>
            <a:ext cx="4497696" cy="67206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5865" y="2330138"/>
            <a:ext cx="5147279" cy="45278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インク 4"/>
              <p14:cNvContentPartPr/>
              <p14:nvPr/>
            </p14:nvContentPartPr>
            <p14:xfrm>
              <a:off x="977760" y="577800"/>
              <a:ext cx="1283040" cy="38520"/>
            </p14:xfrm>
          </p:contentPart>
        </mc:Choice>
        <mc:Fallback xmlns="">
          <p:pic>
            <p:nvPicPr>
              <p:cNvPr id="5" name="インク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61920" y="514440"/>
                <a:ext cx="1315080" cy="16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インク 5"/>
              <p14:cNvContentPartPr/>
              <p14:nvPr/>
            </p14:nvContentPartPr>
            <p14:xfrm>
              <a:off x="977760" y="6534000"/>
              <a:ext cx="1264320" cy="45000"/>
            </p14:xfrm>
          </p:contentPart>
        </mc:Choice>
        <mc:Fallback xmlns="">
          <p:pic>
            <p:nvPicPr>
              <p:cNvPr id="6" name="インク 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61920" y="6470640"/>
                <a:ext cx="1296000" cy="1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インク 6"/>
              <p14:cNvContentPartPr/>
              <p14:nvPr/>
            </p14:nvContentPartPr>
            <p14:xfrm>
              <a:off x="1009800" y="6534000"/>
              <a:ext cx="831960" cy="25920"/>
            </p14:xfrm>
          </p:contentPart>
        </mc:Choice>
        <mc:Fallback xmlns="">
          <p:pic>
            <p:nvPicPr>
              <p:cNvPr id="7" name="インク 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93600" y="6470640"/>
                <a:ext cx="864000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インク 7"/>
              <p14:cNvContentPartPr/>
              <p14:nvPr/>
            </p14:nvContentPartPr>
            <p14:xfrm>
              <a:off x="984240" y="6591240"/>
              <a:ext cx="1270440" cy="19440"/>
            </p14:xfrm>
          </p:contentPart>
        </mc:Choice>
        <mc:Fallback xmlns="">
          <p:pic>
            <p:nvPicPr>
              <p:cNvPr id="8" name="インク 7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68400" y="6527880"/>
                <a:ext cx="130212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" name="インク 8"/>
              <p14:cNvContentPartPr/>
              <p14:nvPr/>
            </p14:nvContentPartPr>
            <p14:xfrm>
              <a:off x="933480" y="635040"/>
              <a:ext cx="1365480" cy="76680"/>
            </p14:xfrm>
          </p:contentPart>
        </mc:Choice>
        <mc:Fallback xmlns="">
          <p:pic>
            <p:nvPicPr>
              <p:cNvPr id="9" name="インク 8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17640" y="571320"/>
                <a:ext cx="1397160" cy="20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0" name="インク 9"/>
              <p14:cNvContentPartPr/>
              <p14:nvPr/>
            </p14:nvContentPartPr>
            <p14:xfrm>
              <a:off x="4070520" y="3714840"/>
              <a:ext cx="70200" cy="1810080"/>
            </p14:xfrm>
          </p:contentPart>
        </mc:Choice>
        <mc:Fallback xmlns="">
          <p:pic>
            <p:nvPicPr>
              <p:cNvPr id="10" name="インク 9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054320" y="3651120"/>
                <a:ext cx="102240" cy="193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1" name="インク 10"/>
              <p14:cNvContentPartPr/>
              <p14:nvPr/>
            </p14:nvContentPartPr>
            <p14:xfrm>
              <a:off x="8883720" y="3575160"/>
              <a:ext cx="51120" cy="1968840"/>
            </p14:xfrm>
          </p:contentPart>
        </mc:Choice>
        <mc:Fallback xmlns="">
          <p:pic>
            <p:nvPicPr>
              <p:cNvPr id="11" name="インク 10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867880" y="3511440"/>
                <a:ext cx="82800" cy="2095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0842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85" y="-99392"/>
            <a:ext cx="4084466" cy="19168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85" y="1725408"/>
            <a:ext cx="4086293" cy="50774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4" y="-1193247"/>
            <a:ext cx="3980705" cy="56923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5" y="4149081"/>
            <a:ext cx="3980705" cy="26538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インク 3"/>
              <p14:cNvContentPartPr/>
              <p14:nvPr/>
            </p14:nvContentPartPr>
            <p14:xfrm>
              <a:off x="304920" y="1187280"/>
              <a:ext cx="540000" cy="349920"/>
            </p14:xfrm>
          </p:contentPart>
        </mc:Choice>
        <mc:Fallback xmlns="">
          <p:pic>
            <p:nvPicPr>
              <p:cNvPr id="4" name="インク 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89080" y="1123920"/>
                <a:ext cx="571680" cy="47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インク 4"/>
              <p14:cNvContentPartPr/>
              <p14:nvPr/>
            </p14:nvContentPartPr>
            <p14:xfrm>
              <a:off x="3498840" y="4368960"/>
              <a:ext cx="717840" cy="476280"/>
            </p14:xfrm>
          </p:contentPart>
        </mc:Choice>
        <mc:Fallback xmlns="">
          <p:pic>
            <p:nvPicPr>
              <p:cNvPr id="5" name="インク 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483000" y="4305240"/>
                <a:ext cx="749520" cy="60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" name="インク 5"/>
              <p14:cNvContentPartPr/>
              <p14:nvPr/>
            </p14:nvContentPartPr>
            <p14:xfrm>
              <a:off x="4152960" y="4375080"/>
              <a:ext cx="51120" cy="381600"/>
            </p14:xfrm>
          </p:contentPart>
        </mc:Choice>
        <mc:Fallback xmlns="">
          <p:pic>
            <p:nvPicPr>
              <p:cNvPr id="6" name="インク 5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137120" y="4311720"/>
                <a:ext cx="82800" cy="50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" name="インク 6"/>
              <p14:cNvContentPartPr/>
              <p14:nvPr/>
            </p14:nvContentPartPr>
            <p14:xfrm>
              <a:off x="4902120" y="1085760"/>
              <a:ext cx="775080" cy="508320"/>
            </p14:xfrm>
          </p:contentPart>
        </mc:Choice>
        <mc:Fallback xmlns="">
          <p:pic>
            <p:nvPicPr>
              <p:cNvPr id="7" name="インク 6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886280" y="1022400"/>
                <a:ext cx="806760" cy="63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" name="インク 7"/>
              <p14:cNvContentPartPr/>
              <p14:nvPr/>
            </p14:nvContentPartPr>
            <p14:xfrm>
              <a:off x="7867800" y="4432320"/>
              <a:ext cx="736920" cy="457560"/>
            </p14:xfrm>
          </p:contentPart>
        </mc:Choice>
        <mc:Fallback xmlns="">
          <p:pic>
            <p:nvPicPr>
              <p:cNvPr id="8" name="インク 7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851600" y="4368960"/>
                <a:ext cx="768960" cy="584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2954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/>
          <a:lstStyle/>
          <a:p>
            <a:r>
              <a:rPr kumimoji="1" lang="ja-JP" altLang="en-US" dirty="0" smtClean="0"/>
              <a:t>入れ子式（額縁構造）の語りを、正確に再現。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　　　→　伝統的な</a:t>
            </a:r>
            <a:r>
              <a:rPr lang="ja-JP" altLang="en-US" dirty="0"/>
              <a:t>注釈</a:t>
            </a:r>
            <a:r>
              <a:rPr lang="ja-JP" altLang="en-US" dirty="0" smtClean="0"/>
              <a:t>の版式を流用</a:t>
            </a:r>
            <a:endParaRPr lang="en-US" altLang="ja-JP" dirty="0" smtClean="0"/>
          </a:p>
          <a:p>
            <a:pPr marL="0" indent="0">
              <a:buNone/>
            </a:pPr>
            <a:endParaRPr kumimoji="1" lang="en-US" altLang="ja-JP" dirty="0"/>
          </a:p>
          <a:p>
            <a:r>
              <a:rPr lang="ja-JP" altLang="en-US" dirty="0" smtClean="0"/>
              <a:t>一方で、物語行為の場面は多々省略する</a:t>
            </a:r>
            <a:endParaRPr lang="en-US" altLang="ja-JP" dirty="0" smtClean="0"/>
          </a:p>
          <a:p>
            <a:pPr marL="0" indent="0">
              <a:buNone/>
            </a:pPr>
            <a:r>
              <a:rPr kumimoji="1" lang="ja-JP" altLang="en-US" dirty="0"/>
              <a:t>　</a:t>
            </a:r>
            <a:r>
              <a:rPr kumimoji="1" lang="ja-JP" altLang="en-US" dirty="0" smtClean="0"/>
              <a:t>　　→　例</a:t>
            </a:r>
            <a:r>
              <a:rPr kumimoji="1" lang="en-US" altLang="ja-JP" dirty="0" smtClean="0"/>
              <a:t>8 </a:t>
            </a:r>
            <a:r>
              <a:rPr kumimoji="1" lang="ja-JP" altLang="en-US" dirty="0" smtClean="0"/>
              <a:t>の</a:t>
            </a:r>
            <a:r>
              <a:rPr kumimoji="1" lang="en-US" altLang="ja-JP" dirty="0" smtClean="0"/>
              <a:t>(1), (2), (7)</a:t>
            </a:r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　→　語り</a:t>
            </a:r>
            <a:r>
              <a:rPr lang="en-US" altLang="ja-JP" dirty="0" smtClean="0"/>
              <a:t>/</a:t>
            </a:r>
            <a:r>
              <a:rPr lang="ja-JP" altLang="en-US" dirty="0" smtClean="0"/>
              <a:t>語り手の「ゆらぎ」への認識は欠如</a:t>
            </a:r>
            <a:endParaRPr kumimoji="1" lang="en-US" altLang="ja-JP" dirty="0" smtClean="0"/>
          </a:p>
          <a:p>
            <a:pPr marL="0" indent="0">
              <a:buNone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665800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3</a:t>
            </a:r>
            <a:r>
              <a:rPr kumimoji="1" lang="en-US" altLang="ja-JP" dirty="0" smtClean="0"/>
              <a:t>. </a:t>
            </a:r>
            <a:r>
              <a:rPr kumimoji="1" lang="ja-JP" altLang="en-US" dirty="0" smtClean="0"/>
              <a:t>作中人物の発話の再現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lang="ja-JP" altLang="en-US" dirty="0"/>
              <a:t>話法の問題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9512" y="1844824"/>
            <a:ext cx="8784976" cy="4525963"/>
          </a:xfrm>
        </p:spPr>
        <p:txBody>
          <a:bodyPr>
            <a:normAutofit fontScale="92500"/>
          </a:bodyPr>
          <a:lstStyle/>
          <a:p>
            <a:r>
              <a:rPr kumimoji="1" lang="ja-JP" altLang="en-US" dirty="0" smtClean="0"/>
              <a:t>例</a:t>
            </a:r>
            <a:r>
              <a:rPr kumimoji="1" lang="en-US" altLang="ja-JP" dirty="0" smtClean="0"/>
              <a:t>9</a:t>
            </a:r>
            <a:r>
              <a:rPr kumimoji="1" lang="ja-JP" altLang="en-US" dirty="0" smtClean="0"/>
              <a:t>　  原文にない直接話法の伝達部を付加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 smtClean="0">
                <a:ea typeface="FangSong"/>
                <a:cs typeface="Times New Roman"/>
              </a:rPr>
              <a:t>　　　　</a:t>
            </a:r>
            <a:r>
              <a:rPr lang="ja-JP" altLang="en-US" b="1" dirty="0" smtClean="0">
                <a:ea typeface="FangSong"/>
                <a:cs typeface="Times New Roman"/>
              </a:rPr>
              <a:t>「</a:t>
            </a:r>
            <a:r>
              <a:rPr lang="zh-TW" altLang="ja-JP" b="1" dirty="0" smtClean="0">
                <a:ea typeface="FangSong"/>
                <a:cs typeface="Times New Roman"/>
              </a:rPr>
              <a:t>余曰</a:t>
            </a:r>
            <a:r>
              <a:rPr lang="ja-JP" altLang="en-US" b="1" dirty="0" smtClean="0">
                <a:ea typeface="FangSong"/>
                <a:cs typeface="Times New Roman"/>
              </a:rPr>
              <a:t>」，「</a:t>
            </a:r>
            <a:r>
              <a:rPr lang="zh-TW" altLang="ja-JP" b="1" dirty="0" smtClean="0">
                <a:ea typeface="FangSong"/>
                <a:cs typeface="Times New Roman"/>
              </a:rPr>
              <a:t>配唐曰</a:t>
            </a:r>
            <a:r>
              <a:rPr lang="ja-JP" altLang="en-US" b="1" dirty="0" smtClean="0">
                <a:ea typeface="FangSong"/>
                <a:cs typeface="Times New Roman"/>
              </a:rPr>
              <a:t>」</a:t>
            </a:r>
            <a:endParaRPr lang="en-US" altLang="ja-JP" b="1" dirty="0" smtClean="0">
              <a:ea typeface="FangSong"/>
              <a:cs typeface="Times New Roman"/>
            </a:endParaRPr>
          </a:p>
          <a:p>
            <a:r>
              <a:rPr kumimoji="1" lang="ja-JP" altLang="en-US" dirty="0" smtClean="0">
                <a:latin typeface="+mn-ea"/>
                <a:cs typeface="Times New Roman"/>
              </a:rPr>
              <a:t>例</a:t>
            </a:r>
            <a:r>
              <a:rPr kumimoji="1" lang="en-US" altLang="ja-JP" dirty="0" smtClean="0">
                <a:ea typeface="FangSong"/>
                <a:cs typeface="Times New Roman"/>
              </a:rPr>
              <a:t>10</a:t>
            </a:r>
            <a:r>
              <a:rPr kumimoji="1" lang="ja-JP" altLang="en-US" dirty="0" smtClean="0">
                <a:ea typeface="FangSong"/>
                <a:cs typeface="Times New Roman"/>
              </a:rPr>
              <a:t>　</a:t>
            </a:r>
            <a:r>
              <a:rPr kumimoji="1" lang="ja-JP" altLang="en-US" dirty="0" smtClean="0">
                <a:latin typeface="+mn-ea"/>
                <a:cs typeface="Times New Roman"/>
              </a:rPr>
              <a:t>自由間接話法に対して、伝達部を付加</a:t>
            </a:r>
            <a:endParaRPr kumimoji="1" lang="en-US" altLang="ja-JP" dirty="0" smtClean="0">
              <a:latin typeface="+mn-ea"/>
              <a:cs typeface="Times New Roman"/>
            </a:endParaRPr>
          </a:p>
          <a:p>
            <a:pPr marL="0" indent="0">
              <a:buNone/>
            </a:pPr>
            <a:r>
              <a:rPr lang="ja-JP" altLang="en-US" dirty="0">
                <a:latin typeface="+mn-ea"/>
                <a:cs typeface="Times New Roman"/>
              </a:rPr>
              <a:t>　</a:t>
            </a:r>
            <a:r>
              <a:rPr lang="ja-JP" altLang="en-US" dirty="0" smtClean="0">
                <a:latin typeface="+mn-ea"/>
                <a:cs typeface="Times New Roman"/>
              </a:rPr>
              <a:t>　　　　</a:t>
            </a:r>
            <a:r>
              <a:rPr lang="ja-JP" altLang="en-US" dirty="0" smtClean="0">
                <a:latin typeface="FangSong" pitchFamily="49" charset="-122"/>
                <a:ea typeface="FangSong" pitchFamily="49" charset="-122"/>
                <a:cs typeface="Times New Roman"/>
              </a:rPr>
              <a:t>　</a:t>
            </a:r>
            <a:r>
              <a:rPr lang="ja-JP" altLang="en-US" b="1" dirty="0" smtClean="0">
                <a:latin typeface="FangSong" pitchFamily="49" charset="-122"/>
                <a:ea typeface="FangSong" pitchFamily="49" charset="-122"/>
                <a:cs typeface="Times New Roman"/>
              </a:rPr>
              <a:t>「</a:t>
            </a:r>
            <a:r>
              <a:rPr lang="zh-TW" altLang="ja-JP" b="1" dirty="0" smtClean="0">
                <a:ea typeface="FangSong"/>
                <a:cs typeface="Times New Roman"/>
              </a:rPr>
              <a:t>余疑</a:t>
            </a:r>
            <a:r>
              <a:rPr lang="ja-JP" altLang="en-US" b="1" dirty="0" smtClean="0">
                <a:ea typeface="FangSong"/>
                <a:cs typeface="Times New Roman"/>
              </a:rPr>
              <a:t>」，「</a:t>
            </a:r>
            <a:r>
              <a:rPr lang="zh-TW" altLang="ja-JP" b="1" dirty="0" smtClean="0">
                <a:ea typeface="FangSong"/>
                <a:cs typeface="Times New Roman"/>
              </a:rPr>
              <a:t>余思</a:t>
            </a:r>
            <a:r>
              <a:rPr lang="ja-JP" altLang="en-US" b="1" dirty="0" smtClean="0">
                <a:ea typeface="FangSong"/>
                <a:cs typeface="Times New Roman"/>
              </a:rPr>
              <a:t>」</a:t>
            </a:r>
            <a:endParaRPr lang="en-US" altLang="ja-JP" b="1" dirty="0" smtClean="0">
              <a:ea typeface="FangSong"/>
              <a:cs typeface="Times New Roman"/>
            </a:endParaRPr>
          </a:p>
          <a:p>
            <a:r>
              <a:rPr kumimoji="1" lang="ja-JP" altLang="en-US" dirty="0" smtClean="0">
                <a:latin typeface="+mn-ea"/>
                <a:cs typeface="Times New Roman"/>
              </a:rPr>
              <a:t>例</a:t>
            </a:r>
            <a:r>
              <a:rPr kumimoji="1" lang="en-US" altLang="ja-JP" dirty="0" smtClean="0">
                <a:ea typeface="FangSong"/>
                <a:cs typeface="Times New Roman"/>
              </a:rPr>
              <a:t>11</a:t>
            </a:r>
            <a:r>
              <a:rPr kumimoji="1" lang="ja-JP" altLang="en-US" dirty="0" smtClean="0">
                <a:latin typeface="+mn-ea"/>
                <a:cs typeface="Times New Roman"/>
              </a:rPr>
              <a:t>　「従属節意識の弱さ」によって、被伝達部が長い場合には、自由間接話法と同じような文体効果</a:t>
            </a:r>
            <a:endParaRPr kumimoji="1" lang="en-US" altLang="ja-JP" dirty="0" smtClean="0">
              <a:latin typeface="+mn-ea"/>
              <a:cs typeface="Times New Roman"/>
            </a:endParaRPr>
          </a:p>
          <a:p>
            <a:pPr marL="0" indent="0">
              <a:buNone/>
            </a:pPr>
            <a:r>
              <a:rPr kumimoji="1" lang="ja-JP" altLang="en-US" dirty="0" smtClean="0">
                <a:latin typeface="+mn-ea"/>
                <a:cs typeface="Times New Roman"/>
              </a:rPr>
              <a:t>　→　語り手の媒介を経ない、作中人物の内面の表出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769378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4. </a:t>
            </a:r>
            <a:r>
              <a:rPr kumimoji="1" lang="ja-JP" altLang="en-US" dirty="0" smtClean="0"/>
              <a:t>なぜ白話ではなく、文言で？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ja-JP" altLang="en-US" dirty="0"/>
              <a:t>彼（二葉亭四迷）はロシア語で書くかぎり「内部」や「風景」をもつのに、</a:t>
            </a:r>
            <a:r>
              <a:rPr lang="ja-JP" alt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いざ日本語で書こうとすれば、たちまち人情本や馬琴の文体にとりこまれ流されてしまう</a:t>
            </a:r>
            <a:r>
              <a:rPr lang="ja-JP" altLang="en-US" dirty="0"/>
              <a:t>。彼の苦痛は、すでに「風景」をみいだしていながら、それを日本語においてみいだしえなかったところにある</a:t>
            </a:r>
            <a:r>
              <a:rPr lang="ja-JP" altLang="en-US" dirty="0" smtClean="0"/>
              <a:t>。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（柄谷</a:t>
            </a:r>
            <a:r>
              <a:rPr lang="ja-JP" altLang="en-US" dirty="0"/>
              <a:t>行人「風景の発見</a:t>
            </a:r>
            <a:r>
              <a:rPr lang="ja-JP" altLang="en-US" dirty="0" smtClean="0"/>
              <a:t>」</a:t>
            </a:r>
            <a:r>
              <a:rPr lang="en-US" altLang="ja-JP" dirty="0" smtClean="0"/>
              <a:t>, 『</a:t>
            </a:r>
            <a:r>
              <a:rPr lang="ja-JP" altLang="en-US" dirty="0"/>
              <a:t>日本近代文学の起源</a:t>
            </a:r>
            <a:r>
              <a:rPr lang="en-US" altLang="ja-JP" dirty="0"/>
              <a:t>』</a:t>
            </a:r>
            <a:r>
              <a:rPr lang="ja-JP" altLang="en-US" dirty="0"/>
              <a:t>講談社</a:t>
            </a:r>
            <a:r>
              <a:rPr lang="en-US" altLang="ja-JP" dirty="0"/>
              <a:t>, </a:t>
            </a:r>
            <a:r>
              <a:rPr lang="en-US" altLang="ja-JP" dirty="0" smtClean="0"/>
              <a:t>1980, 43</a:t>
            </a:r>
            <a:r>
              <a:rPr lang="ja-JP" altLang="en-US" dirty="0"/>
              <a:t>頁。岩波</a:t>
            </a:r>
            <a:r>
              <a:rPr lang="en-US" altLang="ja-JP" dirty="0"/>
              <a:t>『</a:t>
            </a:r>
            <a:r>
              <a:rPr lang="ja-JP" altLang="en-US" dirty="0"/>
              <a:t>定本</a:t>
            </a:r>
            <a:r>
              <a:rPr lang="en-US" altLang="ja-JP" dirty="0" smtClean="0"/>
              <a:t>』</a:t>
            </a:r>
            <a:r>
              <a:rPr lang="ja-JP" altLang="en-US" dirty="0" smtClean="0"/>
              <a:t>ではこの</a:t>
            </a:r>
            <a:r>
              <a:rPr lang="ja-JP" altLang="en-US" dirty="0"/>
              <a:t>箇所</a:t>
            </a:r>
            <a:r>
              <a:rPr lang="ja-JP" altLang="en-US" dirty="0" smtClean="0"/>
              <a:t>は削除）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974892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92088"/>
          </a:xfrm>
        </p:spPr>
        <p:txBody>
          <a:bodyPr>
            <a:normAutofit/>
          </a:bodyPr>
          <a:lstStyle/>
          <a:p>
            <a:r>
              <a:rPr kumimoji="1" lang="ja-JP" altLang="en-US" sz="4000" dirty="0" smtClean="0"/>
              <a:t>「説話人」が「看官」に語る形式</a:t>
            </a:r>
            <a:endParaRPr kumimoji="1" lang="ja-JP" altLang="en-US" sz="40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68863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zh-TW" alt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看官</a:t>
            </a:r>
            <a:r>
              <a:rPr lang="zh-TW" altLang="en-US" dirty="0">
                <a:latin typeface="SimHei" pitchFamily="49" charset="-122"/>
                <a:ea typeface="SimHei" pitchFamily="49" charset="-122"/>
              </a:rPr>
              <a:t>牢記話頭，武行者自來二龍山投魯智深、楊志入夥了，</a:t>
            </a:r>
            <a:r>
              <a:rPr lang="zh-TW" alt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不在話下</a:t>
            </a:r>
            <a:r>
              <a:rPr lang="zh-TW" altLang="en-US" dirty="0">
                <a:latin typeface="SimHei" pitchFamily="49" charset="-122"/>
                <a:ea typeface="SimHei" pitchFamily="49" charset="-122"/>
              </a:rPr>
              <a:t>。</a:t>
            </a:r>
            <a:endParaRPr lang="en-US" altLang="zh-TW" dirty="0" smtClean="0">
              <a:latin typeface="SimHei" pitchFamily="49" charset="-122"/>
              <a:ea typeface="SimHei" pitchFamily="49" charset="-122"/>
            </a:endParaRPr>
          </a:p>
          <a:p>
            <a:pPr marL="0" indent="0">
              <a:buNone/>
            </a:pPr>
            <a:r>
              <a:rPr lang="ja-JP" altLang="en-US" dirty="0" smtClean="0">
                <a:latin typeface="SimHei" pitchFamily="49" charset="-122"/>
                <a:ea typeface="SimHei" pitchFamily="49" charset="-122"/>
              </a:rPr>
              <a:t>　（中略）</a:t>
            </a:r>
            <a:endParaRPr lang="en-US" altLang="zh-TW" dirty="0">
              <a:latin typeface="SimHei" pitchFamily="49" charset="-122"/>
              <a:ea typeface="SimHei" pitchFamily="49" charset="-122"/>
            </a:endParaRPr>
          </a:p>
          <a:p>
            <a:pPr marL="0" indent="0">
              <a:buNone/>
            </a:pPr>
            <a:r>
              <a:rPr lang="zh-TW" altLang="en-US" dirty="0" smtClean="0">
                <a:latin typeface="SimHei" pitchFamily="49" charset="-122"/>
                <a:ea typeface="SimHei" pitchFamily="49" charset="-122"/>
              </a:rPr>
              <a:t>若是</a:t>
            </a:r>
            <a:r>
              <a:rPr lang="zh-TW" alt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說</a:t>
            </a:r>
            <a:r>
              <a:rPr lang="zh-TW" alt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話的</a:t>
            </a:r>
            <a:r>
              <a:rPr lang="zh-TW" altLang="en-US" dirty="0">
                <a:latin typeface="SimHei" pitchFamily="49" charset="-122"/>
                <a:ea typeface="SimHei" pitchFamily="49" charset="-122"/>
              </a:rPr>
              <a:t>同時生，並肩長，攔腰抱住，把臂拖回。宋公明只因要來投逩花知寨，險些兒死無塟身之地。</a:t>
            </a:r>
            <a:r>
              <a:rPr lang="zh-TW" alt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只</a:t>
            </a:r>
            <a:r>
              <a:rPr lang="zh-TW" alt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教</a:t>
            </a:r>
            <a:r>
              <a:rPr lang="ja-JP" altLang="en-US" dirty="0" smtClean="0">
                <a:latin typeface="SimHei" pitchFamily="49" charset="-122"/>
                <a:ea typeface="SimHei" pitchFamily="49" charset="-122"/>
              </a:rPr>
              <a:t>：</a:t>
            </a:r>
            <a:endParaRPr lang="en-US" altLang="zh-TW" dirty="0" smtClean="0">
              <a:latin typeface="SimHei" pitchFamily="49" charset="-122"/>
              <a:ea typeface="SimHei" pitchFamily="49" charset="-122"/>
            </a:endParaRPr>
          </a:p>
          <a:p>
            <a:pPr marL="540000" indent="0">
              <a:buNone/>
            </a:pPr>
            <a:r>
              <a:rPr lang="zh-TW" altLang="en-US" dirty="0" smtClean="0">
                <a:latin typeface="SimHei" pitchFamily="49" charset="-122"/>
                <a:ea typeface="SimHei" pitchFamily="49" charset="-122"/>
              </a:rPr>
              <a:t>靑州城外岀幾籌</a:t>
            </a:r>
            <a:r>
              <a:rPr lang="zh-TW" altLang="en-US" dirty="0">
                <a:latin typeface="SimHei" pitchFamily="49" charset="-122"/>
                <a:ea typeface="SimHei" pitchFamily="49" charset="-122"/>
              </a:rPr>
              <a:t>好漢</a:t>
            </a:r>
            <a:r>
              <a:rPr lang="zh-TW" altLang="en-US" dirty="0" smtClean="0">
                <a:latin typeface="SimHei" pitchFamily="49" charset="-122"/>
                <a:ea typeface="SimHei" pitchFamily="49" charset="-122"/>
              </a:rPr>
              <a:t>英雄</a:t>
            </a:r>
            <a:r>
              <a:rPr lang="ja-JP" altLang="en-US" dirty="0" err="1" smtClean="0">
                <a:latin typeface="SimHei" pitchFamily="49" charset="-122"/>
                <a:ea typeface="SimHei" pitchFamily="49" charset="-122"/>
              </a:rPr>
              <a:t>，</a:t>
            </a:r>
            <a:endParaRPr lang="en-US" altLang="zh-TW" dirty="0" smtClean="0">
              <a:latin typeface="SimHei" pitchFamily="49" charset="-122"/>
              <a:ea typeface="SimHei" pitchFamily="49" charset="-122"/>
            </a:endParaRPr>
          </a:p>
          <a:p>
            <a:pPr marL="540000" indent="0">
              <a:buNone/>
            </a:pPr>
            <a:r>
              <a:rPr lang="zh-TW" altLang="en-US" dirty="0" smtClean="0">
                <a:latin typeface="SimHei" pitchFamily="49" charset="-122"/>
                <a:ea typeface="SimHei" pitchFamily="49" charset="-122"/>
              </a:rPr>
              <a:t>清風寨中聚</a:t>
            </a:r>
            <a:r>
              <a:rPr lang="zh-TW" altLang="en-US" dirty="0">
                <a:latin typeface="SimHei" pitchFamily="49" charset="-122"/>
                <a:ea typeface="SimHei" pitchFamily="49" charset="-122"/>
              </a:rPr>
              <a:t>六個丈夫</a:t>
            </a:r>
            <a:r>
              <a:rPr lang="zh-TW" altLang="en-US" dirty="0" smtClean="0">
                <a:latin typeface="SimHei" pitchFamily="49" charset="-122"/>
                <a:ea typeface="SimHei" pitchFamily="49" charset="-122"/>
              </a:rPr>
              <a:t>豪傑</a:t>
            </a:r>
            <a:r>
              <a:rPr lang="ja-JP" altLang="en-US" dirty="0" err="1" smtClean="0">
                <a:latin typeface="SimHei" pitchFamily="49" charset="-122"/>
                <a:ea typeface="SimHei" pitchFamily="49" charset="-122"/>
              </a:rPr>
              <a:t>。</a:t>
            </a:r>
            <a:endParaRPr lang="en-US" altLang="zh-TW" dirty="0" smtClean="0">
              <a:latin typeface="SimHei" pitchFamily="49" charset="-122"/>
              <a:ea typeface="SimHei" pitchFamily="49" charset="-122"/>
            </a:endParaRPr>
          </a:p>
          <a:p>
            <a:pPr marL="0" indent="0">
              <a:buNone/>
            </a:pPr>
            <a:r>
              <a:rPr lang="zh-TW" alt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正是</a:t>
            </a:r>
            <a:r>
              <a:rPr lang="ja-JP" altLang="en-US" dirty="0" smtClean="0">
                <a:latin typeface="SimHei" pitchFamily="49" charset="-122"/>
                <a:ea typeface="SimHei" pitchFamily="49" charset="-122"/>
              </a:rPr>
              <a:t>：</a:t>
            </a:r>
            <a:endParaRPr lang="zh-TW" altLang="en-US" dirty="0">
              <a:latin typeface="SimHei" pitchFamily="49" charset="-122"/>
              <a:ea typeface="SimHei" pitchFamily="49" charset="-122"/>
            </a:endParaRPr>
          </a:p>
          <a:p>
            <a:pPr marL="540000" indent="0">
              <a:spcBef>
                <a:spcPts val="0"/>
              </a:spcBef>
              <a:buNone/>
            </a:pPr>
            <a:r>
              <a:rPr lang="zh-TW" altLang="en-US" dirty="0">
                <a:latin typeface="SimHei" pitchFamily="49" charset="-122"/>
                <a:ea typeface="SimHei" pitchFamily="49" charset="-122"/>
              </a:rPr>
              <a:t> 遭逢龍虎皆天數，際會風雲豈偶然。 </a:t>
            </a:r>
          </a:p>
          <a:p>
            <a:pPr marL="0" indent="0">
              <a:buNone/>
            </a:pPr>
            <a:r>
              <a:rPr lang="zh-TW" altLang="en-US" dirty="0">
                <a:latin typeface="SimHei" pitchFamily="49" charset="-122"/>
                <a:ea typeface="SimHei" pitchFamily="49" charset="-122"/>
              </a:rPr>
              <a:t>畢竟宋江來尋花知寨，撞着甚人，</a:t>
            </a:r>
            <a:r>
              <a:rPr lang="zh-TW" alt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且聽下回分解</a:t>
            </a:r>
            <a:r>
              <a:rPr lang="zh-TW" altLang="en-US" dirty="0" smtClean="0">
                <a:latin typeface="SimHei" pitchFamily="49" charset="-122"/>
                <a:ea typeface="SimHei" pitchFamily="49" charset="-122"/>
              </a:rPr>
              <a:t>。</a:t>
            </a:r>
            <a:endParaRPr lang="en-US" altLang="zh-TW" dirty="0" smtClean="0">
              <a:latin typeface="SimHei" pitchFamily="49" charset="-122"/>
              <a:ea typeface="SimHei" pitchFamily="49" charset="-122"/>
            </a:endParaRPr>
          </a:p>
          <a:p>
            <a:pPr marL="0" indent="0" algn="r">
              <a:buNone/>
            </a:pPr>
            <a:r>
              <a:rPr lang="ja-JP" altLang="en-US" dirty="0" smtClean="0">
                <a:latin typeface="SimHei" pitchFamily="49" charset="-122"/>
                <a:ea typeface="SimHei" pitchFamily="49" charset="-122"/>
              </a:rPr>
              <a:t>（</a:t>
            </a:r>
            <a:r>
              <a:rPr lang="en-US" altLang="ja-JP" dirty="0" smtClean="0">
                <a:latin typeface="SimHei" pitchFamily="49" charset="-122"/>
                <a:ea typeface="SimHei" pitchFamily="49" charset="-122"/>
              </a:rPr>
              <a:t>『</a:t>
            </a:r>
            <a:r>
              <a:rPr lang="ja-JP" altLang="en-US" dirty="0" smtClean="0">
                <a:latin typeface="SimHei" pitchFamily="49" charset="-122"/>
                <a:ea typeface="SimHei" pitchFamily="49" charset="-122"/>
              </a:rPr>
              <a:t>水滸伝</a:t>
            </a:r>
            <a:r>
              <a:rPr lang="en-US" altLang="ja-JP" dirty="0" smtClean="0">
                <a:latin typeface="SimHei" pitchFamily="49" charset="-122"/>
                <a:ea typeface="SimHei" pitchFamily="49" charset="-122"/>
              </a:rPr>
              <a:t>』</a:t>
            </a:r>
            <a:r>
              <a:rPr lang="ja-JP" altLang="en-US" dirty="0" smtClean="0">
                <a:latin typeface="SimHei" pitchFamily="49" charset="-122"/>
                <a:ea typeface="SimHei" pitchFamily="49" charset="-122"/>
              </a:rPr>
              <a:t>第</a:t>
            </a:r>
            <a:r>
              <a:rPr lang="en-US" altLang="ja-JP" dirty="0" smtClean="0">
                <a:latin typeface="SimHei" pitchFamily="49" charset="-122"/>
                <a:ea typeface="SimHei" pitchFamily="49" charset="-122"/>
              </a:rPr>
              <a:t>32</a:t>
            </a:r>
            <a:r>
              <a:rPr lang="ja-JP" altLang="en-US" dirty="0" smtClean="0">
                <a:latin typeface="SimHei" pitchFamily="49" charset="-122"/>
                <a:ea typeface="SimHei" pitchFamily="49" charset="-122"/>
              </a:rPr>
              <a:t>回）</a:t>
            </a:r>
            <a:endParaRPr lang="zh-TW" altLang="en-US" dirty="0">
              <a:latin typeface="SimHei" pitchFamily="49" charset="-122"/>
              <a:ea typeface="SimHei" pitchFamily="49" charset="-122"/>
            </a:endParaRP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68518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9512" y="1124744"/>
            <a:ext cx="8784976" cy="5544616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kumimoji="1" lang="ja-JP" altLang="en-US" dirty="0" smtClean="0"/>
              <a:t>日本と中国の並行関係の中で異同を考える</a:t>
            </a:r>
            <a:endParaRPr kumimoji="1" lang="en-US" altLang="ja-JP" dirty="0" smtClean="0"/>
          </a:p>
          <a:p>
            <a:pPr marL="1440000" indent="0">
              <a:buNone/>
            </a:pPr>
            <a:r>
              <a:rPr lang="ja-JP" alt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共通</a:t>
            </a:r>
            <a:r>
              <a:rPr lang="ja-JP" alt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点</a:t>
            </a:r>
            <a:r>
              <a:rPr lang="ja-JP" alt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：　短期間で近代化を迫られた</a:t>
            </a:r>
            <a:endParaRPr lang="en-US" altLang="ja-JP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440000" indent="0">
              <a:buNone/>
            </a:pPr>
            <a:r>
              <a:rPr kumimoji="1" lang="ja-JP" alt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相違点：　各言語固有の文体の変革</a:t>
            </a:r>
            <a:endParaRPr kumimoji="1" lang="en-US" altLang="ja-JP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rabicPeriod" startAt="2"/>
            </a:pPr>
            <a:r>
              <a:rPr lang="ja-JP" altLang="en-US" dirty="0" smtClean="0"/>
              <a:t>入れ子</a:t>
            </a:r>
            <a:r>
              <a:rPr lang="ja-JP" altLang="en-US" dirty="0"/>
              <a:t>（</a:t>
            </a:r>
            <a:r>
              <a:rPr lang="ja-JP" altLang="en-US" dirty="0" smtClean="0"/>
              <a:t>額縁</a:t>
            </a:r>
            <a:r>
              <a:rPr lang="ja-JP" altLang="en-US" dirty="0"/>
              <a:t>）構造</a:t>
            </a:r>
            <a:r>
              <a:rPr lang="ja-JP" altLang="en-US" dirty="0" smtClean="0"/>
              <a:t>の語り → 一人称の語り手</a:t>
            </a:r>
            <a:endParaRPr lang="en-US" altLang="ja-JP" dirty="0" smtClean="0"/>
          </a:p>
          <a:p>
            <a:pPr marL="1440000" indent="0">
              <a:buNone/>
            </a:pPr>
            <a:r>
              <a:rPr lang="ja-JP" alt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語りの形式を受容する際に、</a:t>
            </a:r>
            <a:r>
              <a:rPr kumimoji="1" lang="ja-JP" alt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版面による視覚的効果が活かされた</a:t>
            </a:r>
            <a:endParaRPr kumimoji="1" lang="en-US" altLang="ja-JP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rabicPeriod" startAt="3"/>
            </a:pPr>
            <a:r>
              <a:rPr lang="ja-JP" altLang="en-US" dirty="0" smtClean="0"/>
              <a:t>新しい話法の導入 → 自由間接話法</a:t>
            </a:r>
            <a:endParaRPr lang="en-US" altLang="ja-JP" dirty="0" smtClean="0"/>
          </a:p>
          <a:p>
            <a:pPr marL="1440000" indent="0">
              <a:buNone/>
            </a:pPr>
            <a:r>
              <a:rPr kumimoji="1" lang="ja-JP" alt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伝達部「某曰」に束縛される直接話法からの解放によって、内面の表出が可能に</a:t>
            </a:r>
            <a:endParaRPr kumimoji="1" lang="en-US" altLang="ja-JP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altLang="ja-JP" dirty="0" smtClean="0"/>
              <a:t>4.</a:t>
            </a:r>
            <a:r>
              <a:rPr lang="ja-JP" altLang="en-US" dirty="0" smtClean="0"/>
              <a:t>　なぜ白話ではなく、文言で？</a:t>
            </a:r>
            <a:endParaRPr kumimoji="1" lang="ja-JP" altLang="en-US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755576" y="332656"/>
            <a:ext cx="7416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000" dirty="0" smtClean="0"/>
              <a:t>本発表のねらい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2780859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 smtClean="0"/>
              <a:t>白話小説の「内面」引用：直接話法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5446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dirty="0">
                <a:latin typeface="SimHei" pitchFamily="49" charset="-122"/>
                <a:ea typeface="SimHei" pitchFamily="49" charset="-122"/>
              </a:rPr>
              <a:t>宋</a:t>
            </a:r>
            <a:r>
              <a:rPr lang="zh-TW" altLang="en-US" dirty="0" smtClean="0">
                <a:latin typeface="SimHei" pitchFamily="49" charset="-122"/>
                <a:ea typeface="SimHei" pitchFamily="49" charset="-122"/>
              </a:rPr>
              <a:t>江看</a:t>
            </a:r>
            <a:r>
              <a:rPr lang="zh-TW" altLang="en-US" dirty="0">
                <a:latin typeface="SimHei" pitchFamily="49" charset="-122"/>
                <a:ea typeface="SimHei" pitchFamily="49" charset="-122"/>
              </a:rPr>
              <a:t>了，</a:t>
            </a:r>
            <a:r>
              <a:rPr lang="zh-TW" alt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心中暗喜，自誇道</a:t>
            </a:r>
            <a:r>
              <a:rPr lang="zh-TW" altLang="en-US" dirty="0">
                <a:latin typeface="SimHei" pitchFamily="49" charset="-122"/>
                <a:ea typeface="SimHei" pitchFamily="49" charset="-122"/>
              </a:rPr>
              <a:t>：「這般整齊肴饌，濟楚器皿，端的是好個江州</a:t>
            </a:r>
            <a:r>
              <a:rPr lang="en-US" altLang="zh-TW" dirty="0" smtClean="0">
                <a:latin typeface="SimHei" pitchFamily="49" charset="-122"/>
                <a:ea typeface="SimHei" pitchFamily="49" charset="-122"/>
              </a:rPr>
              <a:t>! </a:t>
            </a:r>
            <a:r>
              <a:rPr lang="zh-TW" altLang="en-US" dirty="0" smtClean="0">
                <a:latin typeface="SimHei" pitchFamily="49" charset="-122"/>
                <a:ea typeface="SimHei" pitchFamily="49" charset="-122"/>
              </a:rPr>
              <a:t>我雖</a:t>
            </a:r>
            <a:r>
              <a:rPr lang="zh-TW" altLang="en-US" dirty="0">
                <a:latin typeface="SimHei" pitchFamily="49" charset="-122"/>
                <a:ea typeface="SimHei" pitchFamily="49" charset="-122"/>
              </a:rPr>
              <a:t>是 犯罪遠流到此，卻也看了些真山眞水。我那里雖有幾座名山古跡，却無此等景致。</a:t>
            </a:r>
            <a:r>
              <a:rPr lang="zh-TW" altLang="en-US" dirty="0" smtClean="0">
                <a:latin typeface="SimHei" pitchFamily="49" charset="-122"/>
                <a:ea typeface="SimHei" pitchFamily="49" charset="-122"/>
              </a:rPr>
              <a:t>」獨</a:t>
            </a:r>
            <a:r>
              <a:rPr lang="zh-TW" altLang="en-US" dirty="0">
                <a:latin typeface="SimHei" pitchFamily="49" charset="-122"/>
                <a:ea typeface="SimHei" pitchFamily="49" charset="-122"/>
              </a:rPr>
              <a:t>自一個，一盃兩盞，倚闌暢飲，不覺沉醉，猛然驀上心來，</a:t>
            </a:r>
            <a:r>
              <a:rPr lang="zh-TW" alt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思想道</a:t>
            </a:r>
            <a:r>
              <a:rPr lang="zh-TW" altLang="en-US" dirty="0">
                <a:latin typeface="SimHei" pitchFamily="49" charset="-122"/>
                <a:ea typeface="SimHei" pitchFamily="49" charset="-122"/>
              </a:rPr>
              <a:t>：「我生在</a:t>
            </a:r>
            <a:r>
              <a:rPr lang="zh-TW" altLang="en-US" dirty="0" smtClean="0">
                <a:latin typeface="SimHei" pitchFamily="49" charset="-122"/>
                <a:ea typeface="SimHei" pitchFamily="49" charset="-122"/>
              </a:rPr>
              <a:t>山東</a:t>
            </a:r>
            <a:r>
              <a:rPr lang="zh-TW" altLang="en-US" dirty="0">
                <a:latin typeface="SimHei" pitchFamily="49" charset="-122"/>
                <a:ea typeface="SimHei" pitchFamily="49" charset="-122"/>
              </a:rPr>
              <a:t>，長在鄆城，學吏出身，結識了多少江湖上人，雖留得一個虛名，目今三旬之上</a:t>
            </a:r>
            <a:r>
              <a:rPr lang="zh-TW" altLang="en-US" dirty="0" smtClean="0">
                <a:latin typeface="SimHei" pitchFamily="49" charset="-122"/>
                <a:ea typeface="SimHei" pitchFamily="49" charset="-122"/>
              </a:rPr>
              <a:t>，名</a:t>
            </a:r>
            <a:r>
              <a:rPr lang="zh-TW" altLang="en-US" dirty="0">
                <a:latin typeface="SimHei" pitchFamily="49" charset="-122"/>
                <a:ea typeface="SimHei" pitchFamily="49" charset="-122"/>
              </a:rPr>
              <a:t>又不成，功又不就，倒被文了雙頰，配來在這里。我家鄕上老父和兄弟，如何</a:t>
            </a:r>
            <a:r>
              <a:rPr lang="zh-TW" altLang="en-US" dirty="0" smtClean="0">
                <a:latin typeface="SimHei" pitchFamily="49" charset="-122"/>
                <a:ea typeface="SimHei" pitchFamily="49" charset="-122"/>
              </a:rPr>
              <a:t>得相見</a:t>
            </a:r>
            <a:r>
              <a:rPr lang="zh-TW" altLang="en-US" dirty="0">
                <a:latin typeface="SimHei" pitchFamily="49" charset="-122"/>
                <a:ea typeface="SimHei" pitchFamily="49" charset="-122"/>
              </a:rPr>
              <a:t>？</a:t>
            </a:r>
            <a:r>
              <a:rPr lang="zh-TW" altLang="en-US" dirty="0" smtClean="0">
                <a:latin typeface="SimHei" pitchFamily="49" charset="-122"/>
                <a:ea typeface="SimHei" pitchFamily="49" charset="-122"/>
              </a:rPr>
              <a:t>」</a:t>
            </a:r>
            <a:endParaRPr lang="en-US" altLang="zh-TW" dirty="0" smtClean="0">
              <a:latin typeface="SimHei" pitchFamily="49" charset="-122"/>
              <a:ea typeface="SimHei" pitchFamily="49" charset="-122"/>
            </a:endParaRPr>
          </a:p>
          <a:p>
            <a:pPr marL="0" indent="0" algn="r">
              <a:buNone/>
            </a:pPr>
            <a:r>
              <a:rPr lang="ja-JP" altLang="en-US" dirty="0" smtClean="0">
                <a:latin typeface="SimHei" pitchFamily="49" charset="-122"/>
                <a:ea typeface="SimHei" pitchFamily="49" charset="-122"/>
              </a:rPr>
              <a:t>（</a:t>
            </a:r>
            <a:r>
              <a:rPr lang="en-US" altLang="ja-JP" dirty="0" smtClean="0">
                <a:latin typeface="SimHei" pitchFamily="49" charset="-122"/>
                <a:ea typeface="SimHei" pitchFamily="49" charset="-122"/>
              </a:rPr>
              <a:t>『</a:t>
            </a:r>
            <a:r>
              <a:rPr lang="ja-JP" altLang="en-US" dirty="0" smtClean="0">
                <a:latin typeface="SimHei" pitchFamily="49" charset="-122"/>
                <a:ea typeface="SimHei" pitchFamily="49" charset="-122"/>
              </a:rPr>
              <a:t>水滸伝</a:t>
            </a:r>
            <a:r>
              <a:rPr lang="en-US" altLang="ja-JP" dirty="0" smtClean="0">
                <a:latin typeface="SimHei" pitchFamily="49" charset="-122"/>
                <a:ea typeface="SimHei" pitchFamily="49" charset="-122"/>
              </a:rPr>
              <a:t>』</a:t>
            </a:r>
            <a:r>
              <a:rPr lang="ja-JP" altLang="en-US" dirty="0" smtClean="0">
                <a:latin typeface="SimHei" pitchFamily="49" charset="-122"/>
                <a:ea typeface="SimHei" pitchFamily="49" charset="-122"/>
              </a:rPr>
              <a:t>第</a:t>
            </a:r>
            <a:r>
              <a:rPr lang="en-US" altLang="ja-JP" dirty="0" smtClean="0">
                <a:latin typeface="SimHei" pitchFamily="49" charset="-122"/>
                <a:ea typeface="SimHei" pitchFamily="49" charset="-122"/>
              </a:rPr>
              <a:t>39</a:t>
            </a:r>
            <a:r>
              <a:rPr lang="ja-JP" altLang="en-US" dirty="0" smtClean="0">
                <a:latin typeface="SimHei" pitchFamily="49" charset="-122"/>
                <a:ea typeface="SimHei" pitchFamily="49" charset="-122"/>
              </a:rPr>
              <a:t>回）</a:t>
            </a:r>
            <a:endParaRPr kumimoji="1" lang="ja-JP" altLang="en-US" dirty="0">
              <a:latin typeface="SimHei" pitchFamily="49" charset="-122"/>
              <a:ea typeface="SimHei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873189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7504" y="548680"/>
            <a:ext cx="8928992" cy="1143000"/>
          </a:xfrm>
        </p:spPr>
        <p:txBody>
          <a:bodyPr>
            <a:noAutofit/>
          </a:bodyPr>
          <a:lstStyle/>
          <a:p>
            <a:r>
              <a:rPr kumimoji="1" lang="ja-JP" altLang="en-US" sz="3600" dirty="0" smtClean="0"/>
              <a:t>西永良成「解説」</a:t>
            </a:r>
            <a:r>
              <a:rPr kumimoji="1" lang="en-US" altLang="ja-JP" sz="3600" dirty="0" smtClean="0"/>
              <a:t/>
            </a:r>
            <a:br>
              <a:rPr kumimoji="1" lang="en-US" altLang="ja-JP" sz="3600" dirty="0" smtClean="0"/>
            </a:br>
            <a:r>
              <a:rPr lang="ja-JP" altLang="en-US" sz="3600" dirty="0" smtClean="0"/>
              <a:t>（西永訳</a:t>
            </a:r>
            <a:r>
              <a:rPr lang="en-US" altLang="ja-JP" sz="3600" dirty="0" smtClean="0"/>
              <a:t>『</a:t>
            </a:r>
            <a:r>
              <a:rPr lang="ja-JP" altLang="en-US" sz="3600" dirty="0" smtClean="0"/>
              <a:t>椿姫</a:t>
            </a:r>
            <a:r>
              <a:rPr lang="en-US" altLang="ja-JP" sz="3600" dirty="0" smtClean="0"/>
              <a:t>』</a:t>
            </a:r>
            <a:r>
              <a:rPr lang="ja-JP" altLang="en-US" sz="3600" dirty="0" smtClean="0"/>
              <a:t>光文社古典新訳文庫</a:t>
            </a:r>
            <a:r>
              <a:rPr lang="en-US" altLang="ja-JP" sz="3600" dirty="0" smtClean="0"/>
              <a:t>, 2008</a:t>
            </a:r>
            <a:r>
              <a:rPr lang="ja-JP" altLang="en-US" sz="3600" dirty="0" smtClean="0"/>
              <a:t>）</a:t>
            </a:r>
            <a:endParaRPr kumimoji="1" lang="ja-JP" altLang="en-US" sz="36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705275"/>
          </a:xfrm>
        </p:spPr>
        <p:txBody>
          <a:bodyPr>
            <a:normAutofit/>
          </a:bodyPr>
          <a:lstStyle/>
          <a:p>
            <a:r>
              <a:rPr kumimoji="1" lang="ja-JP" altLang="en-US" dirty="0" smtClean="0"/>
              <a:t>この小説はじつに</a:t>
            </a:r>
            <a:r>
              <a:rPr kumimoji="1" lang="ja-JP" altLang="en-US" u="sng" dirty="0" smtClean="0"/>
              <a:t>緊密な</a:t>
            </a:r>
            <a:r>
              <a:rPr kumimoji="1" lang="ja-JP" altLang="en-US" u="sng" dirty="0" smtClean="0">
                <a:solidFill>
                  <a:srgbClr val="C00000"/>
                </a:solidFill>
              </a:rPr>
              <a:t>構造</a:t>
            </a:r>
            <a:r>
              <a:rPr kumimoji="1" lang="ja-JP" altLang="en-US" dirty="0" smtClean="0"/>
              <a:t>をもち、</a:t>
            </a:r>
            <a:r>
              <a:rPr kumimoji="1" lang="ja-JP" altLang="en-US" u="sng" dirty="0" smtClean="0"/>
              <a:t>見事に</a:t>
            </a:r>
            <a:r>
              <a:rPr kumimoji="1" lang="ja-JP" altLang="en-US" u="sng" dirty="0" smtClean="0">
                <a:solidFill>
                  <a:srgbClr val="C00000"/>
                </a:solidFill>
              </a:rPr>
              <a:t>伏線</a:t>
            </a:r>
            <a:r>
              <a:rPr kumimoji="1" lang="ja-JP" altLang="en-US" dirty="0" smtClean="0"/>
              <a:t>がはられて寸分の隙もないし、登場人物の</a:t>
            </a:r>
            <a:r>
              <a:rPr kumimoji="1" lang="ja-JP" altLang="en-US" u="sng" dirty="0" smtClean="0">
                <a:solidFill>
                  <a:srgbClr val="C00000"/>
                </a:solidFill>
              </a:rPr>
              <a:t>心理分析</a:t>
            </a:r>
            <a:r>
              <a:rPr kumimoji="1" lang="ja-JP" altLang="en-US" u="sng" dirty="0" smtClean="0"/>
              <a:t>も精緻</a:t>
            </a:r>
            <a:r>
              <a:rPr kumimoji="1" lang="ja-JP" altLang="en-US" dirty="0" smtClean="0"/>
              <a:t>きわまりなく、</a:t>
            </a:r>
            <a:r>
              <a:rPr kumimoji="1" lang="ja-JP" altLang="en-US" u="sng" dirty="0" smtClean="0">
                <a:solidFill>
                  <a:srgbClr val="C00000"/>
                </a:solidFill>
              </a:rPr>
              <a:t>話法</a:t>
            </a:r>
            <a:r>
              <a:rPr kumimoji="1" lang="ja-JP" altLang="en-US" dirty="0" smtClean="0"/>
              <a:t>も</a:t>
            </a:r>
            <a:r>
              <a:rPr kumimoji="1" lang="ja-JP" altLang="en-US" u="sng" dirty="0" smtClean="0">
                <a:solidFill>
                  <a:srgbClr val="C00000"/>
                </a:solidFill>
              </a:rPr>
              <a:t>文体</a:t>
            </a:r>
            <a:r>
              <a:rPr kumimoji="1" lang="ja-JP" altLang="en-US" u="sng" dirty="0" smtClean="0"/>
              <a:t>も精彩に富んで味わい深い</a:t>
            </a:r>
            <a:r>
              <a:rPr kumimoji="1" lang="ja-JP" altLang="en-US" dirty="0" smtClean="0"/>
              <a:t>ものがある。これはまさしく（中略）、フランス心理小説の伝統を十全に体現する</a:t>
            </a:r>
            <a:r>
              <a:rPr kumimoji="1" lang="ja-JP" altLang="en-US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完璧な傑作</a:t>
            </a:r>
            <a:r>
              <a:rPr kumimoji="1" lang="ja-JP" altLang="en-US" dirty="0" smtClean="0"/>
              <a:t>なのである。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241164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7504" y="404664"/>
            <a:ext cx="8928992" cy="1728192"/>
          </a:xfrm>
        </p:spPr>
        <p:txBody>
          <a:bodyPr>
            <a:noAutofit/>
          </a:bodyPr>
          <a:lstStyle/>
          <a:p>
            <a:r>
              <a:rPr kumimoji="1" lang="ja-JP" altLang="en-US" sz="3600" dirty="0" smtClean="0"/>
              <a:t>朝比奈弘治「解説「椿姫」：近代の愛の神話」</a:t>
            </a:r>
            <a:r>
              <a:rPr kumimoji="1" lang="en-US" altLang="ja-JP" sz="3600" dirty="0" smtClean="0"/>
              <a:t/>
            </a:r>
            <a:br>
              <a:rPr kumimoji="1" lang="en-US" altLang="ja-JP" sz="3600" dirty="0" smtClean="0"/>
            </a:br>
            <a:r>
              <a:rPr kumimoji="1" lang="ja-JP" altLang="en-US" sz="3600" dirty="0" smtClean="0"/>
              <a:t>（朝比奈訳</a:t>
            </a:r>
            <a:r>
              <a:rPr kumimoji="1" lang="en-US" altLang="ja-JP" sz="3600" dirty="0" smtClean="0"/>
              <a:t>『</a:t>
            </a:r>
            <a:r>
              <a:rPr kumimoji="1" lang="ja-JP" altLang="en-US" sz="3600" dirty="0" smtClean="0"/>
              <a:t>椿姫</a:t>
            </a:r>
            <a:r>
              <a:rPr kumimoji="1" lang="en-US" altLang="ja-JP" sz="3600" dirty="0" smtClean="0"/>
              <a:t>』</a:t>
            </a:r>
            <a:r>
              <a:rPr kumimoji="1" lang="ja-JP" altLang="en-US" sz="3600" dirty="0" smtClean="0"/>
              <a:t>新書館</a:t>
            </a:r>
            <a:r>
              <a:rPr kumimoji="1" lang="en-US" altLang="ja-JP" sz="3600" dirty="0" smtClean="0"/>
              <a:t>, 1998</a:t>
            </a:r>
            <a:r>
              <a:rPr kumimoji="1" lang="ja-JP" altLang="en-US" sz="3600" dirty="0" smtClean="0"/>
              <a:t>）</a:t>
            </a:r>
            <a:endParaRPr kumimoji="1" lang="ja-JP" altLang="en-US" sz="36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672408"/>
          </a:xfrm>
        </p:spPr>
        <p:txBody>
          <a:bodyPr/>
          <a:lstStyle/>
          <a:p>
            <a:r>
              <a:rPr kumimoji="1" lang="ja-JP" altLang="en-US" dirty="0" smtClean="0"/>
              <a:t>モデル小説、社会小説（金銭）、心理小説</a:t>
            </a:r>
            <a:endParaRPr kumimoji="1" lang="en-US" altLang="ja-JP" dirty="0" smtClean="0"/>
          </a:p>
          <a:p>
            <a:r>
              <a:rPr lang="ja-JP" altLang="en-US" dirty="0"/>
              <a:t>語りの</a:t>
            </a:r>
            <a:r>
              <a:rPr lang="ja-JP" altLang="en-US" dirty="0" smtClean="0"/>
              <a:t>形式</a:t>
            </a:r>
            <a:endParaRPr lang="en-US" altLang="ja-JP" dirty="0" smtClean="0"/>
          </a:p>
          <a:p>
            <a:pPr lvl="1">
              <a:buFont typeface="Wingdings" pitchFamily="2" charset="2"/>
              <a:buChar char="ü"/>
            </a:pPr>
            <a:r>
              <a:rPr kumimoji="1" lang="ja-JP" altLang="en-US" dirty="0" smtClean="0"/>
              <a:t>「枠</a:t>
            </a:r>
            <a:r>
              <a:rPr kumimoji="1" lang="ja-JP" altLang="en-US" dirty="0"/>
              <a:t>」</a:t>
            </a:r>
            <a:r>
              <a:rPr kumimoji="1" lang="ja-JP" altLang="en-US" dirty="0" smtClean="0"/>
              <a:t>構造</a:t>
            </a:r>
            <a:endParaRPr kumimoji="1" lang="en-US" altLang="ja-JP" dirty="0" smtClean="0"/>
          </a:p>
          <a:p>
            <a:pPr lvl="1">
              <a:buFont typeface="Wingdings" pitchFamily="2" charset="2"/>
              <a:buChar char="ü"/>
            </a:pPr>
            <a:r>
              <a:rPr lang="ja-JP" altLang="en-US" dirty="0"/>
              <a:t>「できごと」</a:t>
            </a:r>
            <a:r>
              <a:rPr lang="ja-JP" altLang="en-US" dirty="0" smtClean="0"/>
              <a:t>の時間と「語り」の時間の微妙な関係</a:t>
            </a:r>
            <a:endParaRPr lang="en-US" altLang="ja-JP" dirty="0" smtClean="0"/>
          </a:p>
          <a:p>
            <a:pPr lvl="1">
              <a:buFont typeface="Wingdings" pitchFamily="2" charset="2"/>
              <a:buChar char="ü"/>
            </a:pPr>
            <a:r>
              <a:rPr kumimoji="1" lang="ja-JP" altLang="en-US" dirty="0"/>
              <a:t>「わたし」</a:t>
            </a:r>
            <a:r>
              <a:rPr kumimoji="1" lang="ja-JP" altLang="en-US" dirty="0" smtClean="0"/>
              <a:t>を媒介とした、物語と読者との距離</a:t>
            </a:r>
            <a:endParaRPr kumimoji="1" lang="en-US" altLang="ja-JP" dirty="0" smtClean="0"/>
          </a:p>
          <a:p>
            <a:pPr lvl="1">
              <a:buFont typeface="Wingdings" pitchFamily="2" charset="2"/>
              <a:buChar char="ü"/>
            </a:pPr>
            <a:r>
              <a:rPr lang="ja-JP" altLang="en-US" dirty="0"/>
              <a:t>手紙</a:t>
            </a:r>
            <a:r>
              <a:rPr lang="ja-JP" altLang="en-US" dirty="0" smtClean="0"/>
              <a:t>や手記：　語りよりも高い次元での</a:t>
            </a:r>
            <a:r>
              <a:rPr lang="ja-JP" altLang="en-US" dirty="0"/>
              <a:t>真実の声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197884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</p:spPr>
        <p:txBody>
          <a:bodyPr>
            <a:noAutofit/>
          </a:bodyPr>
          <a:lstStyle/>
          <a:p>
            <a:r>
              <a:rPr lang="en-US" altLang="ja-JP" sz="3800" dirty="0"/>
              <a:t>0</a:t>
            </a:r>
            <a:r>
              <a:rPr lang="en-US" altLang="ja-JP" sz="3800" dirty="0" smtClean="0"/>
              <a:t>. </a:t>
            </a:r>
            <a:r>
              <a:rPr lang="ja-JP" altLang="en-US" sz="3800" dirty="0" smtClean="0"/>
              <a:t>林</a:t>
            </a:r>
            <a:r>
              <a:rPr lang="ja-JP" altLang="en-US" sz="3800" dirty="0"/>
              <a:t>訳</a:t>
            </a:r>
            <a:r>
              <a:rPr lang="en-US" altLang="ja-JP" sz="3800" dirty="0"/>
              <a:t>『</a:t>
            </a:r>
            <a:r>
              <a:rPr lang="ja-JP" altLang="en-US" sz="3800" dirty="0"/>
              <a:t>巴黎茶花女遺事</a:t>
            </a:r>
            <a:r>
              <a:rPr lang="en-US" altLang="ja-JP" sz="3800" dirty="0"/>
              <a:t>』</a:t>
            </a:r>
            <a:r>
              <a:rPr lang="ja-JP" altLang="en-US" sz="3800" dirty="0"/>
              <a:t>の全般的特徴</a:t>
            </a:r>
            <a:endParaRPr kumimoji="1" lang="ja-JP" altLang="en-US" sz="38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916832"/>
            <a:ext cx="8219256" cy="4392488"/>
          </a:xfrm>
        </p:spPr>
        <p:txBody>
          <a:bodyPr>
            <a:normAutofit fontScale="92500" lnSpcReduction="20000"/>
          </a:bodyPr>
          <a:lstStyle/>
          <a:p>
            <a:r>
              <a:rPr kumimoji="1" lang="ja-JP" altLang="en-US" dirty="0" smtClean="0"/>
              <a:t>例</a:t>
            </a:r>
            <a:r>
              <a:rPr kumimoji="1" lang="en-US" altLang="ja-JP" dirty="0" smtClean="0"/>
              <a:t>1</a:t>
            </a:r>
            <a:r>
              <a:rPr kumimoji="1" lang="ja-JP" altLang="en-US" dirty="0" smtClean="0"/>
              <a:t>　原文から大きくは逸れない正確な翻訳</a:t>
            </a:r>
            <a:endParaRPr kumimoji="1" lang="en-US" altLang="ja-JP" dirty="0" smtClean="0"/>
          </a:p>
          <a:p>
            <a:r>
              <a:rPr lang="ja-JP" altLang="en-US" dirty="0" smtClean="0"/>
              <a:t>例</a:t>
            </a:r>
            <a:r>
              <a:rPr lang="en-US" altLang="ja-JP" dirty="0" smtClean="0"/>
              <a:t>2</a:t>
            </a:r>
            <a:r>
              <a:rPr lang="ja-JP" altLang="en-US" dirty="0" smtClean="0"/>
              <a:t>　かなり大きな省略や改変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　</a:t>
            </a:r>
            <a:r>
              <a:rPr lang="ja-JP" alt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→　文言文の論理構成、リズム、対偶</a:t>
            </a:r>
            <a:endParaRPr lang="en-US" altLang="ja-JP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kumimoji="1" lang="ja-JP" altLang="en-US" dirty="0"/>
              <a:t>そのほか</a:t>
            </a:r>
            <a:r>
              <a:rPr kumimoji="1" lang="ja-JP" altLang="en-US" dirty="0" smtClean="0"/>
              <a:t>にある程度まとまった部分の省略</a:t>
            </a:r>
            <a:endParaRPr kumimoji="1" lang="en-US" altLang="ja-JP" dirty="0" smtClean="0"/>
          </a:p>
          <a:p>
            <a:pPr marL="0" indent="0" algn="r">
              <a:buNone/>
            </a:pPr>
            <a:r>
              <a:rPr lang="ja-JP" alt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→　逐語訳が確立する以前、部分訳や編訳が</a:t>
            </a:r>
            <a:endParaRPr lang="en-US" altLang="ja-JP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r">
              <a:buNone/>
            </a:pPr>
            <a:r>
              <a:rPr lang="ja-JP" alt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一般的であった時代状況の中で考えるべき</a:t>
            </a:r>
            <a:endParaRPr lang="en-US" altLang="ja-JP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kumimoji="1" lang="ja-JP" altLang="en-US" dirty="0" smtClean="0"/>
              <a:t>省略は前半でやや多く、後半は少なくなる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　　→　物語展開のスピード感やクライマックス</a:t>
            </a:r>
            <a:endParaRPr lang="en-US" altLang="ja-JP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r">
              <a:buNone/>
            </a:pPr>
            <a:r>
              <a:rPr lang="ja-JP" alt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を的確に把握したうえでの省略</a:t>
            </a:r>
            <a:endParaRPr kumimoji="1" lang="ja-JP" alt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2667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1</a:t>
            </a:r>
            <a:r>
              <a:rPr lang="en-US" altLang="ja-JP" dirty="0" smtClean="0"/>
              <a:t>. </a:t>
            </a:r>
            <a:r>
              <a:rPr lang="ja-JP" altLang="en-US" dirty="0" smtClean="0"/>
              <a:t>林</a:t>
            </a:r>
            <a:r>
              <a:rPr lang="ja-JP" altLang="en-US" dirty="0"/>
              <a:t>訳</a:t>
            </a:r>
            <a:r>
              <a:rPr lang="en-US" altLang="ja-JP" dirty="0"/>
              <a:t>『</a:t>
            </a:r>
            <a:r>
              <a:rPr lang="ja-JP" altLang="en-US" dirty="0"/>
              <a:t>巴黎茶花女遺事</a:t>
            </a:r>
            <a:r>
              <a:rPr lang="en-US" altLang="ja-JP" dirty="0"/>
              <a:t>』</a:t>
            </a:r>
            <a:r>
              <a:rPr lang="ja-JP" altLang="en-US" dirty="0"/>
              <a:t>における「風景」／「内面」の発見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ja-JP" altLang="en-US" dirty="0"/>
              <a:t>山水画家が松を描くとき、いわば松という概念を描くのであり、それは一定の視点と時空間で見られた松林ではない。「風景」とは</a:t>
            </a:r>
            <a:r>
              <a:rPr lang="ja-JP" alt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「固定的な視点を持つ一人の人間から、統一的に把握される」対象</a:t>
            </a:r>
            <a:r>
              <a:rPr lang="ja-JP" altLang="en-US" dirty="0"/>
              <a:t>にほかならない。山水画の遠近法は幾何学的ではない。ゆえに、風景しかないように見える山水画に「風景」は存在しなかったのである</a:t>
            </a:r>
            <a:r>
              <a:rPr lang="ja-JP" altLang="en-US" dirty="0" smtClean="0"/>
              <a:t>。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（</a:t>
            </a:r>
            <a:r>
              <a:rPr lang="ja-JP" altLang="en-US" dirty="0"/>
              <a:t>柄谷行人「風景の発見</a:t>
            </a:r>
            <a:r>
              <a:rPr lang="ja-JP" altLang="en-US" dirty="0" smtClean="0"/>
              <a:t>」</a:t>
            </a:r>
            <a:r>
              <a:rPr lang="en-US" altLang="ja-JP" dirty="0" smtClean="0"/>
              <a:t>, 『</a:t>
            </a:r>
            <a:r>
              <a:rPr lang="ja-JP" altLang="en-US" dirty="0" smtClean="0"/>
              <a:t>定本</a:t>
            </a:r>
            <a:r>
              <a:rPr lang="zh-TW" altLang="en-US" dirty="0">
                <a:latin typeface="ＭＳ Ｐゴシック" pitchFamily="50" charset="-128"/>
                <a:ea typeface="ＭＳ Ｐゴシック" pitchFamily="50" charset="-128"/>
              </a:rPr>
              <a:t>柄谷行人集</a:t>
            </a:r>
            <a:r>
              <a:rPr lang="en-US" altLang="zh-TW" dirty="0">
                <a:latin typeface="ＭＳ Ｐゴシック" pitchFamily="50" charset="-128"/>
                <a:ea typeface="ＭＳ Ｐゴシック" pitchFamily="50" charset="-128"/>
              </a:rPr>
              <a:t>』</a:t>
            </a:r>
            <a:r>
              <a:rPr lang="en-US" altLang="zh-TW" dirty="0">
                <a:ea typeface="ＭＳ Ｐゴシック" pitchFamily="50" charset="-128"/>
              </a:rPr>
              <a:t>1, </a:t>
            </a:r>
            <a:r>
              <a:rPr lang="zh-TW" altLang="en-US" dirty="0" smtClean="0">
                <a:latin typeface="ＭＳ Ｐゴシック" pitchFamily="50" charset="-128"/>
                <a:ea typeface="ＭＳ Ｐゴシック" pitchFamily="50" charset="-128"/>
              </a:rPr>
              <a:t>岩波</a:t>
            </a:r>
            <a:r>
              <a:rPr lang="zh-TW" altLang="en-US" dirty="0">
                <a:latin typeface="ＭＳ Ｐゴシック" pitchFamily="50" charset="-128"/>
                <a:ea typeface="ＭＳ Ｐゴシック" pitchFamily="50" charset="-128"/>
              </a:rPr>
              <a:t>書店</a:t>
            </a:r>
            <a:r>
              <a:rPr lang="en-US" altLang="zh-TW" dirty="0">
                <a:latin typeface="ＭＳ Ｐゴシック" pitchFamily="50" charset="-128"/>
                <a:ea typeface="ＭＳ Ｐゴシック" pitchFamily="50" charset="-128"/>
              </a:rPr>
              <a:t>, </a:t>
            </a:r>
            <a:r>
              <a:rPr lang="en-US" altLang="zh-TW" dirty="0" smtClean="0"/>
              <a:t>2004, </a:t>
            </a:r>
            <a:r>
              <a:rPr lang="en-US" altLang="ja-JP" dirty="0" smtClean="0"/>
              <a:t>17</a:t>
            </a:r>
            <a:r>
              <a:rPr lang="ja-JP" altLang="en-US" dirty="0"/>
              <a:t>頁）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40472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480720"/>
          </a:xfrm>
        </p:spPr>
        <p:txBody>
          <a:bodyPr>
            <a:normAutofit/>
          </a:bodyPr>
          <a:lstStyle/>
          <a:p>
            <a:r>
              <a:rPr lang="ja-JP" altLang="en-US" dirty="0" smtClean="0"/>
              <a:t>例</a:t>
            </a:r>
            <a:r>
              <a:rPr lang="en-US" altLang="ja-JP" dirty="0" smtClean="0"/>
              <a:t>3</a:t>
            </a:r>
            <a:r>
              <a:rPr lang="ja-JP" altLang="en-US" dirty="0" smtClean="0"/>
              <a:t>　</a:t>
            </a:r>
            <a:endParaRPr lang="en-US" altLang="ja-JP" dirty="0" smtClean="0"/>
          </a:p>
          <a:p>
            <a:pPr>
              <a:buFont typeface="Wingdings" pitchFamily="2" charset="2"/>
              <a:buChar char="Ø"/>
            </a:pPr>
            <a:r>
              <a:rPr lang="ja-JP" altLang="en-US" dirty="0" smtClean="0"/>
              <a:t>原文</a:t>
            </a:r>
            <a:r>
              <a:rPr lang="en-US" altLang="ja-JP" dirty="0" smtClean="0"/>
              <a:t>(3)</a:t>
            </a:r>
            <a:r>
              <a:rPr lang="ja-JP" altLang="en-US" dirty="0" smtClean="0"/>
              <a:t>：　老公爵</a:t>
            </a:r>
            <a:r>
              <a:rPr lang="ja-JP" altLang="en-US" dirty="0"/>
              <a:t>は</a:t>
            </a:r>
            <a:r>
              <a:rPr lang="ja-JP" altLang="en-US" dirty="0" smtClean="0"/>
              <a:t>、ある</a:t>
            </a:r>
            <a:r>
              <a:rPr lang="ja-JP" altLang="en-US" dirty="0"/>
              <a:t>朝、</a:t>
            </a:r>
            <a:r>
              <a:rPr lang="ja-JP" altLang="en-US" u="sng" dirty="0"/>
              <a:t>道の曲がり角</a:t>
            </a:r>
            <a:r>
              <a:rPr lang="ja-JP" altLang="en-US" dirty="0"/>
              <a:t>でマルグリットの姿を見かけた</a:t>
            </a:r>
            <a:r>
              <a:rPr lang="ja-JP" altLang="en-US" dirty="0" smtClean="0"/>
              <a:t>。</a:t>
            </a:r>
            <a:endParaRPr lang="en-US" altLang="ja-JP" dirty="0" smtClean="0"/>
          </a:p>
          <a:p>
            <a:pPr>
              <a:buFont typeface="Wingdings" pitchFamily="2" charset="2"/>
              <a:buChar char="Ø"/>
            </a:pPr>
            <a:r>
              <a:rPr kumimoji="1" lang="ja-JP" altLang="en-US" dirty="0"/>
              <a:t>林</a:t>
            </a:r>
            <a:r>
              <a:rPr kumimoji="1" lang="ja-JP" altLang="en-US" dirty="0" smtClean="0"/>
              <a:t>訳</a:t>
            </a:r>
            <a:r>
              <a:rPr lang="en-US" altLang="ja-JP" dirty="0"/>
              <a:t>(3)</a:t>
            </a:r>
            <a:r>
              <a:rPr kumimoji="1" lang="ja-JP" altLang="en-US" dirty="0" smtClean="0"/>
              <a:t>：　</a:t>
            </a:r>
            <a:r>
              <a:rPr lang="zh-TW" altLang="ja-JP" b="1" dirty="0" smtClean="0">
                <a:ea typeface="FangSong"/>
                <a:cs typeface="Times New Roman"/>
              </a:rPr>
              <a:t>一日</a:t>
            </a:r>
            <a:r>
              <a:rPr lang="zh-CN" altLang="en-US" b="1" dirty="0" smtClean="0">
                <a:ea typeface="FangSong"/>
                <a:cs typeface="Times New Roman"/>
              </a:rPr>
              <a:t>閒</a:t>
            </a:r>
            <a:r>
              <a:rPr lang="zh-TW" altLang="ja-JP" b="1" dirty="0" smtClean="0">
                <a:ea typeface="FangSong"/>
                <a:cs typeface="Times New Roman"/>
              </a:rPr>
              <a:t>行隄上</a:t>
            </a:r>
            <a:r>
              <a:rPr lang="zh-TW" altLang="ja-JP" b="1" dirty="0">
                <a:ea typeface="FangSong"/>
                <a:cs typeface="Times New Roman"/>
              </a:rPr>
              <a:t>，</a:t>
            </a:r>
            <a:r>
              <a:rPr lang="zh-TW" altLang="ja-JP" b="1" u="sng" dirty="0">
                <a:ea typeface="FangSong"/>
                <a:cs typeface="Times New Roman"/>
              </a:rPr>
              <a:t>柳陰濃翳中</a:t>
            </a:r>
            <a:r>
              <a:rPr lang="zh-TW" altLang="ja-JP" b="1" dirty="0">
                <a:ea typeface="FangSong"/>
                <a:cs typeface="Times New Roman"/>
              </a:rPr>
              <a:t>，見馬克</a:t>
            </a:r>
            <a:r>
              <a:rPr lang="zh-TW" altLang="ja-JP" b="1" u="sng" dirty="0">
                <a:ea typeface="FangSong"/>
                <a:cs typeface="Times New Roman"/>
              </a:rPr>
              <a:t>微步苔</a:t>
            </a:r>
            <a:r>
              <a:rPr lang="zh-TW" altLang="ja-JP" b="1" u="sng" dirty="0" smtClean="0">
                <a:ea typeface="FangSong"/>
                <a:cs typeface="Times New Roman"/>
              </a:rPr>
              <a:t>際</a:t>
            </a:r>
            <a:r>
              <a:rPr lang="zh-TW" altLang="ja-JP" b="1" dirty="0">
                <a:ea typeface="FangSong"/>
                <a:cs typeface="Times New Roman"/>
              </a:rPr>
              <a:t>，</a:t>
            </a:r>
            <a:endParaRPr lang="en-US" altLang="zh-TW" b="1" dirty="0" smtClean="0">
              <a:ea typeface="FangSong"/>
              <a:cs typeface="Times New Roman"/>
            </a:endParaRPr>
          </a:p>
          <a:p>
            <a:pPr marL="0" indent="0">
              <a:buNone/>
            </a:pPr>
            <a:endParaRPr lang="en-US" altLang="zh-TW" u="dbl" dirty="0" smtClean="0">
              <a:ea typeface="FangSong"/>
              <a:cs typeface="Times New Roman"/>
            </a:endParaRPr>
          </a:p>
          <a:p>
            <a:r>
              <a:rPr kumimoji="1" lang="ja-JP" altLang="en-US" dirty="0" smtClean="0"/>
              <a:t>例</a:t>
            </a:r>
            <a:r>
              <a:rPr kumimoji="1" lang="en-US" altLang="ja-JP" dirty="0" smtClean="0"/>
              <a:t>4</a:t>
            </a:r>
          </a:p>
          <a:p>
            <a:pPr>
              <a:buFont typeface="Wingdings" pitchFamily="2" charset="2"/>
              <a:buChar char="Ø"/>
            </a:pPr>
            <a:r>
              <a:rPr lang="en-US" altLang="ja-JP" dirty="0">
                <a:latin typeface="FangSong"/>
                <a:ea typeface="ＭＳ 明朝"/>
                <a:cs typeface="Times New Roman"/>
              </a:rPr>
              <a:t>(2)</a:t>
            </a:r>
            <a:r>
              <a:rPr lang="zh-TW" altLang="ja-JP" b="1" dirty="0" smtClean="0">
                <a:ea typeface="FangSong"/>
                <a:cs typeface="Times New Roman"/>
              </a:rPr>
              <a:t>店據小崗</a:t>
            </a:r>
            <a:r>
              <a:rPr lang="en-US" altLang="ja-JP" b="1" dirty="0" smtClean="0">
                <a:ea typeface="FangSong"/>
                <a:cs typeface="Times New Roman"/>
              </a:rPr>
              <a:t>……</a:t>
            </a:r>
            <a:r>
              <a:rPr lang="ja-JP" altLang="en-US" b="1" dirty="0" err="1" smtClean="0">
                <a:ea typeface="FangSong"/>
                <a:cs typeface="Times New Roman"/>
              </a:rPr>
              <a:t>。</a:t>
            </a:r>
            <a:r>
              <a:rPr lang="ja-JP" altLang="en-US" dirty="0" smtClean="0">
                <a:ea typeface="FangSong"/>
                <a:cs typeface="Times New Roman"/>
              </a:rPr>
              <a:t>　　　　　  </a:t>
            </a:r>
            <a:r>
              <a:rPr lang="ja-JP" alt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Times New Roman"/>
              </a:rPr>
              <a:t>近景</a:t>
            </a:r>
            <a:endParaRPr lang="en-US" altLang="zh-TW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Times New Roman"/>
            </a:endParaRPr>
          </a:p>
          <a:p>
            <a:pPr>
              <a:buFont typeface="Wingdings" pitchFamily="2" charset="2"/>
              <a:buChar char="Ø"/>
            </a:pPr>
            <a:r>
              <a:rPr lang="en-US" altLang="ja-JP" dirty="0">
                <a:latin typeface="FangSong"/>
                <a:ea typeface="ＭＳ 明朝"/>
                <a:cs typeface="Times New Roman"/>
              </a:rPr>
              <a:t>(3)</a:t>
            </a:r>
            <a:r>
              <a:rPr lang="zh-TW" altLang="ja-JP" b="1" dirty="0">
                <a:ea typeface="FangSong"/>
                <a:cs typeface="Times New Roman"/>
              </a:rPr>
              <a:t>左</a:t>
            </a:r>
            <a:r>
              <a:rPr lang="zh-TW" altLang="ja-JP" b="1" dirty="0" smtClean="0">
                <a:ea typeface="FangSong"/>
                <a:cs typeface="Times New Roman"/>
              </a:rPr>
              <a:t>望</a:t>
            </a:r>
            <a:r>
              <a:rPr lang="en-US" altLang="ja-JP" b="1" dirty="0" smtClean="0">
                <a:ea typeface="FangSong"/>
                <a:cs typeface="Times New Roman"/>
              </a:rPr>
              <a:t>……</a:t>
            </a:r>
            <a:r>
              <a:rPr lang="zh-TW" altLang="ja-JP" b="1" dirty="0" smtClean="0">
                <a:ea typeface="FangSong"/>
                <a:cs typeface="Times New Roman"/>
              </a:rPr>
              <a:t>；</a:t>
            </a:r>
            <a:r>
              <a:rPr lang="zh-TW" altLang="ja-JP" b="1" dirty="0">
                <a:ea typeface="FangSong"/>
                <a:cs typeface="Times New Roman"/>
              </a:rPr>
              <a:t>右</a:t>
            </a:r>
            <a:r>
              <a:rPr lang="zh-TW" altLang="ja-JP" b="1" dirty="0" smtClean="0">
                <a:ea typeface="FangSong"/>
                <a:cs typeface="Times New Roman"/>
              </a:rPr>
              <a:t>望則</a:t>
            </a:r>
            <a:r>
              <a:rPr lang="en-US" altLang="ja-JP" b="1" dirty="0" smtClean="0">
                <a:ea typeface="FangSong"/>
                <a:cs typeface="Times New Roman"/>
              </a:rPr>
              <a:t>……</a:t>
            </a:r>
            <a:r>
              <a:rPr lang="ja-JP" altLang="en-US" b="1" dirty="0" err="1" smtClean="0">
                <a:ea typeface="FangSong"/>
                <a:cs typeface="Times New Roman"/>
              </a:rPr>
              <a:t>。</a:t>
            </a:r>
            <a:r>
              <a:rPr lang="ja-JP" altLang="en-US" dirty="0" smtClean="0">
                <a:ea typeface="FangSong"/>
                <a:cs typeface="Times New Roman"/>
              </a:rPr>
              <a:t>　　</a:t>
            </a:r>
            <a:r>
              <a:rPr lang="ja-JP" alt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Times New Roman"/>
              </a:rPr>
              <a:t>中景</a:t>
            </a:r>
            <a:endParaRPr lang="en-US" altLang="zh-TW" dirty="0" smtClean="0">
              <a:ea typeface="FangSong"/>
              <a:cs typeface="Times New Roman"/>
            </a:endParaRPr>
          </a:p>
          <a:p>
            <a:pPr>
              <a:buFont typeface="Wingdings" pitchFamily="2" charset="2"/>
              <a:buChar char="Ø"/>
            </a:pPr>
            <a:r>
              <a:rPr lang="en-US" altLang="ja-JP" dirty="0">
                <a:latin typeface="FangSong"/>
                <a:ea typeface="ＭＳ 明朝"/>
                <a:cs typeface="Times New Roman"/>
              </a:rPr>
              <a:t>(4)</a:t>
            </a:r>
            <a:r>
              <a:rPr lang="zh-TW" altLang="ja-JP" b="1" dirty="0">
                <a:ea typeface="FangSong"/>
                <a:cs typeface="Times New Roman"/>
              </a:rPr>
              <a:t>背</a:t>
            </a:r>
            <a:r>
              <a:rPr lang="zh-TW" altLang="ja-JP" b="1" dirty="0" smtClean="0">
                <a:ea typeface="FangSong"/>
                <a:cs typeface="Times New Roman"/>
              </a:rPr>
              <a:t>望則</a:t>
            </a:r>
            <a:r>
              <a:rPr lang="en-US" altLang="ja-JP" b="1" dirty="0" smtClean="0">
                <a:ea typeface="FangSong"/>
                <a:cs typeface="Times New Roman"/>
              </a:rPr>
              <a:t>……</a:t>
            </a:r>
            <a:r>
              <a:rPr lang="zh-TW" altLang="ja-JP" b="1" dirty="0" smtClean="0">
                <a:ea typeface="FangSong"/>
                <a:cs typeface="Times New Roman"/>
              </a:rPr>
              <a:t>。遠望而</a:t>
            </a:r>
            <a:r>
              <a:rPr lang="en-US" altLang="ja-JP" b="1" dirty="0" smtClean="0">
                <a:ea typeface="FangSong"/>
                <a:cs typeface="Times New Roman"/>
              </a:rPr>
              <a:t>……</a:t>
            </a:r>
            <a:r>
              <a:rPr lang="ja-JP" altLang="en-US" b="1" dirty="0" err="1" smtClean="0">
                <a:ea typeface="FangSong"/>
                <a:cs typeface="Times New Roman"/>
              </a:rPr>
              <a:t>。</a:t>
            </a:r>
            <a:r>
              <a:rPr lang="ja-JP" altLang="en-US" dirty="0" smtClean="0">
                <a:ea typeface="FangSong"/>
                <a:cs typeface="Times New Roman"/>
              </a:rPr>
              <a:t>　</a:t>
            </a:r>
            <a:r>
              <a:rPr lang="ja-JP" alt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Times New Roman"/>
              </a:rPr>
              <a:t>遠景</a:t>
            </a:r>
            <a:endParaRPr lang="en-US" altLang="zh-TW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Times New Roman"/>
            </a:endParaRPr>
          </a:p>
          <a:p>
            <a:pPr>
              <a:buFont typeface="Wingdings" pitchFamily="2" charset="2"/>
              <a:buChar char="Ø"/>
            </a:pPr>
            <a:r>
              <a:rPr lang="en-US" altLang="ja-JP" dirty="0">
                <a:latin typeface="FangSong"/>
                <a:ea typeface="ＭＳ 明朝"/>
                <a:cs typeface="Times New Roman"/>
              </a:rPr>
              <a:t>(6)</a:t>
            </a:r>
            <a:r>
              <a:rPr lang="zh-TW" altLang="ja-JP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FangSong"/>
                <a:cs typeface="Times New Roman"/>
              </a:rPr>
              <a:t>余私計</a:t>
            </a:r>
            <a:r>
              <a:rPr lang="zh-TW" altLang="ja-JP" b="1" dirty="0">
                <a:ea typeface="FangSong"/>
                <a:cs typeface="Times New Roman"/>
              </a:rPr>
              <a:t>馬</a:t>
            </a:r>
            <a:r>
              <a:rPr lang="zh-TW" altLang="ja-JP" b="1" dirty="0" smtClean="0">
                <a:ea typeface="FangSong"/>
                <a:cs typeface="Times New Roman"/>
              </a:rPr>
              <a:t>克</a:t>
            </a:r>
            <a:r>
              <a:rPr lang="en-US" altLang="ja-JP" b="1" dirty="0" smtClean="0">
                <a:ea typeface="FangSong"/>
                <a:cs typeface="Times New Roman"/>
              </a:rPr>
              <a:t>……</a:t>
            </a:r>
            <a:r>
              <a:rPr lang="ja-JP" altLang="en-US" b="1" dirty="0" err="1" smtClean="0">
                <a:ea typeface="FangSong"/>
                <a:cs typeface="Times New Roman"/>
              </a:rPr>
              <a:t>。</a:t>
            </a:r>
            <a:r>
              <a:rPr lang="ja-JP" altLang="en-US" dirty="0" smtClean="0">
                <a:ea typeface="FangSong"/>
                <a:cs typeface="Times New Roman"/>
              </a:rPr>
              <a:t>　　　　 </a:t>
            </a:r>
            <a:r>
              <a:rPr lang="ja-JP" altLang="en-US" dirty="0">
                <a:ea typeface="FangSong"/>
                <a:cs typeface="Times New Roman"/>
              </a:rPr>
              <a:t> </a:t>
            </a:r>
            <a:r>
              <a:rPr lang="ja-JP" alt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Times New Roman"/>
              </a:rPr>
              <a:t>内面</a:t>
            </a:r>
            <a:endParaRPr kumimoji="1" lang="ja-JP" altLang="en-US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21028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角丸四角形 7"/>
          <p:cNvSpPr/>
          <p:nvPr/>
        </p:nvSpPr>
        <p:spPr>
          <a:xfrm>
            <a:off x="323528" y="5373216"/>
            <a:ext cx="8496944" cy="79208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角丸四角形 12"/>
          <p:cNvSpPr/>
          <p:nvPr/>
        </p:nvSpPr>
        <p:spPr>
          <a:xfrm>
            <a:off x="323528" y="5229200"/>
            <a:ext cx="8496944" cy="93610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角丸四角形 6"/>
          <p:cNvSpPr/>
          <p:nvPr/>
        </p:nvSpPr>
        <p:spPr>
          <a:xfrm>
            <a:off x="2195736" y="5589240"/>
            <a:ext cx="4536504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角丸四角形 5"/>
          <p:cNvSpPr/>
          <p:nvPr/>
        </p:nvSpPr>
        <p:spPr>
          <a:xfrm>
            <a:off x="2195736" y="1951668"/>
            <a:ext cx="4752528" cy="39721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角丸四角形 4"/>
          <p:cNvSpPr/>
          <p:nvPr/>
        </p:nvSpPr>
        <p:spPr>
          <a:xfrm>
            <a:off x="179512" y="3068960"/>
            <a:ext cx="8784976" cy="108012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角丸四角形 3"/>
          <p:cNvSpPr/>
          <p:nvPr/>
        </p:nvSpPr>
        <p:spPr>
          <a:xfrm>
            <a:off x="2195736" y="3284984"/>
            <a:ext cx="4536504" cy="64807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US" altLang="ja-JP" dirty="0">
                <a:solidFill>
                  <a:prstClr val="black"/>
                </a:solidFill>
              </a:rPr>
              <a:t>2. </a:t>
            </a:r>
            <a:r>
              <a:rPr lang="ja-JP" altLang="en-US" dirty="0">
                <a:solidFill>
                  <a:prstClr val="black"/>
                </a:solidFill>
              </a:rPr>
              <a:t>語りの形式と版面の視覚効果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27301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kumimoji="1" lang="ja-JP" altLang="en-US" sz="2000" dirty="0" smtClean="0"/>
              <a:t>１．デュマ・フィスが</a:t>
            </a:r>
            <a:r>
              <a:rPr kumimoji="1" lang="en-US" altLang="ja-JP" sz="2000" dirty="0" smtClean="0"/>
              <a:t>【</a:t>
            </a:r>
            <a:r>
              <a:rPr kumimoji="1" lang="ja-JP" altLang="en-US" sz="2000" dirty="0" smtClean="0"/>
              <a:t>物語内容を</a:t>
            </a:r>
            <a:r>
              <a:rPr kumimoji="1" lang="en-US" altLang="ja-JP" sz="2000" dirty="0" smtClean="0"/>
              <a:t>】</a:t>
            </a:r>
            <a:r>
              <a:rPr kumimoji="1" lang="ja-JP" altLang="en-US" sz="2000" dirty="0" smtClean="0"/>
              <a:t>読者に語る</a:t>
            </a:r>
            <a:endParaRPr kumimoji="1" lang="en-US" altLang="ja-JP" sz="2000" dirty="0" smtClean="0"/>
          </a:p>
          <a:p>
            <a:pPr marL="0" lvl="0" indent="0" algn="ctr">
              <a:buNone/>
            </a:pPr>
            <a:r>
              <a:rPr lang="ja-JP" altLang="en-US" sz="2000" dirty="0" smtClean="0">
                <a:solidFill>
                  <a:prstClr val="black"/>
                </a:solidFill>
              </a:rPr>
              <a:t>第一次物語言説</a:t>
            </a:r>
            <a:endParaRPr lang="en-US" altLang="ja-JP" sz="2000" dirty="0" smtClean="0">
              <a:solidFill>
                <a:prstClr val="black"/>
              </a:solidFill>
            </a:endParaRPr>
          </a:p>
          <a:p>
            <a:pPr marL="0" lvl="0" indent="0" algn="ctr">
              <a:buNone/>
            </a:pPr>
            <a:r>
              <a:rPr lang="ja-JP" altLang="en-US" sz="2000" dirty="0" smtClean="0">
                <a:solidFill>
                  <a:prstClr val="black"/>
                </a:solidFill>
              </a:rPr>
              <a:t>第一次の語り手　　→　　第一次の聴き手</a:t>
            </a:r>
            <a:endParaRPr lang="en-US" altLang="ja-JP" sz="2000" dirty="0" smtClean="0">
              <a:solidFill>
                <a:prstClr val="black"/>
              </a:solidFill>
            </a:endParaRPr>
          </a:p>
          <a:p>
            <a:pPr marL="0" lvl="0" indent="0" algn="ctr">
              <a:buNone/>
            </a:pPr>
            <a:endParaRPr lang="en-US" altLang="ja-JP" sz="2000" dirty="0" smtClean="0">
              <a:solidFill>
                <a:prstClr val="black"/>
              </a:solidFill>
            </a:endParaRPr>
          </a:p>
          <a:p>
            <a:pPr marL="0" lvl="0" indent="0" algn="ctr">
              <a:buNone/>
            </a:pPr>
            <a:r>
              <a:rPr lang="ja-JP" altLang="en-US" sz="2000" dirty="0" smtClean="0">
                <a:solidFill>
                  <a:prstClr val="black"/>
                </a:solidFill>
              </a:rPr>
              <a:t>２．デュマ</a:t>
            </a:r>
            <a:r>
              <a:rPr lang="ja-JP" altLang="en-US" sz="2000" dirty="0">
                <a:solidFill>
                  <a:prstClr val="black"/>
                </a:solidFill>
              </a:rPr>
              <a:t>・フィス</a:t>
            </a:r>
            <a:r>
              <a:rPr lang="ja-JP" altLang="en-US" sz="2000" dirty="0" smtClean="0">
                <a:solidFill>
                  <a:prstClr val="black"/>
                </a:solidFill>
              </a:rPr>
              <a:t>が</a:t>
            </a:r>
            <a:r>
              <a:rPr lang="en-US" altLang="ja-JP" sz="2000" dirty="0" smtClean="0">
                <a:solidFill>
                  <a:prstClr val="black"/>
                </a:solidFill>
              </a:rPr>
              <a:t>【</a:t>
            </a:r>
            <a:r>
              <a:rPr lang="ja-JP" alt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アルマン</a:t>
            </a:r>
            <a:r>
              <a:rPr lang="ja-JP" altLang="en-US" sz="2000" dirty="0" smtClean="0">
                <a:solidFill>
                  <a:prstClr val="black"/>
                </a:solidFill>
              </a:rPr>
              <a:t>が</a:t>
            </a:r>
            <a:r>
              <a:rPr lang="en-US" altLang="ja-JP" sz="2000" dirty="0" smtClean="0">
                <a:solidFill>
                  <a:prstClr val="black"/>
                </a:solidFill>
              </a:rPr>
              <a:t>【</a:t>
            </a:r>
            <a:r>
              <a:rPr lang="ja-JP" altLang="en-US" sz="2000" dirty="0">
                <a:solidFill>
                  <a:prstClr val="black"/>
                </a:solidFill>
              </a:rPr>
              <a:t>物語内容を</a:t>
            </a:r>
            <a:r>
              <a:rPr lang="en-US" altLang="ja-JP" sz="2000" dirty="0" smtClean="0">
                <a:solidFill>
                  <a:prstClr val="black"/>
                </a:solidFill>
              </a:rPr>
              <a:t>】</a:t>
            </a:r>
            <a:r>
              <a:rPr lang="ja-JP" alt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デュマ・</a:t>
            </a:r>
            <a:r>
              <a:rPr lang="ja-JP" alt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フィス</a:t>
            </a:r>
            <a:r>
              <a:rPr lang="ja-JP" altLang="en-US" sz="2000" dirty="0" smtClean="0">
                <a:solidFill>
                  <a:prstClr val="black"/>
                </a:solidFill>
              </a:rPr>
              <a:t>に語るのを</a:t>
            </a:r>
            <a:r>
              <a:rPr lang="en-US" altLang="ja-JP" sz="2000" dirty="0" smtClean="0">
                <a:solidFill>
                  <a:prstClr val="black"/>
                </a:solidFill>
              </a:rPr>
              <a:t>】</a:t>
            </a:r>
            <a:r>
              <a:rPr lang="ja-JP" altLang="en-US" sz="2000" dirty="0" smtClean="0">
                <a:solidFill>
                  <a:prstClr val="black"/>
                </a:solidFill>
              </a:rPr>
              <a:t>読者</a:t>
            </a:r>
            <a:r>
              <a:rPr lang="ja-JP" altLang="en-US" sz="2000" dirty="0">
                <a:solidFill>
                  <a:prstClr val="black"/>
                </a:solidFill>
              </a:rPr>
              <a:t>に</a:t>
            </a:r>
            <a:r>
              <a:rPr lang="ja-JP" altLang="en-US" sz="2000" dirty="0" smtClean="0">
                <a:solidFill>
                  <a:prstClr val="black"/>
                </a:solidFill>
              </a:rPr>
              <a:t>語る</a:t>
            </a:r>
            <a:endParaRPr lang="en-US" altLang="ja-JP" sz="2000" dirty="0" smtClean="0">
              <a:solidFill>
                <a:prstClr val="black"/>
              </a:solidFill>
            </a:endParaRPr>
          </a:p>
          <a:p>
            <a:pPr marL="0" lvl="0" indent="0" algn="ctr">
              <a:buNone/>
            </a:pPr>
            <a:endParaRPr lang="en-US" altLang="ja-JP" sz="2000" dirty="0" smtClean="0">
              <a:solidFill>
                <a:prstClr val="black"/>
              </a:solidFill>
            </a:endParaRPr>
          </a:p>
          <a:p>
            <a:pPr marL="0" lvl="0" indent="0" algn="ctr">
              <a:buNone/>
            </a:pPr>
            <a:r>
              <a:rPr lang="ja-JP" altLang="en-US" sz="2000" dirty="0" smtClean="0">
                <a:solidFill>
                  <a:prstClr val="black"/>
                </a:solidFill>
              </a:rPr>
              <a:t>第一次の語り手　</a:t>
            </a:r>
            <a:r>
              <a:rPr lang="ja-JP" alt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第二次の語り手</a:t>
            </a:r>
            <a:r>
              <a:rPr lang="ja-JP" altLang="en-US" sz="2000" dirty="0" smtClean="0">
                <a:solidFill>
                  <a:prstClr val="black"/>
                </a:solidFill>
              </a:rPr>
              <a:t>　　→　　</a:t>
            </a:r>
            <a:r>
              <a:rPr lang="ja-JP" alt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第二次の聴き手</a:t>
            </a:r>
            <a:r>
              <a:rPr lang="ja-JP" altLang="en-US" sz="2000" dirty="0" smtClean="0">
                <a:solidFill>
                  <a:prstClr val="black"/>
                </a:solidFill>
              </a:rPr>
              <a:t>　　第一次の聴き手</a:t>
            </a:r>
            <a:endParaRPr lang="en-US" altLang="ja-JP" sz="2000" dirty="0" smtClean="0">
              <a:solidFill>
                <a:prstClr val="black"/>
              </a:solidFill>
            </a:endParaRPr>
          </a:p>
          <a:p>
            <a:pPr marL="0" indent="0" algn="ctr">
              <a:buNone/>
            </a:pPr>
            <a:endParaRPr lang="en-US" altLang="ja-JP" sz="2000" dirty="0" smtClean="0">
              <a:solidFill>
                <a:prstClr val="black"/>
              </a:solidFill>
            </a:endParaRPr>
          </a:p>
          <a:p>
            <a:pPr marL="0" indent="0" algn="ctr">
              <a:buNone/>
            </a:pPr>
            <a:endParaRPr lang="en-US" altLang="ja-JP" sz="2000" dirty="0">
              <a:solidFill>
                <a:prstClr val="black"/>
              </a:solidFill>
            </a:endParaRPr>
          </a:p>
          <a:p>
            <a:pPr marL="0" indent="0" algn="ctr">
              <a:buNone/>
            </a:pPr>
            <a:r>
              <a:rPr lang="ja-JP" altLang="en-US" sz="2000" dirty="0">
                <a:solidFill>
                  <a:prstClr val="black"/>
                </a:solidFill>
              </a:rPr>
              <a:t>３．デュマ・フィスが</a:t>
            </a:r>
            <a:r>
              <a:rPr lang="en-US" altLang="ja-JP" sz="2000" dirty="0">
                <a:solidFill>
                  <a:prstClr val="black"/>
                </a:solidFill>
              </a:rPr>
              <a:t>【</a:t>
            </a:r>
            <a:r>
              <a:rPr lang="ja-JP" alt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マルグリット</a:t>
            </a:r>
            <a:r>
              <a:rPr lang="ja-JP" altLang="en-US" sz="2000" dirty="0">
                <a:solidFill>
                  <a:prstClr val="black"/>
                </a:solidFill>
              </a:rPr>
              <a:t>が</a:t>
            </a:r>
            <a:r>
              <a:rPr lang="en-US" altLang="ja-JP" sz="2000" dirty="0">
                <a:solidFill>
                  <a:prstClr val="black"/>
                </a:solidFill>
              </a:rPr>
              <a:t>【</a:t>
            </a:r>
            <a:r>
              <a:rPr lang="ja-JP" altLang="en-US" sz="2000" dirty="0">
                <a:solidFill>
                  <a:prstClr val="black"/>
                </a:solidFill>
              </a:rPr>
              <a:t>物語内容を</a:t>
            </a:r>
            <a:r>
              <a:rPr lang="en-US" altLang="ja-JP" sz="2000" dirty="0">
                <a:solidFill>
                  <a:prstClr val="black"/>
                </a:solidFill>
              </a:rPr>
              <a:t>】</a:t>
            </a:r>
            <a:r>
              <a:rPr lang="ja-JP" alt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アルマン</a:t>
            </a:r>
            <a:r>
              <a:rPr lang="ja-JP" altLang="en-US" sz="2000" dirty="0">
                <a:solidFill>
                  <a:prstClr val="black"/>
                </a:solidFill>
              </a:rPr>
              <a:t>に語るのを</a:t>
            </a:r>
            <a:r>
              <a:rPr lang="en-US" altLang="ja-JP" sz="2000" dirty="0">
                <a:solidFill>
                  <a:prstClr val="black"/>
                </a:solidFill>
              </a:rPr>
              <a:t>】</a:t>
            </a:r>
            <a:r>
              <a:rPr lang="ja-JP" altLang="en-US" sz="2000" dirty="0">
                <a:solidFill>
                  <a:prstClr val="black"/>
                </a:solidFill>
              </a:rPr>
              <a:t>読者に</a:t>
            </a:r>
            <a:r>
              <a:rPr lang="ja-JP" altLang="en-US" sz="2000" dirty="0" smtClean="0">
                <a:solidFill>
                  <a:prstClr val="black"/>
                </a:solidFill>
              </a:rPr>
              <a:t>語る</a:t>
            </a:r>
            <a:endParaRPr lang="en-US" altLang="ja-JP" sz="2000" dirty="0" smtClean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ja-JP" altLang="en-US" sz="2000" dirty="0" smtClean="0">
                <a:solidFill>
                  <a:prstClr val="black"/>
                </a:solidFill>
              </a:rPr>
              <a:t>　</a:t>
            </a:r>
            <a:endParaRPr lang="en-US" altLang="ja-JP" sz="2000" dirty="0" smtClean="0">
              <a:solidFill>
                <a:prstClr val="black"/>
              </a:solidFill>
            </a:endParaRPr>
          </a:p>
          <a:p>
            <a:pPr marL="0" lvl="0" indent="0" algn="ctr">
              <a:buNone/>
            </a:pPr>
            <a:r>
              <a:rPr lang="ja-JP" alt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第二次物語言説</a:t>
            </a:r>
            <a:endParaRPr lang="en-US" altLang="ja-JP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 algn="ctr">
              <a:buNone/>
            </a:pPr>
            <a:r>
              <a:rPr lang="ja-JP" altLang="en-US" sz="2000" dirty="0">
                <a:solidFill>
                  <a:prstClr val="black"/>
                </a:solidFill>
              </a:rPr>
              <a:t>第一次の語り手　</a:t>
            </a:r>
            <a:r>
              <a:rPr lang="ja-JP" alt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第二次の語り手</a:t>
            </a:r>
            <a:r>
              <a:rPr lang="ja-JP" altLang="en-US" sz="2000" dirty="0">
                <a:solidFill>
                  <a:prstClr val="black"/>
                </a:solidFill>
              </a:rPr>
              <a:t>　　→　　</a:t>
            </a:r>
            <a:r>
              <a:rPr lang="ja-JP" alt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第二次の聴き手</a:t>
            </a:r>
            <a:r>
              <a:rPr lang="ja-JP" altLang="en-US" sz="2000" dirty="0">
                <a:solidFill>
                  <a:prstClr val="black"/>
                </a:solidFill>
              </a:rPr>
              <a:t>　　第一次の聴き手</a:t>
            </a:r>
            <a:endParaRPr lang="en-US" altLang="ja-JP" sz="2000" dirty="0">
              <a:solidFill>
                <a:prstClr val="black"/>
              </a:solidFill>
            </a:endParaRPr>
          </a:p>
          <a:p>
            <a:pPr marL="0" lvl="0" indent="0" algn="ctr">
              <a:buNone/>
            </a:pPr>
            <a:endParaRPr lang="en-US" altLang="ja-JP" sz="2000" dirty="0">
              <a:solidFill>
                <a:prstClr val="black"/>
              </a:solidFill>
            </a:endParaRPr>
          </a:p>
          <a:p>
            <a:endParaRPr kumimoji="1" lang="ja-JP" altLang="en-US" sz="2000" dirty="0"/>
          </a:p>
        </p:txBody>
      </p:sp>
      <p:sp>
        <p:nvSpPr>
          <p:cNvPr id="14" name="下矢印 13"/>
          <p:cNvSpPr/>
          <p:nvPr/>
        </p:nvSpPr>
        <p:spPr>
          <a:xfrm>
            <a:off x="4418269" y="1843656"/>
            <a:ext cx="45719" cy="216024"/>
          </a:xfrm>
          <a:prstGeom prst="downArrow">
            <a:avLst/>
          </a:prstGeom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下矢印 14"/>
          <p:cNvSpPr/>
          <p:nvPr/>
        </p:nvSpPr>
        <p:spPr>
          <a:xfrm>
            <a:off x="4644008" y="5517232"/>
            <a:ext cx="45719" cy="252028"/>
          </a:xfrm>
          <a:prstGeom prst="downArrow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7904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2</a:t>
            </a:r>
            <a:r>
              <a:rPr kumimoji="1" lang="en-US" altLang="ja-JP" dirty="0" smtClean="0"/>
              <a:t>. </a:t>
            </a:r>
            <a:r>
              <a:rPr kumimoji="1" lang="ja-JP" altLang="en-US" dirty="0" smtClean="0"/>
              <a:t>語りの形式と版面の視覚効果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例</a:t>
            </a:r>
            <a:r>
              <a:rPr lang="en-US" altLang="ja-JP" dirty="0" smtClean="0"/>
              <a:t>6</a:t>
            </a:r>
            <a:r>
              <a:rPr lang="ja-JP" altLang="en-US" dirty="0" smtClean="0"/>
              <a:t>：　第一</a:t>
            </a:r>
            <a:r>
              <a:rPr lang="ja-JP" altLang="en-US" dirty="0"/>
              <a:t>次の語り手（デュマ・フィス）から第二次の語り手（アルマン）への転換</a:t>
            </a:r>
            <a:r>
              <a:rPr lang="ja-JP" altLang="en-US" dirty="0" smtClean="0"/>
              <a:t>。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　　　　　　　　　　</a:t>
            </a:r>
            <a:r>
              <a:rPr lang="ja-JP" alt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　</a:t>
            </a:r>
            <a:r>
              <a:rPr lang="ja-JP" alt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→</a:t>
            </a:r>
            <a:r>
              <a:rPr lang="ja-JP" altLang="en-US" dirty="0"/>
              <a:t>　</a:t>
            </a:r>
            <a:r>
              <a:rPr lang="ja-JP" alt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小字双行</a:t>
            </a:r>
            <a:endParaRPr lang="en-US" altLang="ja-JP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kumimoji="1" lang="en-US" altLang="ja-JP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ja-JP" altLang="en-US" dirty="0" smtClean="0"/>
              <a:t>例</a:t>
            </a:r>
            <a:r>
              <a:rPr lang="en-US" altLang="ja-JP" dirty="0" smtClean="0"/>
              <a:t>7</a:t>
            </a:r>
            <a:r>
              <a:rPr lang="ja-JP" altLang="en-US" dirty="0" smtClean="0"/>
              <a:t>：　第二次</a:t>
            </a:r>
            <a:r>
              <a:rPr lang="ja-JP" altLang="en-US" dirty="0"/>
              <a:t>物語言説における第一次物語言説の挿入</a:t>
            </a:r>
            <a:r>
              <a:rPr lang="ja-JP" altLang="en-US" dirty="0" smtClean="0"/>
              <a:t>。　　　</a:t>
            </a:r>
            <a:r>
              <a:rPr lang="ja-JP" alt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→</a:t>
            </a:r>
            <a:r>
              <a:rPr lang="ja-JP" altLang="en-US" dirty="0" smtClean="0"/>
              <a:t>　</a:t>
            </a:r>
            <a:r>
              <a:rPr lang="ja-JP" alt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行頭</a:t>
            </a:r>
            <a:r>
              <a:rPr lang="ja-JP" alt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空格</a:t>
            </a:r>
            <a:endParaRPr kumimoji="1" lang="ja-JP" alt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985315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507288" cy="706090"/>
          </a:xfrm>
        </p:spPr>
        <p:txBody>
          <a:bodyPr>
            <a:normAutofit fontScale="90000"/>
          </a:bodyPr>
          <a:lstStyle/>
          <a:p>
            <a:pPr algn="l"/>
            <a:r>
              <a:rPr kumimoji="1" lang="ja-JP" altLang="en-US" dirty="0" smtClean="0"/>
              <a:t>左：</a:t>
            </a:r>
            <a:r>
              <a:rPr lang="en-US" altLang="zh-TW" dirty="0"/>
              <a:t>1899</a:t>
            </a:r>
            <a:r>
              <a:rPr lang="zh-TW" altLang="en-US" dirty="0">
                <a:latin typeface="ＭＳ Ｐゴシック" pitchFamily="50" charset="-128"/>
                <a:ea typeface="ＭＳ Ｐゴシック" pitchFamily="50" charset="-128"/>
              </a:rPr>
              <a:t>年</a:t>
            </a:r>
            <a:r>
              <a:rPr lang="zh-TW" altLang="en-US" dirty="0" smtClean="0">
                <a:latin typeface="ＭＳ Ｐゴシック" pitchFamily="50" charset="-128"/>
                <a:ea typeface="ＭＳ Ｐゴシック" pitchFamily="50" charset="-128"/>
              </a:rPr>
              <a:t>素隠書屋本</a:t>
            </a:r>
            <a:r>
              <a:rPr lang="ja-JP" altLang="en-US" dirty="0" smtClean="0">
                <a:latin typeface="ＭＳ Ｐゴシック" pitchFamily="50" charset="-128"/>
                <a:ea typeface="ＭＳ Ｐゴシック" pitchFamily="50" charset="-128"/>
              </a:rPr>
              <a:t>（鉛活字本）</a:t>
            </a:r>
            <a:endParaRPr kumimoji="1" lang="ja-JP" altLang="en-US" dirty="0"/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826452"/>
            <a:ext cx="3528392" cy="53457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コンテンツ プレースホルダー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804393"/>
            <a:ext cx="3888432" cy="53609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テキスト ボックス 2"/>
          <p:cNvSpPr txBox="1"/>
          <p:nvPr/>
        </p:nvSpPr>
        <p:spPr>
          <a:xfrm>
            <a:off x="467544" y="6150114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4000" dirty="0"/>
              <a:t>右：</a:t>
            </a:r>
            <a:r>
              <a:rPr lang="en-US" altLang="ja-JP" sz="4000" dirty="0"/>
              <a:t>1901</a:t>
            </a:r>
            <a:r>
              <a:rPr lang="ja-JP" altLang="en-US" sz="4000" dirty="0"/>
              <a:t>年玉情瑶怨館本（石印本）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419236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1520" y="44624"/>
            <a:ext cx="8640960" cy="1373014"/>
          </a:xfrm>
        </p:spPr>
        <p:txBody>
          <a:bodyPr>
            <a:normAutofit/>
          </a:bodyPr>
          <a:lstStyle/>
          <a:p>
            <a:r>
              <a:rPr lang="ja-JP" altLang="en-US" sz="2800" dirty="0" smtClean="0"/>
              <a:t>第一次の語り手から第二次の語り手アルマンへの移行</a:t>
            </a:r>
            <a:r>
              <a:rPr lang="en-US" altLang="ja-JP" sz="2800" dirty="0" smtClean="0"/>
              <a:t/>
            </a:r>
            <a:br>
              <a:rPr lang="en-US" altLang="ja-JP" sz="2800" dirty="0" smtClean="0"/>
            </a:br>
            <a:r>
              <a:rPr lang="ja-JP" altLang="en-US" sz="2800" dirty="0" smtClean="0"/>
              <a:t>小字</a:t>
            </a:r>
            <a:r>
              <a:rPr lang="ja-JP" altLang="en-US" sz="2800" dirty="0"/>
              <a:t>双行の割注「以下均亞猛語」</a:t>
            </a:r>
            <a:endParaRPr kumimoji="1" lang="ja-JP" altLang="en-US" sz="2800" dirty="0"/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27160"/>
            <a:ext cx="3888432" cy="54580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コンテンツ プレースホルダー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3" y="1434431"/>
            <a:ext cx="4032448" cy="54185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インク 6"/>
              <p14:cNvContentPartPr/>
              <p14:nvPr/>
            </p14:nvContentPartPr>
            <p14:xfrm>
              <a:off x="1333440" y="5772240"/>
              <a:ext cx="349560" cy="368640"/>
            </p14:xfrm>
          </p:contentPart>
        </mc:Choice>
        <mc:Fallback xmlns="">
          <p:pic>
            <p:nvPicPr>
              <p:cNvPr id="7" name="インク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17600" y="5708520"/>
                <a:ext cx="381240" cy="49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インク 7"/>
              <p14:cNvContentPartPr/>
              <p14:nvPr/>
            </p14:nvContentPartPr>
            <p14:xfrm>
              <a:off x="6159600" y="4940280"/>
              <a:ext cx="311400" cy="438480"/>
            </p14:xfrm>
          </p:contentPart>
        </mc:Choice>
        <mc:Fallback xmlns="">
          <p:pic>
            <p:nvPicPr>
              <p:cNvPr id="8" name="インク 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143760" y="4876920"/>
                <a:ext cx="343080" cy="56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インク 8"/>
              <p14:cNvContentPartPr/>
              <p14:nvPr/>
            </p14:nvContentPartPr>
            <p14:xfrm>
              <a:off x="4705200" y="1073160"/>
              <a:ext cx="2273760" cy="25920"/>
            </p14:xfrm>
          </p:contentPart>
        </mc:Choice>
        <mc:Fallback xmlns="">
          <p:pic>
            <p:nvPicPr>
              <p:cNvPr id="9" name="インク 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689360" y="1009800"/>
                <a:ext cx="2305440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インク 9"/>
              <p14:cNvContentPartPr/>
              <p14:nvPr/>
            </p14:nvContentPartPr>
            <p14:xfrm>
              <a:off x="1339920" y="5740560"/>
              <a:ext cx="368640" cy="393840"/>
            </p14:xfrm>
          </p:contentPart>
        </mc:Choice>
        <mc:Fallback xmlns="">
          <p:pic>
            <p:nvPicPr>
              <p:cNvPr id="10" name="インク 9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324080" y="5676840"/>
                <a:ext cx="400320" cy="52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インク 10"/>
              <p14:cNvContentPartPr/>
              <p14:nvPr/>
            </p14:nvContentPartPr>
            <p14:xfrm>
              <a:off x="6134040" y="4940280"/>
              <a:ext cx="349560" cy="432000"/>
            </p14:xfrm>
          </p:contentPart>
        </mc:Choice>
        <mc:Fallback xmlns="">
          <p:pic>
            <p:nvPicPr>
              <p:cNvPr id="11" name="インク 10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118200" y="4876920"/>
                <a:ext cx="381240" cy="55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2" name="インク 11"/>
              <p14:cNvContentPartPr/>
              <p14:nvPr/>
            </p14:nvContentPartPr>
            <p14:xfrm>
              <a:off x="6216480" y="4921200"/>
              <a:ext cx="235440" cy="12960"/>
            </p14:xfrm>
          </p:contentPart>
        </mc:Choice>
        <mc:Fallback xmlns="">
          <p:pic>
            <p:nvPicPr>
              <p:cNvPr id="12" name="インク 11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200640" y="4857840"/>
                <a:ext cx="26712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3" name="インク 12"/>
              <p14:cNvContentPartPr/>
              <p14:nvPr/>
            </p14:nvContentPartPr>
            <p14:xfrm>
              <a:off x="6165720" y="5124600"/>
              <a:ext cx="19440" cy="298800"/>
            </p14:xfrm>
          </p:contentPart>
        </mc:Choice>
        <mc:Fallback xmlns="">
          <p:pic>
            <p:nvPicPr>
              <p:cNvPr id="13" name="インク 12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149880" y="5060880"/>
                <a:ext cx="51120" cy="42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4" name="インク 13"/>
              <p14:cNvContentPartPr/>
              <p14:nvPr/>
            </p14:nvContentPartPr>
            <p14:xfrm>
              <a:off x="4705200" y="1060560"/>
              <a:ext cx="2331000" cy="76320"/>
            </p14:xfrm>
          </p:contentPart>
        </mc:Choice>
        <mc:Fallback xmlns="">
          <p:pic>
            <p:nvPicPr>
              <p:cNvPr id="14" name="インク 13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689360" y="996840"/>
                <a:ext cx="2362680" cy="20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5" name="インク 14"/>
              <p14:cNvContentPartPr/>
              <p14:nvPr/>
            </p14:nvContentPartPr>
            <p14:xfrm>
              <a:off x="4718160" y="1111320"/>
              <a:ext cx="901800" cy="38520"/>
            </p14:xfrm>
          </p:contentPart>
        </mc:Choice>
        <mc:Fallback xmlns="">
          <p:pic>
            <p:nvPicPr>
              <p:cNvPr id="15" name="インク 14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702320" y="1047600"/>
                <a:ext cx="933840" cy="16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6" name="インク 15"/>
              <p14:cNvContentPartPr/>
              <p14:nvPr/>
            </p14:nvContentPartPr>
            <p14:xfrm>
              <a:off x="5397480" y="1060560"/>
              <a:ext cx="1632240" cy="25560"/>
            </p14:xfrm>
          </p:contentPart>
        </mc:Choice>
        <mc:Fallback xmlns="">
          <p:pic>
            <p:nvPicPr>
              <p:cNvPr id="16" name="インク 15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381640" y="996840"/>
                <a:ext cx="1663920" cy="153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254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1160</TotalTime>
  <Words>715</Words>
  <Application>Microsoft Office PowerPoint</Application>
  <PresentationFormat>画面に合わせる (4:3)</PresentationFormat>
  <Paragraphs>101</Paragraphs>
  <Slides>22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22</vt:i4>
      </vt:variant>
    </vt:vector>
  </HeadingPairs>
  <TitlesOfParts>
    <vt:vector size="23" baseType="lpstr">
      <vt:lpstr>Office ​​テーマ</vt:lpstr>
      <vt:lpstr>林訳『巴黎茶花女遺事』の語りと文体 ―「風景」の発見との関連において―</vt:lpstr>
      <vt:lpstr>PowerPoint プレゼンテーション</vt:lpstr>
      <vt:lpstr>0. 林訳『巴黎茶花女遺事』の全般的特徴</vt:lpstr>
      <vt:lpstr>1. 林訳『巴黎茶花女遺事』における「風景」／「内面」の発見</vt:lpstr>
      <vt:lpstr>PowerPoint プレゼンテーション</vt:lpstr>
      <vt:lpstr>2. 語りの形式と版面の視覚効果</vt:lpstr>
      <vt:lpstr>2. 語りの形式と版面の視覚効果</vt:lpstr>
      <vt:lpstr>左：1899年素隠書屋本（鉛活字本）</vt:lpstr>
      <vt:lpstr>第一次の語り手から第二次の語り手アルマンへの移行 小字双行の割注「以下均亞猛語」</vt:lpstr>
      <vt:lpstr>左：1923年上海商務印書館(1931年第6版)  下：1981年北京商務印書館林訳小説叢書本</vt:lpstr>
      <vt:lpstr>左：Bruxelles: Lebègue, 1848（初版本）</vt:lpstr>
      <vt:lpstr>PowerPoint プレゼンテーション</vt:lpstr>
      <vt:lpstr>第二次の語り手から第一次の語り手デュマ・フィスへの一時的な回帰：　行頭空格（頭下げ）</vt:lpstr>
      <vt:lpstr>PowerPoint プレゼンテーション</vt:lpstr>
      <vt:lpstr>PowerPoint プレゼンテーション</vt:lpstr>
      <vt:lpstr>PowerPoint プレゼンテーション</vt:lpstr>
      <vt:lpstr>3. 作中人物の発話の再現 話法の問題</vt:lpstr>
      <vt:lpstr>4. なぜ白話ではなく、文言で？</vt:lpstr>
      <vt:lpstr>「説話人」が「看官」に語る形式</vt:lpstr>
      <vt:lpstr>白話小説の「内面」引用：直接話法</vt:lpstr>
      <vt:lpstr>西永良成「解説」 （西永訳『椿姫』光文社古典新訳文庫, 2008）</vt:lpstr>
      <vt:lpstr>朝比奈弘治「解説「椿姫」：近代の愛の神話」 （朝比奈訳『椿姫』新書館, 1998）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naka</dc:creator>
  <cp:lastModifiedBy>naka-zino</cp:lastModifiedBy>
  <cp:revision>50</cp:revision>
  <dcterms:created xsi:type="dcterms:W3CDTF">2012-03-21T06:21:56Z</dcterms:created>
  <dcterms:modified xsi:type="dcterms:W3CDTF">2012-05-14T04:34:18Z</dcterms:modified>
</cp:coreProperties>
</file>