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05" r:id="rId2"/>
    <p:sldMasterId id="2147483818" r:id="rId3"/>
  </p:sldMasterIdLst>
  <p:notesMasterIdLst>
    <p:notesMasterId r:id="rId64"/>
  </p:notesMasterIdLst>
  <p:sldIdLst>
    <p:sldId id="256" r:id="rId4"/>
    <p:sldId id="289" r:id="rId5"/>
    <p:sldId id="258" r:id="rId6"/>
    <p:sldId id="259" r:id="rId7"/>
    <p:sldId id="260" r:id="rId8"/>
    <p:sldId id="261" r:id="rId9"/>
    <p:sldId id="262" r:id="rId10"/>
    <p:sldId id="322" r:id="rId11"/>
    <p:sldId id="265" r:id="rId12"/>
    <p:sldId id="266" r:id="rId13"/>
    <p:sldId id="267" r:id="rId14"/>
    <p:sldId id="268" r:id="rId15"/>
    <p:sldId id="272" r:id="rId16"/>
    <p:sldId id="269" r:id="rId17"/>
    <p:sldId id="270" r:id="rId18"/>
    <p:sldId id="271" r:id="rId19"/>
    <p:sldId id="275" r:id="rId20"/>
    <p:sldId id="280" r:id="rId21"/>
    <p:sldId id="276" r:id="rId22"/>
    <p:sldId id="279" r:id="rId23"/>
    <p:sldId id="281" r:id="rId24"/>
    <p:sldId id="282" r:id="rId25"/>
    <p:sldId id="283" r:id="rId26"/>
    <p:sldId id="284" r:id="rId27"/>
    <p:sldId id="285" r:id="rId28"/>
    <p:sldId id="286" r:id="rId29"/>
    <p:sldId id="287" r:id="rId30"/>
    <p:sldId id="288" r:id="rId31"/>
    <p:sldId id="273" r:id="rId32"/>
    <p:sldId id="274" r:id="rId33"/>
    <p:sldId id="320" r:id="rId34"/>
    <p:sldId id="291" r:id="rId35"/>
    <p:sldId id="292" r:id="rId36"/>
    <p:sldId id="293" r:id="rId37"/>
    <p:sldId id="294" r:id="rId38"/>
    <p:sldId id="295" r:id="rId39"/>
    <p:sldId id="296" r:id="rId40"/>
    <p:sldId id="297" r:id="rId41"/>
    <p:sldId id="298" r:id="rId42"/>
    <p:sldId id="299" r:id="rId43"/>
    <p:sldId id="300"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7AD3E-D838-4588-84A6-ABB1E17DF48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2F225AA6-B93A-4152-B359-965C906BFB07}">
      <dgm:prSet phldrT="[テキスト]"/>
      <dgm:spPr/>
      <dgm:t>
        <a:bodyPr/>
        <a:lstStyle/>
        <a:p>
          <a:r>
            <a:rPr kumimoji="1" lang="ja-JP" altLang="en-US" dirty="0" smtClean="0"/>
            <a:t>京劇資料</a:t>
          </a:r>
          <a:endParaRPr kumimoji="1" lang="ja-JP" altLang="en-US" dirty="0"/>
        </a:p>
      </dgm:t>
    </dgm:pt>
    <dgm:pt modelId="{EDFFA2D6-206B-4561-A466-D8A17E80E0F7}" type="parTrans" cxnId="{E53DE9ED-620C-4BCA-B2C9-5400F5B3098F}">
      <dgm:prSet/>
      <dgm:spPr/>
      <dgm:t>
        <a:bodyPr/>
        <a:lstStyle/>
        <a:p>
          <a:endParaRPr kumimoji="1" lang="ja-JP" altLang="en-US"/>
        </a:p>
      </dgm:t>
    </dgm:pt>
    <dgm:pt modelId="{23A4D48F-FB66-48AE-AEAD-59E0CA3171AA}" type="sibTrans" cxnId="{E53DE9ED-620C-4BCA-B2C9-5400F5B3098F}">
      <dgm:prSet/>
      <dgm:spPr/>
      <dgm:t>
        <a:bodyPr/>
        <a:lstStyle/>
        <a:p>
          <a:endParaRPr kumimoji="1" lang="ja-JP" altLang="en-US"/>
        </a:p>
      </dgm:t>
    </dgm:pt>
    <dgm:pt modelId="{A4E48928-CEE5-4CA2-92E9-7687F45002D3}">
      <dgm:prSet phldrT="[テキスト]"/>
      <dgm:spPr/>
      <dgm:t>
        <a:bodyPr/>
        <a:lstStyle/>
        <a:p>
          <a:r>
            <a:rPr kumimoji="1" lang="ja-JP" altLang="en-US" b="0" dirty="0" smtClean="0"/>
            <a:t>戯単（芝居番付）</a:t>
          </a:r>
          <a:endParaRPr kumimoji="1" lang="ja-JP" altLang="en-US" b="0" dirty="0"/>
        </a:p>
      </dgm:t>
    </dgm:pt>
    <dgm:pt modelId="{15D5CB65-2518-4AAA-A9C7-8E5DBE5F1E01}" type="parTrans" cxnId="{636DA677-E3BA-41BA-86AD-072D7AC09EFE}">
      <dgm:prSet/>
      <dgm:spPr/>
      <dgm:t>
        <a:bodyPr/>
        <a:lstStyle/>
        <a:p>
          <a:endParaRPr kumimoji="1" lang="ja-JP" altLang="en-US"/>
        </a:p>
      </dgm:t>
    </dgm:pt>
    <dgm:pt modelId="{84A06927-E7B3-4B19-80C1-C13E40D1A68B}" type="sibTrans" cxnId="{636DA677-E3BA-41BA-86AD-072D7AC09EFE}">
      <dgm:prSet/>
      <dgm:spPr/>
      <dgm:t>
        <a:bodyPr/>
        <a:lstStyle/>
        <a:p>
          <a:endParaRPr kumimoji="1" lang="ja-JP" altLang="en-US"/>
        </a:p>
      </dgm:t>
    </dgm:pt>
    <dgm:pt modelId="{D118CE4A-802E-49C0-B1CC-9F3708A6A405}">
      <dgm:prSet phldrT="[テキスト]"/>
      <dgm:spPr/>
      <dgm:t>
        <a:bodyPr/>
        <a:lstStyle/>
        <a:p>
          <a:r>
            <a:rPr kumimoji="1" lang="ja-JP" altLang="en-US" b="0" dirty="0" smtClean="0"/>
            <a:t>江戸時代から明治にかけて日本で流行した中国音楽</a:t>
          </a:r>
          <a:endParaRPr kumimoji="1" lang="ja-JP" altLang="en-US" b="0" dirty="0"/>
        </a:p>
      </dgm:t>
    </dgm:pt>
    <dgm:pt modelId="{F71AEF74-2E73-4B68-B3BE-060641311931}" type="parTrans" cxnId="{1FE372D6-8BBA-4049-9F07-B0CA390B69EE}">
      <dgm:prSet/>
      <dgm:spPr/>
      <dgm:t>
        <a:bodyPr/>
        <a:lstStyle/>
        <a:p>
          <a:endParaRPr kumimoji="1" lang="ja-JP" altLang="en-US"/>
        </a:p>
      </dgm:t>
    </dgm:pt>
    <dgm:pt modelId="{5148E746-3CC5-4C8C-B251-31973534AAAA}" type="sibTrans" cxnId="{1FE372D6-8BBA-4049-9F07-B0CA390B69EE}">
      <dgm:prSet/>
      <dgm:spPr/>
      <dgm:t>
        <a:bodyPr/>
        <a:lstStyle/>
        <a:p>
          <a:endParaRPr kumimoji="1" lang="ja-JP" altLang="en-US"/>
        </a:p>
      </dgm:t>
    </dgm:pt>
    <dgm:pt modelId="{9DCE5288-9FAE-460A-9EA3-22EA2BF19B56}">
      <dgm:prSet phldrT="[テキスト]"/>
      <dgm:spPr/>
      <dgm:t>
        <a:bodyPr/>
        <a:lstStyle/>
        <a:p>
          <a:r>
            <a:rPr kumimoji="1" lang="ja-JP" altLang="en-US" dirty="0" smtClean="0"/>
            <a:t>漢籍</a:t>
          </a:r>
          <a:endParaRPr kumimoji="1" lang="ja-JP" altLang="en-US" dirty="0"/>
        </a:p>
      </dgm:t>
    </dgm:pt>
    <dgm:pt modelId="{09A818FB-56D4-4098-830D-3E1833CECFD2}" type="parTrans" cxnId="{31E70A45-E57A-491D-96A9-EB20332984EF}">
      <dgm:prSet/>
      <dgm:spPr/>
      <dgm:t>
        <a:bodyPr/>
        <a:lstStyle/>
        <a:p>
          <a:endParaRPr kumimoji="1" lang="ja-JP" altLang="en-US"/>
        </a:p>
      </dgm:t>
    </dgm:pt>
    <dgm:pt modelId="{E2C35729-2100-421B-971C-35C97DA187E6}" type="sibTrans" cxnId="{31E70A45-E57A-491D-96A9-EB20332984EF}">
      <dgm:prSet/>
      <dgm:spPr/>
      <dgm:t>
        <a:bodyPr/>
        <a:lstStyle/>
        <a:p>
          <a:endParaRPr kumimoji="1" lang="ja-JP" altLang="en-US"/>
        </a:p>
      </dgm:t>
    </dgm:pt>
    <dgm:pt modelId="{6B607BAA-DF13-49DC-885D-2A9B15A789C5}">
      <dgm:prSet phldrT="[テキスト]" custT="1"/>
      <dgm:spPr/>
      <dgm:t>
        <a:bodyPr/>
        <a:lstStyle/>
        <a:p>
          <a:r>
            <a:rPr kumimoji="1" lang="ja-JP" altLang="en-US" sz="2200" b="0" dirty="0" smtClean="0"/>
            <a:t>清代（</a:t>
          </a:r>
          <a:r>
            <a:rPr kumimoji="1" lang="en-US" altLang="ja-JP" sz="2200" b="0" dirty="0" smtClean="0"/>
            <a:t>19</a:t>
          </a:r>
          <a:r>
            <a:rPr kumimoji="1" lang="ja-JP" altLang="en-US" sz="2200" b="0" dirty="0" smtClean="0"/>
            <a:t>世紀）の北京ガイドブック</a:t>
          </a:r>
          <a:endParaRPr kumimoji="1" lang="ja-JP" altLang="en-US" sz="2200" b="0" dirty="0"/>
        </a:p>
      </dgm:t>
    </dgm:pt>
    <dgm:pt modelId="{42CC2A9E-472F-41C7-9BB1-8035441FE33F}" type="parTrans" cxnId="{49D7F5E2-3D2E-41E2-AF44-5D1EF4CB7C94}">
      <dgm:prSet/>
      <dgm:spPr/>
      <dgm:t>
        <a:bodyPr/>
        <a:lstStyle/>
        <a:p>
          <a:endParaRPr kumimoji="1" lang="ja-JP" altLang="en-US"/>
        </a:p>
      </dgm:t>
    </dgm:pt>
    <dgm:pt modelId="{48AAD491-7AFE-4D89-B72B-F1AD39D5826C}" type="sibTrans" cxnId="{49D7F5E2-3D2E-41E2-AF44-5D1EF4CB7C94}">
      <dgm:prSet/>
      <dgm:spPr/>
      <dgm:t>
        <a:bodyPr/>
        <a:lstStyle/>
        <a:p>
          <a:endParaRPr kumimoji="1" lang="ja-JP" altLang="en-US"/>
        </a:p>
      </dgm:t>
    </dgm:pt>
    <dgm:pt modelId="{11778B81-BCDD-4276-9008-883419DEFC73}">
      <dgm:prSet phldrT="[テキスト]" custT="1"/>
      <dgm:spPr/>
      <dgm:t>
        <a:bodyPr/>
        <a:lstStyle/>
        <a:p>
          <a:r>
            <a:rPr kumimoji="1" lang="ja-JP" altLang="en-US" sz="2200" b="0" dirty="0" smtClean="0"/>
            <a:t>中国語</a:t>
          </a:r>
          <a:r>
            <a:rPr kumimoji="1" lang="en-US" altLang="ja-JP" sz="2200" b="0" dirty="0" smtClean="0"/>
            <a:t>=</a:t>
          </a:r>
          <a:r>
            <a:rPr kumimoji="1" lang="ja-JP" altLang="en-US" sz="2200" b="0" dirty="0" smtClean="0"/>
            <a:t>モンゴル語絵入り対訳語彙集</a:t>
          </a:r>
          <a:endParaRPr kumimoji="1" lang="ja-JP" altLang="en-US" sz="2200" b="0" dirty="0"/>
        </a:p>
      </dgm:t>
    </dgm:pt>
    <dgm:pt modelId="{4C43EDAE-68B4-4EDA-B067-28A0CC1DF789}" type="parTrans" cxnId="{C343BB0B-16D6-4D8F-9368-1CCD7B76EE3B}">
      <dgm:prSet/>
      <dgm:spPr/>
      <dgm:t>
        <a:bodyPr/>
        <a:lstStyle/>
        <a:p>
          <a:endParaRPr kumimoji="1" lang="ja-JP" altLang="en-US"/>
        </a:p>
      </dgm:t>
    </dgm:pt>
    <dgm:pt modelId="{E4F8362F-6912-4210-BFB8-E75E6AA0C7C5}" type="sibTrans" cxnId="{C343BB0B-16D6-4D8F-9368-1CCD7B76EE3B}">
      <dgm:prSet/>
      <dgm:spPr/>
      <dgm:t>
        <a:bodyPr/>
        <a:lstStyle/>
        <a:p>
          <a:endParaRPr kumimoji="1" lang="ja-JP" altLang="en-US"/>
        </a:p>
      </dgm:t>
    </dgm:pt>
    <dgm:pt modelId="{84B4F465-A629-4334-B3BF-7CA3A1C27D04}">
      <dgm:prSet phldrT="[テキスト]"/>
      <dgm:spPr/>
      <dgm:t>
        <a:bodyPr/>
        <a:lstStyle/>
        <a:p>
          <a:r>
            <a:rPr kumimoji="1" lang="ja-JP" altLang="en-US" dirty="0" smtClean="0"/>
            <a:t>明清楽</a:t>
          </a:r>
          <a:endParaRPr kumimoji="1" lang="ja-JP" altLang="en-US" dirty="0"/>
        </a:p>
      </dgm:t>
    </dgm:pt>
    <dgm:pt modelId="{03D23D0F-C564-4D7F-B0AE-69A633EE19D5}" type="parTrans" cxnId="{C4AD3619-A189-49CC-916B-8B63EEE6E624}">
      <dgm:prSet/>
      <dgm:spPr/>
      <dgm:t>
        <a:bodyPr/>
        <a:lstStyle/>
        <a:p>
          <a:endParaRPr kumimoji="1" lang="ja-JP" altLang="en-US"/>
        </a:p>
      </dgm:t>
    </dgm:pt>
    <dgm:pt modelId="{2A7A6A97-6301-458A-85E5-0010AB5C3C85}" type="sibTrans" cxnId="{C4AD3619-A189-49CC-916B-8B63EEE6E624}">
      <dgm:prSet/>
      <dgm:spPr/>
      <dgm:t>
        <a:bodyPr/>
        <a:lstStyle/>
        <a:p>
          <a:endParaRPr kumimoji="1" lang="ja-JP" altLang="en-US"/>
        </a:p>
      </dgm:t>
    </dgm:pt>
    <dgm:pt modelId="{C39B5F22-26E2-441E-9BDC-829B6D88C3FA}">
      <dgm:prSet phldrT="[テキスト]"/>
      <dgm:spPr/>
      <dgm:t>
        <a:bodyPr/>
        <a:lstStyle/>
        <a:p>
          <a:r>
            <a:rPr kumimoji="1" lang="ja-JP" altLang="en-US" dirty="0" smtClean="0"/>
            <a:t>唱本</a:t>
          </a:r>
          <a:endParaRPr kumimoji="1" lang="ja-JP" altLang="en-US" dirty="0"/>
        </a:p>
      </dgm:t>
    </dgm:pt>
    <dgm:pt modelId="{8F9F0960-187C-4B57-99A6-27853FD567C2}" type="parTrans" cxnId="{655B38D8-4933-4E52-9EC9-BDAC46CB9A65}">
      <dgm:prSet/>
      <dgm:spPr/>
      <dgm:t>
        <a:bodyPr/>
        <a:lstStyle/>
        <a:p>
          <a:endParaRPr kumimoji="1" lang="ja-JP" altLang="en-US"/>
        </a:p>
      </dgm:t>
    </dgm:pt>
    <dgm:pt modelId="{D4C53BC6-01BF-473F-9580-45A58C5B5541}" type="sibTrans" cxnId="{655B38D8-4933-4E52-9EC9-BDAC46CB9A65}">
      <dgm:prSet/>
      <dgm:spPr/>
      <dgm:t>
        <a:bodyPr/>
        <a:lstStyle/>
        <a:p>
          <a:endParaRPr kumimoji="1" lang="ja-JP" altLang="en-US"/>
        </a:p>
      </dgm:t>
    </dgm:pt>
    <dgm:pt modelId="{2A934DB0-6268-44BC-B4EC-AFD914A2B63F}">
      <dgm:prSet phldrT="[テキスト]"/>
      <dgm:spPr/>
      <dgm:t>
        <a:bodyPr/>
        <a:lstStyle/>
        <a:p>
          <a:r>
            <a:rPr kumimoji="1" lang="ja-JP" altLang="en-US" b="0" dirty="0" smtClean="0"/>
            <a:t>説唱文芸の歌詞の小冊子</a:t>
          </a:r>
          <a:endParaRPr kumimoji="1" lang="ja-JP" altLang="en-US" b="0" dirty="0"/>
        </a:p>
      </dgm:t>
    </dgm:pt>
    <dgm:pt modelId="{798B542B-9422-4078-B1A7-9D89EEBE42DB}" type="parTrans" cxnId="{764004AF-EF7E-417D-8E0F-4B6EC5054697}">
      <dgm:prSet/>
      <dgm:spPr/>
      <dgm:t>
        <a:bodyPr/>
        <a:lstStyle/>
        <a:p>
          <a:endParaRPr kumimoji="1" lang="ja-JP" altLang="en-US"/>
        </a:p>
      </dgm:t>
    </dgm:pt>
    <dgm:pt modelId="{065C8D5E-0ED2-4D06-AF71-9E013B6E6661}" type="sibTrans" cxnId="{764004AF-EF7E-417D-8E0F-4B6EC5054697}">
      <dgm:prSet/>
      <dgm:spPr/>
      <dgm:t>
        <a:bodyPr/>
        <a:lstStyle/>
        <a:p>
          <a:endParaRPr kumimoji="1" lang="ja-JP" altLang="en-US"/>
        </a:p>
      </dgm:t>
    </dgm:pt>
    <dgm:pt modelId="{E8FB186C-F9C3-408D-806B-FD225454334D}">
      <dgm:prSet/>
      <dgm:spPr/>
      <dgm:t>
        <a:bodyPr/>
        <a:lstStyle/>
        <a:p>
          <a:endParaRPr kumimoji="1" lang="ja-JP" altLang="en-US" sz="1000" dirty="0"/>
        </a:p>
      </dgm:t>
    </dgm:pt>
    <dgm:pt modelId="{68E278B1-0CFF-410D-8DE1-E83C6993C0B7}" type="parTrans" cxnId="{908382E2-853F-4CAA-8E3F-053797F51773}">
      <dgm:prSet/>
      <dgm:spPr/>
      <dgm:t>
        <a:bodyPr/>
        <a:lstStyle/>
        <a:p>
          <a:endParaRPr kumimoji="1" lang="ja-JP" altLang="en-US"/>
        </a:p>
      </dgm:t>
    </dgm:pt>
    <dgm:pt modelId="{CE419B1A-0409-4CA6-A0EA-22464A5903B8}" type="sibTrans" cxnId="{908382E2-853F-4CAA-8E3F-053797F51773}">
      <dgm:prSet/>
      <dgm:spPr/>
      <dgm:t>
        <a:bodyPr/>
        <a:lstStyle/>
        <a:p>
          <a:endParaRPr kumimoji="1" lang="ja-JP" altLang="en-US"/>
        </a:p>
      </dgm:t>
    </dgm:pt>
    <dgm:pt modelId="{D07990A3-7C84-4779-8899-3633A0E2DE64}" type="pres">
      <dgm:prSet presAssocID="{8577AD3E-D838-4588-84A6-ABB1E17DF48E}" presName="Name0" presStyleCnt="0">
        <dgm:presLayoutVars>
          <dgm:dir/>
          <dgm:animLvl val="lvl"/>
          <dgm:resizeHandles val="exact"/>
        </dgm:presLayoutVars>
      </dgm:prSet>
      <dgm:spPr/>
      <dgm:t>
        <a:bodyPr/>
        <a:lstStyle/>
        <a:p>
          <a:endParaRPr kumimoji="1" lang="ja-JP" altLang="en-US"/>
        </a:p>
      </dgm:t>
    </dgm:pt>
    <dgm:pt modelId="{3BFC8518-B1B2-43F8-B17D-BF41F71ABDFE}" type="pres">
      <dgm:prSet presAssocID="{2F225AA6-B93A-4152-B359-965C906BFB07}" presName="linNode" presStyleCnt="0"/>
      <dgm:spPr/>
    </dgm:pt>
    <dgm:pt modelId="{EE13CA78-46A3-4591-922C-DF6BCA846715}" type="pres">
      <dgm:prSet presAssocID="{2F225AA6-B93A-4152-B359-965C906BFB07}" presName="parentText" presStyleLbl="node1" presStyleIdx="0" presStyleCnt="4">
        <dgm:presLayoutVars>
          <dgm:chMax val="1"/>
          <dgm:bulletEnabled val="1"/>
        </dgm:presLayoutVars>
      </dgm:prSet>
      <dgm:spPr/>
      <dgm:t>
        <a:bodyPr/>
        <a:lstStyle/>
        <a:p>
          <a:endParaRPr kumimoji="1" lang="ja-JP" altLang="en-US"/>
        </a:p>
      </dgm:t>
    </dgm:pt>
    <dgm:pt modelId="{B1C9D186-7C77-4D1B-B042-50C29805A40E}" type="pres">
      <dgm:prSet presAssocID="{2F225AA6-B93A-4152-B359-965C906BFB07}" presName="descendantText" presStyleLbl="alignAccFollowNode1" presStyleIdx="0" presStyleCnt="4">
        <dgm:presLayoutVars>
          <dgm:bulletEnabled val="1"/>
        </dgm:presLayoutVars>
      </dgm:prSet>
      <dgm:spPr/>
      <dgm:t>
        <a:bodyPr/>
        <a:lstStyle/>
        <a:p>
          <a:endParaRPr kumimoji="1" lang="ja-JP" altLang="en-US"/>
        </a:p>
      </dgm:t>
    </dgm:pt>
    <dgm:pt modelId="{735ACAA3-D730-49D9-B292-8A1D36610884}" type="pres">
      <dgm:prSet presAssocID="{23A4D48F-FB66-48AE-AEAD-59E0CA3171AA}" presName="sp" presStyleCnt="0"/>
      <dgm:spPr/>
    </dgm:pt>
    <dgm:pt modelId="{331C9893-B498-4F87-9005-01F2AE1EA2FA}" type="pres">
      <dgm:prSet presAssocID="{C39B5F22-26E2-441E-9BDC-829B6D88C3FA}" presName="linNode" presStyleCnt="0"/>
      <dgm:spPr/>
    </dgm:pt>
    <dgm:pt modelId="{9AC544CD-4B9D-418E-875E-617AD1CAA254}" type="pres">
      <dgm:prSet presAssocID="{C39B5F22-26E2-441E-9BDC-829B6D88C3FA}" presName="parentText" presStyleLbl="node1" presStyleIdx="1" presStyleCnt="4">
        <dgm:presLayoutVars>
          <dgm:chMax val="1"/>
          <dgm:bulletEnabled val="1"/>
        </dgm:presLayoutVars>
      </dgm:prSet>
      <dgm:spPr/>
      <dgm:t>
        <a:bodyPr/>
        <a:lstStyle/>
        <a:p>
          <a:endParaRPr kumimoji="1" lang="ja-JP" altLang="en-US"/>
        </a:p>
      </dgm:t>
    </dgm:pt>
    <dgm:pt modelId="{72AC13EF-DD88-4C80-A582-AF53084AD254}" type="pres">
      <dgm:prSet presAssocID="{C39B5F22-26E2-441E-9BDC-829B6D88C3FA}" presName="descendantText" presStyleLbl="alignAccFollowNode1" presStyleIdx="1" presStyleCnt="4">
        <dgm:presLayoutVars>
          <dgm:bulletEnabled val="1"/>
        </dgm:presLayoutVars>
      </dgm:prSet>
      <dgm:spPr/>
      <dgm:t>
        <a:bodyPr/>
        <a:lstStyle/>
        <a:p>
          <a:endParaRPr kumimoji="1" lang="ja-JP" altLang="en-US"/>
        </a:p>
      </dgm:t>
    </dgm:pt>
    <dgm:pt modelId="{C2E4030C-29B4-40D4-AC6A-E2FF34FFE2D4}" type="pres">
      <dgm:prSet presAssocID="{D4C53BC6-01BF-473F-9580-45A58C5B5541}" presName="sp" presStyleCnt="0"/>
      <dgm:spPr/>
    </dgm:pt>
    <dgm:pt modelId="{D11E5572-8956-4F92-BC5D-915AD60153D8}" type="pres">
      <dgm:prSet presAssocID="{84B4F465-A629-4334-B3BF-7CA3A1C27D04}" presName="linNode" presStyleCnt="0"/>
      <dgm:spPr/>
    </dgm:pt>
    <dgm:pt modelId="{0567C56E-545C-47D7-AA77-4F2BC3BF0797}" type="pres">
      <dgm:prSet presAssocID="{84B4F465-A629-4334-B3BF-7CA3A1C27D04}" presName="parentText" presStyleLbl="node1" presStyleIdx="2" presStyleCnt="4" custLinFactNeighborY="3609">
        <dgm:presLayoutVars>
          <dgm:chMax val="1"/>
          <dgm:bulletEnabled val="1"/>
        </dgm:presLayoutVars>
      </dgm:prSet>
      <dgm:spPr/>
      <dgm:t>
        <a:bodyPr/>
        <a:lstStyle/>
        <a:p>
          <a:endParaRPr kumimoji="1" lang="ja-JP" altLang="en-US"/>
        </a:p>
      </dgm:t>
    </dgm:pt>
    <dgm:pt modelId="{616DDD11-5D47-4CEE-B2DF-1A13801486FF}" type="pres">
      <dgm:prSet presAssocID="{84B4F465-A629-4334-B3BF-7CA3A1C27D04}" presName="descendantText" presStyleLbl="alignAccFollowNode1" presStyleIdx="2" presStyleCnt="4">
        <dgm:presLayoutVars>
          <dgm:bulletEnabled val="1"/>
        </dgm:presLayoutVars>
      </dgm:prSet>
      <dgm:spPr/>
      <dgm:t>
        <a:bodyPr/>
        <a:lstStyle/>
        <a:p>
          <a:endParaRPr kumimoji="1" lang="ja-JP" altLang="en-US"/>
        </a:p>
      </dgm:t>
    </dgm:pt>
    <dgm:pt modelId="{2CE7A8FD-D64B-44C5-AEE3-9AD5D79612C5}" type="pres">
      <dgm:prSet presAssocID="{2A7A6A97-6301-458A-85E5-0010AB5C3C85}" presName="sp" presStyleCnt="0"/>
      <dgm:spPr/>
    </dgm:pt>
    <dgm:pt modelId="{AF13096D-44EA-4580-A22D-66B3300D9682}" type="pres">
      <dgm:prSet presAssocID="{9DCE5288-9FAE-460A-9EA3-22EA2BF19B56}" presName="linNode" presStyleCnt="0"/>
      <dgm:spPr/>
    </dgm:pt>
    <dgm:pt modelId="{0ADA6F8B-42A5-4D86-9F2D-7E37EA6BD59F}" type="pres">
      <dgm:prSet presAssocID="{9DCE5288-9FAE-460A-9EA3-22EA2BF19B56}" presName="parentText" presStyleLbl="node1" presStyleIdx="3" presStyleCnt="4" custLinFactNeighborY="2463">
        <dgm:presLayoutVars>
          <dgm:chMax val="1"/>
          <dgm:bulletEnabled val="1"/>
        </dgm:presLayoutVars>
      </dgm:prSet>
      <dgm:spPr/>
      <dgm:t>
        <a:bodyPr/>
        <a:lstStyle/>
        <a:p>
          <a:endParaRPr kumimoji="1" lang="ja-JP" altLang="en-US"/>
        </a:p>
      </dgm:t>
    </dgm:pt>
    <dgm:pt modelId="{99769D71-A613-4442-BF19-BC1EE1076D6B}" type="pres">
      <dgm:prSet presAssocID="{9DCE5288-9FAE-460A-9EA3-22EA2BF19B56}" presName="descendantText" presStyleLbl="alignAccFollowNode1" presStyleIdx="3" presStyleCnt="4">
        <dgm:presLayoutVars>
          <dgm:bulletEnabled val="1"/>
        </dgm:presLayoutVars>
      </dgm:prSet>
      <dgm:spPr/>
      <dgm:t>
        <a:bodyPr/>
        <a:lstStyle/>
        <a:p>
          <a:endParaRPr kumimoji="1" lang="ja-JP" altLang="en-US"/>
        </a:p>
      </dgm:t>
    </dgm:pt>
  </dgm:ptLst>
  <dgm:cxnLst>
    <dgm:cxn modelId="{845155AB-49AD-491B-82A9-4506CBBFDDE3}" type="presOf" srcId="{11778B81-BCDD-4276-9008-883419DEFC73}" destId="{99769D71-A613-4442-BF19-BC1EE1076D6B}" srcOrd="0" destOrd="1" presId="urn:microsoft.com/office/officeart/2005/8/layout/vList5"/>
    <dgm:cxn modelId="{1FE372D6-8BBA-4049-9F07-B0CA390B69EE}" srcId="{84B4F465-A629-4334-B3BF-7CA3A1C27D04}" destId="{D118CE4A-802E-49C0-B1CC-9F3708A6A405}" srcOrd="0" destOrd="0" parTransId="{F71AEF74-2E73-4B68-B3BE-060641311931}" sibTransId="{5148E746-3CC5-4C8C-B251-31973534AAAA}"/>
    <dgm:cxn modelId="{FC7D8BCF-648E-4CB7-9071-8957326A03C4}" type="presOf" srcId="{6B607BAA-DF13-49DC-885D-2A9B15A789C5}" destId="{99769D71-A613-4442-BF19-BC1EE1076D6B}" srcOrd="0" destOrd="0" presId="urn:microsoft.com/office/officeart/2005/8/layout/vList5"/>
    <dgm:cxn modelId="{655B38D8-4933-4E52-9EC9-BDAC46CB9A65}" srcId="{8577AD3E-D838-4588-84A6-ABB1E17DF48E}" destId="{C39B5F22-26E2-441E-9BDC-829B6D88C3FA}" srcOrd="1" destOrd="0" parTransId="{8F9F0960-187C-4B57-99A6-27853FD567C2}" sibTransId="{D4C53BC6-01BF-473F-9580-45A58C5B5541}"/>
    <dgm:cxn modelId="{25C32169-64C2-4252-A737-281523F6CE5D}" type="presOf" srcId="{84B4F465-A629-4334-B3BF-7CA3A1C27D04}" destId="{0567C56E-545C-47D7-AA77-4F2BC3BF0797}" srcOrd="0" destOrd="0" presId="urn:microsoft.com/office/officeart/2005/8/layout/vList5"/>
    <dgm:cxn modelId="{C8BBD1A1-B9A7-4ADC-8ABF-F371CDEEC53C}" type="presOf" srcId="{A4E48928-CEE5-4CA2-92E9-7687F45002D3}" destId="{B1C9D186-7C77-4D1B-B042-50C29805A40E}" srcOrd="0" destOrd="0" presId="urn:microsoft.com/office/officeart/2005/8/layout/vList5"/>
    <dgm:cxn modelId="{49D7F5E2-3D2E-41E2-AF44-5D1EF4CB7C94}" srcId="{9DCE5288-9FAE-460A-9EA3-22EA2BF19B56}" destId="{6B607BAA-DF13-49DC-885D-2A9B15A789C5}" srcOrd="0" destOrd="0" parTransId="{42CC2A9E-472F-41C7-9BB1-8035441FE33F}" sibTransId="{48AAD491-7AFE-4D89-B72B-F1AD39D5826C}"/>
    <dgm:cxn modelId="{E04F3A38-36CB-48B2-B50F-368A8818E120}" type="presOf" srcId="{2A934DB0-6268-44BC-B4EC-AFD914A2B63F}" destId="{72AC13EF-DD88-4C80-A582-AF53084AD254}" srcOrd="0" destOrd="0" presId="urn:microsoft.com/office/officeart/2005/8/layout/vList5"/>
    <dgm:cxn modelId="{3CB8000F-27EC-491F-BB6B-36C0994348F0}" type="presOf" srcId="{9DCE5288-9FAE-460A-9EA3-22EA2BF19B56}" destId="{0ADA6F8B-42A5-4D86-9F2D-7E37EA6BD59F}" srcOrd="0" destOrd="0" presId="urn:microsoft.com/office/officeart/2005/8/layout/vList5"/>
    <dgm:cxn modelId="{8BE95DA7-E658-43D5-8126-AF9E23EF671E}" type="presOf" srcId="{D118CE4A-802E-49C0-B1CC-9F3708A6A405}" destId="{616DDD11-5D47-4CEE-B2DF-1A13801486FF}" srcOrd="0" destOrd="0" presId="urn:microsoft.com/office/officeart/2005/8/layout/vList5"/>
    <dgm:cxn modelId="{F3947307-2B40-47BD-8E14-C39EF8B7ACBF}" type="presOf" srcId="{2F225AA6-B93A-4152-B359-965C906BFB07}" destId="{EE13CA78-46A3-4591-922C-DF6BCA846715}" srcOrd="0" destOrd="0" presId="urn:microsoft.com/office/officeart/2005/8/layout/vList5"/>
    <dgm:cxn modelId="{C343BB0B-16D6-4D8F-9368-1CCD7B76EE3B}" srcId="{9DCE5288-9FAE-460A-9EA3-22EA2BF19B56}" destId="{11778B81-BCDD-4276-9008-883419DEFC73}" srcOrd="1" destOrd="0" parTransId="{4C43EDAE-68B4-4EDA-B067-28A0CC1DF789}" sibTransId="{E4F8362F-6912-4210-BFB8-E75E6AA0C7C5}"/>
    <dgm:cxn modelId="{31E70A45-E57A-491D-96A9-EB20332984EF}" srcId="{8577AD3E-D838-4588-84A6-ABB1E17DF48E}" destId="{9DCE5288-9FAE-460A-9EA3-22EA2BF19B56}" srcOrd="3" destOrd="0" parTransId="{09A818FB-56D4-4098-830D-3E1833CECFD2}" sibTransId="{E2C35729-2100-421B-971C-35C97DA187E6}"/>
    <dgm:cxn modelId="{908382E2-853F-4CAA-8E3F-053797F51773}" srcId="{9DCE5288-9FAE-460A-9EA3-22EA2BF19B56}" destId="{E8FB186C-F9C3-408D-806B-FD225454334D}" srcOrd="2" destOrd="0" parTransId="{68E278B1-0CFF-410D-8DE1-E83C6993C0B7}" sibTransId="{CE419B1A-0409-4CA6-A0EA-22464A5903B8}"/>
    <dgm:cxn modelId="{F7574E88-D9CF-478B-8F4B-542657F97AE5}" type="presOf" srcId="{E8FB186C-F9C3-408D-806B-FD225454334D}" destId="{99769D71-A613-4442-BF19-BC1EE1076D6B}" srcOrd="0" destOrd="2" presId="urn:microsoft.com/office/officeart/2005/8/layout/vList5"/>
    <dgm:cxn modelId="{C4AD3619-A189-49CC-916B-8B63EEE6E624}" srcId="{8577AD3E-D838-4588-84A6-ABB1E17DF48E}" destId="{84B4F465-A629-4334-B3BF-7CA3A1C27D04}" srcOrd="2" destOrd="0" parTransId="{03D23D0F-C564-4D7F-B0AE-69A633EE19D5}" sibTransId="{2A7A6A97-6301-458A-85E5-0010AB5C3C85}"/>
    <dgm:cxn modelId="{E53DE9ED-620C-4BCA-B2C9-5400F5B3098F}" srcId="{8577AD3E-D838-4588-84A6-ABB1E17DF48E}" destId="{2F225AA6-B93A-4152-B359-965C906BFB07}" srcOrd="0" destOrd="0" parTransId="{EDFFA2D6-206B-4561-A466-D8A17E80E0F7}" sibTransId="{23A4D48F-FB66-48AE-AEAD-59E0CA3171AA}"/>
    <dgm:cxn modelId="{636DA677-E3BA-41BA-86AD-072D7AC09EFE}" srcId="{2F225AA6-B93A-4152-B359-965C906BFB07}" destId="{A4E48928-CEE5-4CA2-92E9-7687F45002D3}" srcOrd="0" destOrd="0" parTransId="{15D5CB65-2518-4AAA-A9C7-8E5DBE5F1E01}" sibTransId="{84A06927-E7B3-4B19-80C1-C13E40D1A68B}"/>
    <dgm:cxn modelId="{764004AF-EF7E-417D-8E0F-4B6EC5054697}" srcId="{C39B5F22-26E2-441E-9BDC-829B6D88C3FA}" destId="{2A934DB0-6268-44BC-B4EC-AFD914A2B63F}" srcOrd="0" destOrd="0" parTransId="{798B542B-9422-4078-B1A7-9D89EEBE42DB}" sibTransId="{065C8D5E-0ED2-4D06-AF71-9E013B6E6661}"/>
    <dgm:cxn modelId="{7B89E778-9420-4829-9049-8A5432AB9E98}" type="presOf" srcId="{C39B5F22-26E2-441E-9BDC-829B6D88C3FA}" destId="{9AC544CD-4B9D-418E-875E-617AD1CAA254}" srcOrd="0" destOrd="0" presId="urn:microsoft.com/office/officeart/2005/8/layout/vList5"/>
    <dgm:cxn modelId="{56EA51AB-77DB-4DAE-9F87-8B7229DECF5E}" type="presOf" srcId="{8577AD3E-D838-4588-84A6-ABB1E17DF48E}" destId="{D07990A3-7C84-4779-8899-3633A0E2DE64}" srcOrd="0" destOrd="0" presId="urn:microsoft.com/office/officeart/2005/8/layout/vList5"/>
    <dgm:cxn modelId="{BFC3E084-DDCA-4D3A-A65B-7BBAB200E424}" type="presParOf" srcId="{D07990A3-7C84-4779-8899-3633A0E2DE64}" destId="{3BFC8518-B1B2-43F8-B17D-BF41F71ABDFE}" srcOrd="0" destOrd="0" presId="urn:microsoft.com/office/officeart/2005/8/layout/vList5"/>
    <dgm:cxn modelId="{5E26668B-477C-4184-9AC5-7D56AF888B22}" type="presParOf" srcId="{3BFC8518-B1B2-43F8-B17D-BF41F71ABDFE}" destId="{EE13CA78-46A3-4591-922C-DF6BCA846715}" srcOrd="0" destOrd="0" presId="urn:microsoft.com/office/officeart/2005/8/layout/vList5"/>
    <dgm:cxn modelId="{E78F6604-26A7-4317-A436-4166567C3B3B}" type="presParOf" srcId="{3BFC8518-B1B2-43F8-B17D-BF41F71ABDFE}" destId="{B1C9D186-7C77-4D1B-B042-50C29805A40E}" srcOrd="1" destOrd="0" presId="urn:microsoft.com/office/officeart/2005/8/layout/vList5"/>
    <dgm:cxn modelId="{32A42A4A-3AE5-428F-94E6-A9E68C531AFD}" type="presParOf" srcId="{D07990A3-7C84-4779-8899-3633A0E2DE64}" destId="{735ACAA3-D730-49D9-B292-8A1D36610884}" srcOrd="1" destOrd="0" presId="urn:microsoft.com/office/officeart/2005/8/layout/vList5"/>
    <dgm:cxn modelId="{EDF559C3-D863-497B-963F-F2387F4BB6AD}" type="presParOf" srcId="{D07990A3-7C84-4779-8899-3633A0E2DE64}" destId="{331C9893-B498-4F87-9005-01F2AE1EA2FA}" srcOrd="2" destOrd="0" presId="urn:microsoft.com/office/officeart/2005/8/layout/vList5"/>
    <dgm:cxn modelId="{A857BA4F-8603-4035-92DA-E11AFE1E0BE6}" type="presParOf" srcId="{331C9893-B498-4F87-9005-01F2AE1EA2FA}" destId="{9AC544CD-4B9D-418E-875E-617AD1CAA254}" srcOrd="0" destOrd="0" presId="urn:microsoft.com/office/officeart/2005/8/layout/vList5"/>
    <dgm:cxn modelId="{42D5A94D-7A96-4090-97AA-1D0C1B979D51}" type="presParOf" srcId="{331C9893-B498-4F87-9005-01F2AE1EA2FA}" destId="{72AC13EF-DD88-4C80-A582-AF53084AD254}" srcOrd="1" destOrd="0" presId="urn:microsoft.com/office/officeart/2005/8/layout/vList5"/>
    <dgm:cxn modelId="{10DA7768-923F-442B-B064-818AFED2E5F9}" type="presParOf" srcId="{D07990A3-7C84-4779-8899-3633A0E2DE64}" destId="{C2E4030C-29B4-40D4-AC6A-E2FF34FFE2D4}" srcOrd="3" destOrd="0" presId="urn:microsoft.com/office/officeart/2005/8/layout/vList5"/>
    <dgm:cxn modelId="{AE01B1A0-6C5B-4C5A-B657-45B8DFCAB2B1}" type="presParOf" srcId="{D07990A3-7C84-4779-8899-3633A0E2DE64}" destId="{D11E5572-8956-4F92-BC5D-915AD60153D8}" srcOrd="4" destOrd="0" presId="urn:microsoft.com/office/officeart/2005/8/layout/vList5"/>
    <dgm:cxn modelId="{F5B16E28-BF5B-43CF-851D-B13CA58D092D}" type="presParOf" srcId="{D11E5572-8956-4F92-BC5D-915AD60153D8}" destId="{0567C56E-545C-47D7-AA77-4F2BC3BF0797}" srcOrd="0" destOrd="0" presId="urn:microsoft.com/office/officeart/2005/8/layout/vList5"/>
    <dgm:cxn modelId="{A0AEF860-9E07-4746-8C63-8AB769B72586}" type="presParOf" srcId="{D11E5572-8956-4F92-BC5D-915AD60153D8}" destId="{616DDD11-5D47-4CEE-B2DF-1A13801486FF}" srcOrd="1" destOrd="0" presId="urn:microsoft.com/office/officeart/2005/8/layout/vList5"/>
    <dgm:cxn modelId="{1D68BAD5-363C-4EF7-98CC-D85A4BB0632F}" type="presParOf" srcId="{D07990A3-7C84-4779-8899-3633A0E2DE64}" destId="{2CE7A8FD-D64B-44C5-AEE3-9AD5D79612C5}" srcOrd="5" destOrd="0" presId="urn:microsoft.com/office/officeart/2005/8/layout/vList5"/>
    <dgm:cxn modelId="{6FE67254-3965-4727-884E-650ECF0F8415}" type="presParOf" srcId="{D07990A3-7C84-4779-8899-3633A0E2DE64}" destId="{AF13096D-44EA-4580-A22D-66B3300D9682}" srcOrd="6" destOrd="0" presId="urn:microsoft.com/office/officeart/2005/8/layout/vList5"/>
    <dgm:cxn modelId="{72A22AFE-7E90-46F2-989E-C7FFBCAE319D}" type="presParOf" srcId="{AF13096D-44EA-4580-A22D-66B3300D9682}" destId="{0ADA6F8B-42A5-4D86-9F2D-7E37EA6BD59F}" srcOrd="0" destOrd="0" presId="urn:microsoft.com/office/officeart/2005/8/layout/vList5"/>
    <dgm:cxn modelId="{FE926A5B-7397-4581-81EB-5F65CE6A202E}" type="presParOf" srcId="{AF13096D-44EA-4580-A22D-66B3300D9682}" destId="{99769D71-A613-4442-BF19-BC1EE1076D6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24D572-EFE6-482E-A811-89C8F4EA248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FC2FDBA3-8CA6-4FFD-A576-C4A63A7CA55B}">
      <dgm:prSet phldrT="[テキスト]"/>
      <dgm:spPr/>
      <dgm:t>
        <a:bodyPr/>
        <a:lstStyle/>
        <a:p>
          <a:r>
            <a:rPr kumimoji="1" lang="ja-JP" altLang="en-US" dirty="0" smtClean="0"/>
            <a:t>周作人</a:t>
          </a:r>
          <a:endParaRPr kumimoji="1" lang="ja-JP" altLang="en-US" dirty="0"/>
        </a:p>
      </dgm:t>
    </dgm:pt>
    <dgm:pt modelId="{EF3AFC24-EC85-4909-8031-1490054DBC25}" type="parTrans" cxnId="{5472EAFE-5A48-4C18-825F-B848DEE02B97}">
      <dgm:prSet/>
      <dgm:spPr/>
      <dgm:t>
        <a:bodyPr/>
        <a:lstStyle/>
        <a:p>
          <a:endParaRPr kumimoji="1" lang="ja-JP" altLang="en-US"/>
        </a:p>
      </dgm:t>
    </dgm:pt>
    <dgm:pt modelId="{5825DDF9-06CB-493B-8A36-5C5D5EE573DF}" type="sibTrans" cxnId="{5472EAFE-5A48-4C18-825F-B848DEE02B97}">
      <dgm:prSet/>
      <dgm:spPr/>
      <dgm:t>
        <a:bodyPr/>
        <a:lstStyle/>
        <a:p>
          <a:endParaRPr kumimoji="1" lang="ja-JP" altLang="en-US"/>
        </a:p>
      </dgm:t>
    </dgm:pt>
    <dgm:pt modelId="{09FB30B0-DA2C-496C-A53A-0929D7E80DB2}">
      <dgm:prSet phldrT="[テキスト]"/>
      <dgm:spPr/>
      <dgm:t>
        <a:bodyPr/>
        <a:lstStyle/>
        <a:p>
          <a:r>
            <a:rPr kumimoji="1" lang="ja-JP" altLang="en-US" dirty="0" smtClean="0"/>
            <a:t>周作人日記に記された濱一衛</a:t>
          </a:r>
          <a:endParaRPr kumimoji="1" lang="ja-JP" altLang="en-US" dirty="0"/>
        </a:p>
      </dgm:t>
    </dgm:pt>
    <dgm:pt modelId="{06393B59-3FEF-4374-A794-663420E96DEB}" type="parTrans" cxnId="{13152490-7DFB-47DA-AF79-7D9B2757D147}">
      <dgm:prSet/>
      <dgm:spPr/>
      <dgm:t>
        <a:bodyPr/>
        <a:lstStyle/>
        <a:p>
          <a:endParaRPr kumimoji="1" lang="ja-JP" altLang="en-US"/>
        </a:p>
      </dgm:t>
    </dgm:pt>
    <dgm:pt modelId="{7E4DD875-D2E5-4421-B152-4D25419CF164}" type="sibTrans" cxnId="{13152490-7DFB-47DA-AF79-7D9B2757D147}">
      <dgm:prSet/>
      <dgm:spPr/>
      <dgm:t>
        <a:bodyPr/>
        <a:lstStyle/>
        <a:p>
          <a:endParaRPr kumimoji="1" lang="ja-JP" altLang="en-US"/>
        </a:p>
      </dgm:t>
    </dgm:pt>
    <dgm:pt modelId="{895B44AA-4F05-447F-8D18-8624B9908C5D}">
      <dgm:prSet phldrT="[テキスト]"/>
      <dgm:spPr/>
      <dgm:t>
        <a:bodyPr/>
        <a:lstStyle/>
        <a:p>
          <a:r>
            <a:rPr kumimoji="1" lang="ja-JP" altLang="en-US" dirty="0" smtClean="0"/>
            <a:t>周作人から贈られた署名入り本</a:t>
          </a:r>
          <a:endParaRPr kumimoji="1" lang="ja-JP" altLang="en-US" dirty="0"/>
        </a:p>
      </dgm:t>
    </dgm:pt>
    <dgm:pt modelId="{544C43CF-21AF-4B82-9255-1D6E3919F143}" type="parTrans" cxnId="{07EA48C5-0A7A-46E7-A628-409BEBEC1D2A}">
      <dgm:prSet/>
      <dgm:spPr/>
      <dgm:t>
        <a:bodyPr/>
        <a:lstStyle/>
        <a:p>
          <a:endParaRPr kumimoji="1" lang="ja-JP" altLang="en-US"/>
        </a:p>
      </dgm:t>
    </dgm:pt>
    <dgm:pt modelId="{5869151C-A98F-4CB1-B94D-9A2AC691E685}" type="sibTrans" cxnId="{07EA48C5-0A7A-46E7-A628-409BEBEC1D2A}">
      <dgm:prSet/>
      <dgm:spPr/>
      <dgm:t>
        <a:bodyPr/>
        <a:lstStyle/>
        <a:p>
          <a:endParaRPr kumimoji="1" lang="ja-JP" altLang="en-US"/>
        </a:p>
      </dgm:t>
    </dgm:pt>
    <dgm:pt modelId="{41B293AF-DFED-412E-8743-492ED114879B}">
      <dgm:prSet phldrT="[テキスト]"/>
      <dgm:spPr/>
      <dgm:t>
        <a:bodyPr/>
        <a:lstStyle/>
        <a:p>
          <a:r>
            <a:rPr kumimoji="1" lang="ja-JP" altLang="en-US" dirty="0" smtClean="0"/>
            <a:t>欧陽予倩</a:t>
          </a:r>
          <a:endParaRPr kumimoji="1" lang="ja-JP" altLang="en-US" dirty="0"/>
        </a:p>
      </dgm:t>
    </dgm:pt>
    <dgm:pt modelId="{01E754D6-8C7B-45E1-B3D6-B2D397CDFB4C}" type="parTrans" cxnId="{0CFA85D9-067C-4C2E-A90A-4AE2D746A95C}">
      <dgm:prSet/>
      <dgm:spPr/>
      <dgm:t>
        <a:bodyPr/>
        <a:lstStyle/>
        <a:p>
          <a:endParaRPr kumimoji="1" lang="ja-JP" altLang="en-US"/>
        </a:p>
      </dgm:t>
    </dgm:pt>
    <dgm:pt modelId="{A41EF763-DDD8-4578-AC18-B6535A444EA1}" type="sibTrans" cxnId="{0CFA85D9-067C-4C2E-A90A-4AE2D746A95C}">
      <dgm:prSet/>
      <dgm:spPr/>
      <dgm:t>
        <a:bodyPr/>
        <a:lstStyle/>
        <a:p>
          <a:endParaRPr kumimoji="1" lang="ja-JP" altLang="en-US"/>
        </a:p>
      </dgm:t>
    </dgm:pt>
    <dgm:pt modelId="{A2F90FBB-E5D4-4EC1-80C6-6510BBBE6BE4}">
      <dgm:prSet phldrT="[テキスト]"/>
      <dgm:spPr/>
      <dgm:t>
        <a:bodyPr/>
        <a:lstStyle/>
        <a:p>
          <a:r>
            <a:rPr kumimoji="1" lang="ja-JP" altLang="en-US" dirty="0" smtClean="0"/>
            <a:t>欧陽予倩の書簡</a:t>
          </a:r>
          <a:endParaRPr kumimoji="1" lang="ja-JP" altLang="en-US" dirty="0"/>
        </a:p>
      </dgm:t>
    </dgm:pt>
    <dgm:pt modelId="{3AEC4707-BE13-4A96-92A9-67D81B56579C}" type="parTrans" cxnId="{980E524C-DCC8-4C96-9A02-1C68BD51D38D}">
      <dgm:prSet/>
      <dgm:spPr/>
      <dgm:t>
        <a:bodyPr/>
        <a:lstStyle/>
        <a:p>
          <a:endParaRPr kumimoji="1" lang="ja-JP" altLang="en-US"/>
        </a:p>
      </dgm:t>
    </dgm:pt>
    <dgm:pt modelId="{3469AD9F-E0B8-4A69-903E-FFA79E80EB83}" type="sibTrans" cxnId="{980E524C-DCC8-4C96-9A02-1C68BD51D38D}">
      <dgm:prSet/>
      <dgm:spPr/>
      <dgm:t>
        <a:bodyPr/>
        <a:lstStyle/>
        <a:p>
          <a:endParaRPr kumimoji="1" lang="ja-JP" altLang="en-US"/>
        </a:p>
      </dgm:t>
    </dgm:pt>
    <dgm:pt modelId="{E4A6F91B-0977-4383-BB2C-76E97778A522}">
      <dgm:prSet phldrT="[テキスト]"/>
      <dgm:spPr/>
      <dgm:t>
        <a:bodyPr/>
        <a:lstStyle/>
        <a:p>
          <a:r>
            <a:rPr kumimoji="1" lang="ja-JP" altLang="en-US" dirty="0" smtClean="0"/>
            <a:t>濱一衛自身</a:t>
          </a:r>
          <a:endParaRPr kumimoji="1" lang="ja-JP" altLang="en-US" dirty="0"/>
        </a:p>
      </dgm:t>
    </dgm:pt>
    <dgm:pt modelId="{5C7027A4-FCD5-4086-9A8F-90DA46019775}" type="parTrans" cxnId="{428C6A34-C8C6-4F28-ACBE-1A17396BCE99}">
      <dgm:prSet/>
      <dgm:spPr/>
      <dgm:t>
        <a:bodyPr/>
        <a:lstStyle/>
        <a:p>
          <a:endParaRPr kumimoji="1" lang="ja-JP" altLang="en-US"/>
        </a:p>
      </dgm:t>
    </dgm:pt>
    <dgm:pt modelId="{C9BDFCA2-0027-4CDC-95AF-C3BECD51F233}" type="sibTrans" cxnId="{428C6A34-C8C6-4F28-ACBE-1A17396BCE99}">
      <dgm:prSet/>
      <dgm:spPr/>
      <dgm:t>
        <a:bodyPr/>
        <a:lstStyle/>
        <a:p>
          <a:endParaRPr kumimoji="1" lang="ja-JP" altLang="en-US"/>
        </a:p>
      </dgm:t>
    </dgm:pt>
    <dgm:pt modelId="{DE9F51BD-8927-4B6A-A240-C0D7A7EF71A3}">
      <dgm:prSet phldrT="[テキスト]"/>
      <dgm:spPr/>
      <dgm:t>
        <a:bodyPr/>
        <a:lstStyle/>
        <a:p>
          <a:r>
            <a:rPr kumimoji="1" lang="ja-JP" altLang="en-US" dirty="0" smtClean="0"/>
            <a:t>多数の未刊原稿</a:t>
          </a:r>
          <a:endParaRPr kumimoji="1" lang="ja-JP" altLang="en-US" dirty="0"/>
        </a:p>
      </dgm:t>
    </dgm:pt>
    <dgm:pt modelId="{544F6B22-89F7-4543-8C19-1D6171FD00CF}" type="parTrans" cxnId="{D6FACDE7-7F58-499A-B809-6901045CE361}">
      <dgm:prSet/>
      <dgm:spPr/>
      <dgm:t>
        <a:bodyPr/>
        <a:lstStyle/>
        <a:p>
          <a:endParaRPr kumimoji="1" lang="ja-JP" altLang="en-US"/>
        </a:p>
      </dgm:t>
    </dgm:pt>
    <dgm:pt modelId="{73D964EA-FC63-4234-8412-E93D4B2F2A71}" type="sibTrans" cxnId="{D6FACDE7-7F58-499A-B809-6901045CE361}">
      <dgm:prSet/>
      <dgm:spPr/>
      <dgm:t>
        <a:bodyPr/>
        <a:lstStyle/>
        <a:p>
          <a:endParaRPr kumimoji="1" lang="ja-JP" altLang="en-US"/>
        </a:p>
      </dgm:t>
    </dgm:pt>
    <dgm:pt modelId="{EDC56A23-3B85-45EC-8157-D8A8276A5F2C}">
      <dgm:prSet phldrT="[テキスト]"/>
      <dgm:spPr/>
      <dgm:t>
        <a:bodyPr/>
        <a:lstStyle/>
        <a:p>
          <a:r>
            <a:rPr kumimoji="1" lang="ja-JP" altLang="en-US" dirty="0" smtClean="0"/>
            <a:t>講義ノート</a:t>
          </a:r>
          <a:endParaRPr kumimoji="1" lang="ja-JP" altLang="en-US" dirty="0"/>
        </a:p>
      </dgm:t>
    </dgm:pt>
    <dgm:pt modelId="{45B676DA-8995-4665-B8C5-42D3C7B99616}" type="parTrans" cxnId="{BABA7079-E22B-4D83-B827-99C2E1802B58}">
      <dgm:prSet/>
      <dgm:spPr/>
      <dgm:t>
        <a:bodyPr/>
        <a:lstStyle/>
        <a:p>
          <a:endParaRPr kumimoji="1" lang="ja-JP" altLang="en-US"/>
        </a:p>
      </dgm:t>
    </dgm:pt>
    <dgm:pt modelId="{53F7D46F-419B-462F-9D97-B5A81937E4FF}" type="sibTrans" cxnId="{BABA7079-E22B-4D83-B827-99C2E1802B58}">
      <dgm:prSet/>
      <dgm:spPr/>
      <dgm:t>
        <a:bodyPr/>
        <a:lstStyle/>
        <a:p>
          <a:endParaRPr kumimoji="1" lang="ja-JP" altLang="en-US"/>
        </a:p>
      </dgm:t>
    </dgm:pt>
    <dgm:pt modelId="{704A621C-1B42-4790-8D75-23FAC0D182FA}">
      <dgm:prSet phldrT="[テキスト]"/>
      <dgm:spPr/>
      <dgm:t>
        <a:bodyPr/>
        <a:lstStyle/>
        <a:p>
          <a:r>
            <a:rPr kumimoji="1" lang="en-US" altLang="ja-JP" dirty="0" smtClean="0"/>
            <a:t>1956</a:t>
          </a:r>
          <a:r>
            <a:rPr kumimoji="1" lang="ja-JP" altLang="en-US" dirty="0" smtClean="0"/>
            <a:t>年中国訪日京劇代表団</a:t>
          </a:r>
          <a:endParaRPr kumimoji="1" lang="ja-JP" altLang="en-US" dirty="0"/>
        </a:p>
      </dgm:t>
    </dgm:pt>
    <dgm:pt modelId="{101864C6-D6AA-4817-8DAB-013F245C7CF8}" type="parTrans" cxnId="{D798E987-3554-4395-B4EC-2D15CA6B13C3}">
      <dgm:prSet/>
      <dgm:spPr/>
      <dgm:t>
        <a:bodyPr/>
        <a:lstStyle/>
        <a:p>
          <a:endParaRPr kumimoji="1" lang="ja-JP" altLang="en-US"/>
        </a:p>
      </dgm:t>
    </dgm:pt>
    <dgm:pt modelId="{193BA77D-B69A-4CFC-9DD4-5B8EF16EA000}" type="sibTrans" cxnId="{D798E987-3554-4395-B4EC-2D15CA6B13C3}">
      <dgm:prSet/>
      <dgm:spPr/>
      <dgm:t>
        <a:bodyPr/>
        <a:lstStyle/>
        <a:p>
          <a:endParaRPr kumimoji="1" lang="ja-JP" altLang="en-US"/>
        </a:p>
      </dgm:t>
    </dgm:pt>
    <dgm:pt modelId="{7AE7D3F0-48F7-4ADE-92E4-15210E554D5E}" type="pres">
      <dgm:prSet presAssocID="{1724D572-EFE6-482E-A811-89C8F4EA2489}" presName="Name0" presStyleCnt="0">
        <dgm:presLayoutVars>
          <dgm:dir/>
          <dgm:animLvl val="lvl"/>
          <dgm:resizeHandles val="exact"/>
        </dgm:presLayoutVars>
      </dgm:prSet>
      <dgm:spPr/>
      <dgm:t>
        <a:bodyPr/>
        <a:lstStyle/>
        <a:p>
          <a:endParaRPr kumimoji="1" lang="ja-JP" altLang="en-US"/>
        </a:p>
      </dgm:t>
    </dgm:pt>
    <dgm:pt modelId="{0AA45663-1205-472A-B102-55FC2790EA31}" type="pres">
      <dgm:prSet presAssocID="{FC2FDBA3-8CA6-4FFD-A576-C4A63A7CA55B}" presName="linNode" presStyleCnt="0"/>
      <dgm:spPr/>
    </dgm:pt>
    <dgm:pt modelId="{274259E6-FE2F-4ED3-8B9B-60924A20F2B5}" type="pres">
      <dgm:prSet presAssocID="{FC2FDBA3-8CA6-4FFD-A576-C4A63A7CA55B}" presName="parentText" presStyleLbl="node1" presStyleIdx="0" presStyleCnt="3">
        <dgm:presLayoutVars>
          <dgm:chMax val="1"/>
          <dgm:bulletEnabled val="1"/>
        </dgm:presLayoutVars>
      </dgm:prSet>
      <dgm:spPr/>
      <dgm:t>
        <a:bodyPr/>
        <a:lstStyle/>
        <a:p>
          <a:endParaRPr kumimoji="1" lang="ja-JP" altLang="en-US"/>
        </a:p>
      </dgm:t>
    </dgm:pt>
    <dgm:pt modelId="{EAEDFA7A-F5BB-42F6-9DD1-F1D3DF9DD06D}" type="pres">
      <dgm:prSet presAssocID="{FC2FDBA3-8CA6-4FFD-A576-C4A63A7CA55B}" presName="descendantText" presStyleLbl="alignAccFollowNode1" presStyleIdx="0" presStyleCnt="3">
        <dgm:presLayoutVars>
          <dgm:bulletEnabled val="1"/>
        </dgm:presLayoutVars>
      </dgm:prSet>
      <dgm:spPr/>
      <dgm:t>
        <a:bodyPr/>
        <a:lstStyle/>
        <a:p>
          <a:endParaRPr kumimoji="1" lang="ja-JP" altLang="en-US"/>
        </a:p>
      </dgm:t>
    </dgm:pt>
    <dgm:pt modelId="{6E1AB8B2-A0E6-4895-92DF-5A465C0DBFAF}" type="pres">
      <dgm:prSet presAssocID="{5825DDF9-06CB-493B-8A36-5C5D5EE573DF}" presName="sp" presStyleCnt="0"/>
      <dgm:spPr/>
    </dgm:pt>
    <dgm:pt modelId="{C25112C9-DDFC-4B22-BD72-84248C9E19BD}" type="pres">
      <dgm:prSet presAssocID="{41B293AF-DFED-412E-8743-492ED114879B}" presName="linNode" presStyleCnt="0"/>
      <dgm:spPr/>
    </dgm:pt>
    <dgm:pt modelId="{D0FAA99B-AA89-40EA-B8A5-34C8168EDFB0}" type="pres">
      <dgm:prSet presAssocID="{41B293AF-DFED-412E-8743-492ED114879B}" presName="parentText" presStyleLbl="node1" presStyleIdx="1" presStyleCnt="3">
        <dgm:presLayoutVars>
          <dgm:chMax val="1"/>
          <dgm:bulletEnabled val="1"/>
        </dgm:presLayoutVars>
      </dgm:prSet>
      <dgm:spPr/>
      <dgm:t>
        <a:bodyPr/>
        <a:lstStyle/>
        <a:p>
          <a:endParaRPr kumimoji="1" lang="ja-JP" altLang="en-US"/>
        </a:p>
      </dgm:t>
    </dgm:pt>
    <dgm:pt modelId="{0A4E7E71-2DC6-49E9-98E5-15F30EEE8D02}" type="pres">
      <dgm:prSet presAssocID="{41B293AF-DFED-412E-8743-492ED114879B}" presName="descendantText" presStyleLbl="alignAccFollowNode1" presStyleIdx="1" presStyleCnt="3">
        <dgm:presLayoutVars>
          <dgm:bulletEnabled val="1"/>
        </dgm:presLayoutVars>
      </dgm:prSet>
      <dgm:spPr/>
      <dgm:t>
        <a:bodyPr/>
        <a:lstStyle/>
        <a:p>
          <a:endParaRPr kumimoji="1" lang="ja-JP" altLang="en-US"/>
        </a:p>
      </dgm:t>
    </dgm:pt>
    <dgm:pt modelId="{D535CCBC-F860-40EC-BCC7-6EE75C3833DF}" type="pres">
      <dgm:prSet presAssocID="{A41EF763-DDD8-4578-AC18-B6535A444EA1}" presName="sp" presStyleCnt="0"/>
      <dgm:spPr/>
    </dgm:pt>
    <dgm:pt modelId="{3605AC39-42F0-45D8-8E71-BFD0A0624CFA}" type="pres">
      <dgm:prSet presAssocID="{E4A6F91B-0977-4383-BB2C-76E97778A522}" presName="linNode" presStyleCnt="0"/>
      <dgm:spPr/>
    </dgm:pt>
    <dgm:pt modelId="{64F54933-048F-452E-9FFC-FE3EDE69EECC}" type="pres">
      <dgm:prSet presAssocID="{E4A6F91B-0977-4383-BB2C-76E97778A522}" presName="parentText" presStyleLbl="node1" presStyleIdx="2" presStyleCnt="3">
        <dgm:presLayoutVars>
          <dgm:chMax val="1"/>
          <dgm:bulletEnabled val="1"/>
        </dgm:presLayoutVars>
      </dgm:prSet>
      <dgm:spPr/>
      <dgm:t>
        <a:bodyPr/>
        <a:lstStyle/>
        <a:p>
          <a:endParaRPr kumimoji="1" lang="ja-JP" altLang="en-US"/>
        </a:p>
      </dgm:t>
    </dgm:pt>
    <dgm:pt modelId="{D2DC3547-7521-44D4-8D79-18DEB96C095D}" type="pres">
      <dgm:prSet presAssocID="{E4A6F91B-0977-4383-BB2C-76E97778A522}" presName="descendantText" presStyleLbl="alignAccFollowNode1" presStyleIdx="2" presStyleCnt="3">
        <dgm:presLayoutVars>
          <dgm:bulletEnabled val="1"/>
        </dgm:presLayoutVars>
      </dgm:prSet>
      <dgm:spPr/>
      <dgm:t>
        <a:bodyPr/>
        <a:lstStyle/>
        <a:p>
          <a:endParaRPr kumimoji="1" lang="ja-JP" altLang="en-US"/>
        </a:p>
      </dgm:t>
    </dgm:pt>
  </dgm:ptLst>
  <dgm:cxnLst>
    <dgm:cxn modelId="{158D4992-15A3-4CA7-947B-2366704239BF}" type="presOf" srcId="{EDC56A23-3B85-45EC-8157-D8A8276A5F2C}" destId="{D2DC3547-7521-44D4-8D79-18DEB96C095D}" srcOrd="0" destOrd="1" presId="urn:microsoft.com/office/officeart/2005/8/layout/vList5"/>
    <dgm:cxn modelId="{D798E987-3554-4395-B4EC-2D15CA6B13C3}" srcId="{41B293AF-DFED-412E-8743-492ED114879B}" destId="{704A621C-1B42-4790-8D75-23FAC0D182FA}" srcOrd="1" destOrd="0" parTransId="{101864C6-D6AA-4817-8DAB-013F245C7CF8}" sibTransId="{193BA77D-B69A-4CFC-9DD4-5B8EF16EA000}"/>
    <dgm:cxn modelId="{4F67B609-F285-42DD-930E-8A7901C913D5}" type="presOf" srcId="{1724D572-EFE6-482E-A811-89C8F4EA2489}" destId="{7AE7D3F0-48F7-4ADE-92E4-15210E554D5E}" srcOrd="0" destOrd="0" presId="urn:microsoft.com/office/officeart/2005/8/layout/vList5"/>
    <dgm:cxn modelId="{D6FACDE7-7F58-499A-B809-6901045CE361}" srcId="{E4A6F91B-0977-4383-BB2C-76E97778A522}" destId="{DE9F51BD-8927-4B6A-A240-C0D7A7EF71A3}" srcOrd="0" destOrd="0" parTransId="{544F6B22-89F7-4543-8C19-1D6171FD00CF}" sibTransId="{73D964EA-FC63-4234-8412-E93D4B2F2A71}"/>
    <dgm:cxn modelId="{428C6A34-C8C6-4F28-ACBE-1A17396BCE99}" srcId="{1724D572-EFE6-482E-A811-89C8F4EA2489}" destId="{E4A6F91B-0977-4383-BB2C-76E97778A522}" srcOrd="2" destOrd="0" parTransId="{5C7027A4-FCD5-4086-9A8F-90DA46019775}" sibTransId="{C9BDFCA2-0027-4CDC-95AF-C3BECD51F233}"/>
    <dgm:cxn modelId="{BABA7079-E22B-4D83-B827-99C2E1802B58}" srcId="{E4A6F91B-0977-4383-BB2C-76E97778A522}" destId="{EDC56A23-3B85-45EC-8157-D8A8276A5F2C}" srcOrd="1" destOrd="0" parTransId="{45B676DA-8995-4665-B8C5-42D3C7B99616}" sibTransId="{53F7D46F-419B-462F-9D97-B5A81937E4FF}"/>
    <dgm:cxn modelId="{A5243CCD-FAB6-4369-961E-9879FD58B2A7}" type="presOf" srcId="{FC2FDBA3-8CA6-4FFD-A576-C4A63A7CA55B}" destId="{274259E6-FE2F-4ED3-8B9B-60924A20F2B5}" srcOrd="0" destOrd="0" presId="urn:microsoft.com/office/officeart/2005/8/layout/vList5"/>
    <dgm:cxn modelId="{01F43F5C-0431-4745-857C-BC029AC4B0CD}" type="presOf" srcId="{09FB30B0-DA2C-496C-A53A-0929D7E80DB2}" destId="{EAEDFA7A-F5BB-42F6-9DD1-F1D3DF9DD06D}" srcOrd="0" destOrd="0" presId="urn:microsoft.com/office/officeart/2005/8/layout/vList5"/>
    <dgm:cxn modelId="{6B57748E-0C37-4CC7-968E-1A8D8C0C39AB}" type="presOf" srcId="{A2F90FBB-E5D4-4EC1-80C6-6510BBBE6BE4}" destId="{0A4E7E71-2DC6-49E9-98E5-15F30EEE8D02}" srcOrd="0" destOrd="0" presId="urn:microsoft.com/office/officeart/2005/8/layout/vList5"/>
    <dgm:cxn modelId="{980E524C-DCC8-4C96-9A02-1C68BD51D38D}" srcId="{41B293AF-DFED-412E-8743-492ED114879B}" destId="{A2F90FBB-E5D4-4EC1-80C6-6510BBBE6BE4}" srcOrd="0" destOrd="0" parTransId="{3AEC4707-BE13-4A96-92A9-67D81B56579C}" sibTransId="{3469AD9F-E0B8-4A69-903E-FFA79E80EB83}"/>
    <dgm:cxn modelId="{62904DDF-98AA-453C-B750-C6D5FCA8C555}" type="presOf" srcId="{41B293AF-DFED-412E-8743-492ED114879B}" destId="{D0FAA99B-AA89-40EA-B8A5-34C8168EDFB0}" srcOrd="0" destOrd="0" presId="urn:microsoft.com/office/officeart/2005/8/layout/vList5"/>
    <dgm:cxn modelId="{13152490-7DFB-47DA-AF79-7D9B2757D147}" srcId="{FC2FDBA3-8CA6-4FFD-A576-C4A63A7CA55B}" destId="{09FB30B0-DA2C-496C-A53A-0929D7E80DB2}" srcOrd="0" destOrd="0" parTransId="{06393B59-3FEF-4374-A794-663420E96DEB}" sibTransId="{7E4DD875-D2E5-4421-B152-4D25419CF164}"/>
    <dgm:cxn modelId="{0CFA85D9-067C-4C2E-A90A-4AE2D746A95C}" srcId="{1724D572-EFE6-482E-A811-89C8F4EA2489}" destId="{41B293AF-DFED-412E-8743-492ED114879B}" srcOrd="1" destOrd="0" parTransId="{01E754D6-8C7B-45E1-B3D6-B2D397CDFB4C}" sibTransId="{A41EF763-DDD8-4578-AC18-B6535A444EA1}"/>
    <dgm:cxn modelId="{4C7D65D5-60F7-4380-9993-93FF65D8E81D}" type="presOf" srcId="{704A621C-1B42-4790-8D75-23FAC0D182FA}" destId="{0A4E7E71-2DC6-49E9-98E5-15F30EEE8D02}" srcOrd="0" destOrd="1" presId="urn:microsoft.com/office/officeart/2005/8/layout/vList5"/>
    <dgm:cxn modelId="{BB2BC2D8-9649-4637-B9DB-D58F1FF6AC91}" type="presOf" srcId="{E4A6F91B-0977-4383-BB2C-76E97778A522}" destId="{64F54933-048F-452E-9FFC-FE3EDE69EECC}" srcOrd="0" destOrd="0" presId="urn:microsoft.com/office/officeart/2005/8/layout/vList5"/>
    <dgm:cxn modelId="{089EF42A-B070-4014-A324-52188BA05204}" type="presOf" srcId="{895B44AA-4F05-447F-8D18-8624B9908C5D}" destId="{EAEDFA7A-F5BB-42F6-9DD1-F1D3DF9DD06D}" srcOrd="0" destOrd="1" presId="urn:microsoft.com/office/officeart/2005/8/layout/vList5"/>
    <dgm:cxn modelId="{07EA48C5-0A7A-46E7-A628-409BEBEC1D2A}" srcId="{FC2FDBA3-8CA6-4FFD-A576-C4A63A7CA55B}" destId="{895B44AA-4F05-447F-8D18-8624B9908C5D}" srcOrd="1" destOrd="0" parTransId="{544C43CF-21AF-4B82-9255-1D6E3919F143}" sibTransId="{5869151C-A98F-4CB1-B94D-9A2AC691E685}"/>
    <dgm:cxn modelId="{5472EAFE-5A48-4C18-825F-B848DEE02B97}" srcId="{1724D572-EFE6-482E-A811-89C8F4EA2489}" destId="{FC2FDBA3-8CA6-4FFD-A576-C4A63A7CA55B}" srcOrd="0" destOrd="0" parTransId="{EF3AFC24-EC85-4909-8031-1490054DBC25}" sibTransId="{5825DDF9-06CB-493B-8A36-5C5D5EE573DF}"/>
    <dgm:cxn modelId="{37F1D7F8-2809-495C-8F44-1468F607213D}" type="presOf" srcId="{DE9F51BD-8927-4B6A-A240-C0D7A7EF71A3}" destId="{D2DC3547-7521-44D4-8D79-18DEB96C095D}" srcOrd="0" destOrd="0" presId="urn:microsoft.com/office/officeart/2005/8/layout/vList5"/>
    <dgm:cxn modelId="{22285FFF-26EA-41D5-B8E6-8DAD023E6E26}" type="presParOf" srcId="{7AE7D3F0-48F7-4ADE-92E4-15210E554D5E}" destId="{0AA45663-1205-472A-B102-55FC2790EA31}" srcOrd="0" destOrd="0" presId="urn:microsoft.com/office/officeart/2005/8/layout/vList5"/>
    <dgm:cxn modelId="{30F46BA1-866C-4FC9-904D-70CF9A7489AB}" type="presParOf" srcId="{0AA45663-1205-472A-B102-55FC2790EA31}" destId="{274259E6-FE2F-4ED3-8B9B-60924A20F2B5}" srcOrd="0" destOrd="0" presId="urn:microsoft.com/office/officeart/2005/8/layout/vList5"/>
    <dgm:cxn modelId="{406A8983-2F9A-4343-82B3-D2CE8B3DF08B}" type="presParOf" srcId="{0AA45663-1205-472A-B102-55FC2790EA31}" destId="{EAEDFA7A-F5BB-42F6-9DD1-F1D3DF9DD06D}" srcOrd="1" destOrd="0" presId="urn:microsoft.com/office/officeart/2005/8/layout/vList5"/>
    <dgm:cxn modelId="{E78B5DAD-2C70-43C5-8D09-ACD693EF8B8B}" type="presParOf" srcId="{7AE7D3F0-48F7-4ADE-92E4-15210E554D5E}" destId="{6E1AB8B2-A0E6-4895-92DF-5A465C0DBFAF}" srcOrd="1" destOrd="0" presId="urn:microsoft.com/office/officeart/2005/8/layout/vList5"/>
    <dgm:cxn modelId="{51F456F6-A538-4ED7-9ED5-9B587C88A172}" type="presParOf" srcId="{7AE7D3F0-48F7-4ADE-92E4-15210E554D5E}" destId="{C25112C9-DDFC-4B22-BD72-84248C9E19BD}" srcOrd="2" destOrd="0" presId="urn:microsoft.com/office/officeart/2005/8/layout/vList5"/>
    <dgm:cxn modelId="{FA75FEC7-A9FB-4746-9DD0-4932847B4BA7}" type="presParOf" srcId="{C25112C9-DDFC-4B22-BD72-84248C9E19BD}" destId="{D0FAA99B-AA89-40EA-B8A5-34C8168EDFB0}" srcOrd="0" destOrd="0" presId="urn:microsoft.com/office/officeart/2005/8/layout/vList5"/>
    <dgm:cxn modelId="{38A3DC29-8850-46A4-8C9A-BB9945A7E60D}" type="presParOf" srcId="{C25112C9-DDFC-4B22-BD72-84248C9E19BD}" destId="{0A4E7E71-2DC6-49E9-98E5-15F30EEE8D02}" srcOrd="1" destOrd="0" presId="urn:microsoft.com/office/officeart/2005/8/layout/vList5"/>
    <dgm:cxn modelId="{FC1DB539-6865-4BBA-A82A-E002F7734D01}" type="presParOf" srcId="{7AE7D3F0-48F7-4ADE-92E4-15210E554D5E}" destId="{D535CCBC-F860-40EC-BCC7-6EE75C3833DF}" srcOrd="3" destOrd="0" presId="urn:microsoft.com/office/officeart/2005/8/layout/vList5"/>
    <dgm:cxn modelId="{D077C7F3-1847-4BE4-8F46-DEFD493D4D00}" type="presParOf" srcId="{7AE7D3F0-48F7-4ADE-92E4-15210E554D5E}" destId="{3605AC39-42F0-45D8-8E71-BFD0A0624CFA}" srcOrd="4" destOrd="0" presId="urn:microsoft.com/office/officeart/2005/8/layout/vList5"/>
    <dgm:cxn modelId="{3C55F7E4-433F-4B74-805B-9D1B5C60723B}" type="presParOf" srcId="{3605AC39-42F0-45D8-8E71-BFD0A0624CFA}" destId="{64F54933-048F-452E-9FFC-FE3EDE69EECC}" srcOrd="0" destOrd="0" presId="urn:microsoft.com/office/officeart/2005/8/layout/vList5"/>
    <dgm:cxn modelId="{BE9A0783-F6F9-4BDD-90DC-A0C220D94BA0}" type="presParOf" srcId="{3605AC39-42F0-45D8-8E71-BFD0A0624CFA}" destId="{D2DC3547-7521-44D4-8D79-18DEB96C095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1B2960-8059-4F1B-ADEB-0627ADF77C4A}"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kumimoji="1" lang="ja-JP" altLang="en-US"/>
        </a:p>
      </dgm:t>
    </dgm:pt>
    <dgm:pt modelId="{6412CB66-0025-4C14-8A13-C36B3547F8D1}">
      <dgm:prSet custT="1">
        <dgm:style>
          <a:lnRef idx="2">
            <a:schemeClr val="accent4"/>
          </a:lnRef>
          <a:fillRef idx="1">
            <a:schemeClr val="lt1"/>
          </a:fillRef>
          <a:effectRef idx="0">
            <a:schemeClr val="accent4"/>
          </a:effectRef>
          <a:fontRef idx="minor">
            <a:schemeClr val="dk1"/>
          </a:fontRef>
        </dgm:style>
      </dgm:prSet>
      <dgm:spPr/>
      <dgm:t>
        <a:bodyPr/>
        <a:lstStyle/>
        <a:p>
          <a:pPr rtl="0"/>
          <a:r>
            <a:rPr kumimoji="1" lang="en-US" sz="2400" b="0" dirty="0" smtClean="0">
              <a:solidFill>
                <a:srgbClr val="0000FF"/>
              </a:solidFill>
              <a:effectLst/>
            </a:rPr>
            <a:t>『</a:t>
          </a:r>
          <a:r>
            <a:rPr kumimoji="1" lang="ja-JP" sz="2400" b="0" dirty="0" smtClean="0">
              <a:solidFill>
                <a:srgbClr val="0000FF"/>
              </a:solidFill>
              <a:effectLst/>
            </a:rPr>
            <a:t>魏氏楽譜</a:t>
          </a:r>
          <a:r>
            <a:rPr kumimoji="1" lang="en-US" sz="2400" b="0" dirty="0" smtClean="0">
              <a:solidFill>
                <a:srgbClr val="0000FF"/>
              </a:solidFill>
              <a:effectLst/>
            </a:rPr>
            <a:t>』</a:t>
          </a:r>
          <a:endParaRPr lang="ja-JP" sz="2400" b="0" dirty="0">
            <a:solidFill>
              <a:srgbClr val="0000FF"/>
            </a:solidFill>
            <a:effectLst/>
          </a:endParaRPr>
        </a:p>
      </dgm:t>
    </dgm:pt>
    <dgm:pt modelId="{477A9764-6602-47F6-9AD1-22C73E7D2EB2}" type="parTrans" cxnId="{EFADAC1A-97F0-43CB-8E3D-C987BFF45E8E}">
      <dgm:prSet/>
      <dgm:spPr/>
      <dgm:t>
        <a:bodyPr/>
        <a:lstStyle/>
        <a:p>
          <a:endParaRPr kumimoji="1" lang="ja-JP" altLang="en-US"/>
        </a:p>
      </dgm:t>
    </dgm:pt>
    <dgm:pt modelId="{07B4704E-8CC9-4EBF-B688-B0E39157F1FE}" type="sibTrans" cxnId="{EFADAC1A-97F0-43CB-8E3D-C987BFF45E8E}">
      <dgm:prSet/>
      <dgm:spPr/>
      <dgm:t>
        <a:bodyPr/>
        <a:lstStyle/>
        <a:p>
          <a:endParaRPr kumimoji="1" lang="ja-JP" altLang="en-US"/>
        </a:p>
      </dgm:t>
    </dgm:pt>
    <dgm:pt modelId="{CF7AA857-C7CB-4416-9019-5F6DD0F821B7}">
      <dgm:prSet custT="1">
        <dgm:style>
          <a:lnRef idx="2">
            <a:schemeClr val="accent4"/>
          </a:lnRef>
          <a:fillRef idx="1">
            <a:schemeClr val="lt1"/>
          </a:fillRef>
          <a:effectRef idx="0">
            <a:schemeClr val="accent4"/>
          </a:effectRef>
          <a:fontRef idx="minor">
            <a:schemeClr val="dk1"/>
          </a:fontRef>
        </dgm:style>
      </dgm:prSet>
      <dgm:spPr/>
      <dgm:t>
        <a:bodyPr/>
        <a:lstStyle/>
        <a:p>
          <a:pPr rtl="0"/>
          <a:r>
            <a:rPr kumimoji="1" lang="ja-JP" sz="2000" dirty="0" smtClean="0">
              <a:solidFill>
                <a:schemeClr val="tx1"/>
              </a:solidFill>
              <a:effectLst/>
            </a:rPr>
            <a:t>九州大学中央図書館</a:t>
          </a:r>
          <a:r>
            <a:rPr kumimoji="1" lang="ja-JP" altLang="en-US" sz="2000" dirty="0" smtClean="0">
              <a:solidFill>
                <a:schemeClr val="tx1"/>
              </a:solidFill>
              <a:effectLst/>
            </a:rPr>
            <a:t>西田文庫</a:t>
          </a:r>
          <a:r>
            <a:rPr kumimoji="1" lang="ja-JP" sz="2000" dirty="0" smtClean="0">
              <a:solidFill>
                <a:schemeClr val="tx1"/>
              </a:solidFill>
              <a:effectLst/>
            </a:rPr>
            <a:t>本の写真版</a:t>
          </a:r>
          <a:endParaRPr kumimoji="1" lang="en-US" sz="2000" dirty="0">
            <a:solidFill>
              <a:schemeClr val="tx1"/>
            </a:solidFill>
            <a:effectLst/>
          </a:endParaRPr>
        </a:p>
      </dgm:t>
    </dgm:pt>
    <dgm:pt modelId="{D0459ECA-E7D8-4FCE-9883-6078041FFCB2}" type="parTrans" cxnId="{CCB57124-2DE4-46BA-892F-6CDF95E3D08D}">
      <dgm:prSet/>
      <dgm:spPr/>
      <dgm:t>
        <a:bodyPr/>
        <a:lstStyle/>
        <a:p>
          <a:endParaRPr kumimoji="1" lang="ja-JP" altLang="en-US"/>
        </a:p>
      </dgm:t>
    </dgm:pt>
    <dgm:pt modelId="{0C951FFA-E4F7-428D-A7F8-3DF3B59E0DB7}" type="sibTrans" cxnId="{CCB57124-2DE4-46BA-892F-6CDF95E3D08D}">
      <dgm:prSet/>
      <dgm:spPr/>
      <dgm:t>
        <a:bodyPr/>
        <a:lstStyle/>
        <a:p>
          <a:endParaRPr kumimoji="1" lang="ja-JP" altLang="en-US"/>
        </a:p>
      </dgm:t>
    </dgm:pt>
    <dgm:pt modelId="{3F150D1D-4B4B-42AF-A8D2-8D6D8010685F}">
      <dgm:prSet>
        <dgm:style>
          <a:lnRef idx="2">
            <a:schemeClr val="accent4"/>
          </a:lnRef>
          <a:fillRef idx="1">
            <a:schemeClr val="lt1"/>
          </a:fillRef>
          <a:effectRef idx="0">
            <a:schemeClr val="accent4"/>
          </a:effectRef>
          <a:fontRef idx="minor">
            <a:schemeClr val="dk1"/>
          </a:fontRef>
        </dgm:style>
      </dgm:prSet>
      <dgm:spPr/>
      <dgm:t>
        <a:bodyPr/>
        <a:lstStyle/>
        <a:p>
          <a:pPr rtl="0"/>
          <a:r>
            <a:rPr kumimoji="1" lang="ja-JP" dirty="0" smtClean="0">
              <a:solidFill>
                <a:schemeClr val="tx1"/>
              </a:solidFill>
              <a:effectLst/>
            </a:rPr>
            <a:t>濱文庫／新学音楽／</a:t>
          </a:r>
          <a:r>
            <a:rPr kumimoji="1" lang="en-US" dirty="0" smtClean="0">
              <a:solidFill>
                <a:schemeClr val="tx1"/>
              </a:solidFill>
              <a:effectLst/>
              <a:latin typeface="+mj-ea"/>
              <a:ea typeface="+mj-ea"/>
            </a:rPr>
            <a:t>12</a:t>
          </a:r>
          <a:endParaRPr kumimoji="1" lang="ja-JP" dirty="0">
            <a:solidFill>
              <a:schemeClr val="tx1"/>
            </a:solidFill>
            <a:effectLst/>
            <a:latin typeface="+mj-ea"/>
            <a:ea typeface="+mj-ea"/>
          </a:endParaRPr>
        </a:p>
      </dgm:t>
    </dgm:pt>
    <dgm:pt modelId="{C7E7C6CC-ACF0-41D8-85D7-F9532CAD6438}" type="parTrans" cxnId="{76D9B18C-5203-49A2-96D9-37963EF71B34}">
      <dgm:prSet/>
      <dgm:spPr/>
      <dgm:t>
        <a:bodyPr/>
        <a:lstStyle/>
        <a:p>
          <a:endParaRPr kumimoji="1" lang="ja-JP" altLang="en-US"/>
        </a:p>
      </dgm:t>
    </dgm:pt>
    <dgm:pt modelId="{A2F2BEA0-F3CC-41EA-881F-79B63B870FAA}" type="sibTrans" cxnId="{76D9B18C-5203-49A2-96D9-37963EF71B34}">
      <dgm:prSet/>
      <dgm:spPr/>
      <dgm:t>
        <a:bodyPr/>
        <a:lstStyle/>
        <a:p>
          <a:endParaRPr kumimoji="1" lang="ja-JP" altLang="en-US"/>
        </a:p>
      </dgm:t>
    </dgm:pt>
    <dgm:pt modelId="{D9B92726-08A5-4EDD-9356-A243F64946C0}">
      <dgm:prSet custT="1">
        <dgm:style>
          <a:lnRef idx="2">
            <a:schemeClr val="accent4"/>
          </a:lnRef>
          <a:fillRef idx="1">
            <a:schemeClr val="lt1"/>
          </a:fillRef>
          <a:effectRef idx="0">
            <a:schemeClr val="accent4"/>
          </a:effectRef>
          <a:fontRef idx="minor">
            <a:schemeClr val="dk1"/>
          </a:fontRef>
        </dgm:style>
      </dgm:prSet>
      <dgm:spPr/>
      <dgm:t>
        <a:bodyPr/>
        <a:lstStyle/>
        <a:p>
          <a:pPr rtl="0"/>
          <a:r>
            <a:rPr kumimoji="1" lang="ja-JP" sz="2000" dirty="0" smtClean="0">
              <a:solidFill>
                <a:schemeClr val="tx1"/>
              </a:solidFill>
              <a:effectLst/>
            </a:rPr>
            <a:t>京都芸香堂、明和五年（一七六八）</a:t>
          </a:r>
          <a:endParaRPr kumimoji="1" lang="en-US" altLang="ja-JP" sz="2000" dirty="0" smtClean="0">
            <a:solidFill>
              <a:schemeClr val="tx1"/>
            </a:solidFill>
            <a:effectLst/>
          </a:endParaRPr>
        </a:p>
      </dgm:t>
    </dgm:pt>
    <dgm:pt modelId="{6B71CB3C-8909-47C9-81D9-87903DD3CA56}" type="sibTrans" cxnId="{D2CE7A33-65E3-4721-A72A-17D95DA6B1DD}">
      <dgm:prSet/>
      <dgm:spPr/>
      <dgm:t>
        <a:bodyPr/>
        <a:lstStyle/>
        <a:p>
          <a:endParaRPr kumimoji="1" lang="ja-JP" altLang="en-US"/>
        </a:p>
      </dgm:t>
    </dgm:pt>
    <dgm:pt modelId="{DA03A9C0-039A-4D4A-9FD2-DE6B14CE4A94}" type="parTrans" cxnId="{D2CE7A33-65E3-4721-A72A-17D95DA6B1DD}">
      <dgm:prSet/>
      <dgm:spPr/>
      <dgm:t>
        <a:bodyPr/>
        <a:lstStyle/>
        <a:p>
          <a:endParaRPr kumimoji="1" lang="ja-JP" altLang="en-US"/>
        </a:p>
      </dgm:t>
    </dgm:pt>
    <dgm:pt modelId="{BD1499BE-C52D-494D-BCD2-8450A9F1DA0C}">
      <dgm:prSet custT="1">
        <dgm:style>
          <a:lnRef idx="2">
            <a:schemeClr val="accent4"/>
          </a:lnRef>
          <a:fillRef idx="1">
            <a:schemeClr val="lt1"/>
          </a:fillRef>
          <a:effectRef idx="0">
            <a:schemeClr val="accent4"/>
          </a:effectRef>
          <a:fontRef idx="minor">
            <a:schemeClr val="dk1"/>
          </a:fontRef>
        </dgm:style>
      </dgm:prSet>
      <dgm:spPr/>
      <dgm:t>
        <a:bodyPr/>
        <a:lstStyle/>
        <a:p>
          <a:pPr rtl="0"/>
          <a:r>
            <a:rPr kumimoji="1" lang="ja-JP" altLang="en-US" sz="2000" dirty="0" smtClean="0">
              <a:solidFill>
                <a:schemeClr val="tx1"/>
              </a:solidFill>
              <a:effectLst/>
            </a:rPr>
            <a:t>（崎陽）</a:t>
          </a:r>
          <a:r>
            <a:rPr kumimoji="1" lang="ja-JP" altLang="en-US" sz="2000" dirty="0" smtClean="0">
              <a:solidFill>
                <a:srgbClr val="0000FF"/>
              </a:solidFill>
              <a:effectLst/>
            </a:rPr>
            <a:t>魏子明</a:t>
          </a:r>
          <a:r>
            <a:rPr kumimoji="1" lang="ja-JP" altLang="en-US" sz="2000" dirty="0" smtClean="0">
              <a:solidFill>
                <a:schemeClr val="tx1"/>
              </a:solidFill>
              <a:effectLst/>
            </a:rPr>
            <a:t>編輯、（平安）平信好（</a:t>
          </a:r>
          <a:r>
            <a:rPr kumimoji="1" lang="ja-JP" altLang="en-US" sz="2000" dirty="0" smtClean="0">
              <a:solidFill>
                <a:srgbClr val="0000FF"/>
              </a:solidFill>
              <a:effectLst/>
            </a:rPr>
            <a:t>岡崎廬門</a:t>
          </a:r>
          <a:r>
            <a:rPr kumimoji="1" lang="ja-JP" altLang="en-US" sz="2000" dirty="0" smtClean="0">
              <a:solidFill>
                <a:schemeClr val="tx1"/>
              </a:solidFill>
              <a:effectLst/>
            </a:rPr>
            <a:t>）校訂</a:t>
          </a:r>
          <a:endParaRPr kumimoji="1" lang="en-US" altLang="ja-JP" sz="2000" dirty="0" smtClean="0">
            <a:solidFill>
              <a:schemeClr val="tx1"/>
            </a:solidFill>
            <a:effectLst/>
          </a:endParaRPr>
        </a:p>
        <a:p>
          <a:pPr rtl="0"/>
          <a:r>
            <a:rPr kumimoji="1" lang="ja-JP" altLang="en-US" sz="2000" dirty="0" smtClean="0">
              <a:solidFill>
                <a:srgbClr val="0000FF"/>
              </a:solidFill>
              <a:effectLst/>
            </a:rPr>
            <a:t>竜草廬</a:t>
          </a:r>
          <a:r>
            <a:rPr kumimoji="1" lang="ja-JP" altLang="en-US" sz="2000" dirty="0" smtClean="0">
              <a:solidFill>
                <a:schemeClr val="tx1"/>
              </a:solidFill>
              <a:effectLst/>
            </a:rPr>
            <a:t>、</a:t>
          </a:r>
          <a:r>
            <a:rPr kumimoji="1" lang="ja-JP" altLang="en-US" sz="2000" dirty="0" smtClean="0">
              <a:solidFill>
                <a:srgbClr val="0000FF"/>
              </a:solidFill>
              <a:effectLst/>
            </a:rPr>
            <a:t>関世美</a:t>
          </a:r>
          <a:r>
            <a:rPr kumimoji="1" lang="ja-JP" altLang="en-US" sz="2000" dirty="0" smtClean="0">
              <a:solidFill>
                <a:schemeClr val="tx1"/>
              </a:solidFill>
              <a:effectLst/>
            </a:rPr>
            <a:t>、</a:t>
          </a:r>
          <a:r>
            <a:rPr kumimoji="1" lang="ja-JP" altLang="en-US" sz="2000" dirty="0" smtClean="0">
              <a:solidFill>
                <a:srgbClr val="0000FF"/>
              </a:solidFill>
              <a:effectLst/>
            </a:rPr>
            <a:t>宮崎筠圃</a:t>
          </a:r>
          <a:r>
            <a:rPr kumimoji="1" lang="ja-JP" altLang="en-US" sz="2000" dirty="0" smtClean="0">
              <a:solidFill>
                <a:schemeClr val="tx1"/>
              </a:solidFill>
              <a:effectLst/>
            </a:rPr>
            <a:t>の序文</a:t>
          </a:r>
          <a:endParaRPr kumimoji="1" lang="en-US" altLang="ja-JP" sz="2000" dirty="0" smtClean="0">
            <a:solidFill>
              <a:schemeClr val="tx1"/>
            </a:solidFill>
            <a:effectLst/>
          </a:endParaRPr>
        </a:p>
      </dgm:t>
    </dgm:pt>
    <dgm:pt modelId="{0F4ED122-8C00-4D0F-9406-DDA6A4113F13}" type="parTrans" cxnId="{E4C61E79-D0D2-477F-A532-DBBAD4E360F6}">
      <dgm:prSet/>
      <dgm:spPr/>
      <dgm:t>
        <a:bodyPr/>
        <a:lstStyle/>
        <a:p>
          <a:endParaRPr kumimoji="1" lang="ja-JP" altLang="en-US"/>
        </a:p>
      </dgm:t>
    </dgm:pt>
    <dgm:pt modelId="{5B0C77F5-F5D1-4E3B-8A75-9FB3047FB1A2}" type="sibTrans" cxnId="{E4C61E79-D0D2-477F-A532-DBBAD4E360F6}">
      <dgm:prSet/>
      <dgm:spPr/>
      <dgm:t>
        <a:bodyPr/>
        <a:lstStyle/>
        <a:p>
          <a:endParaRPr kumimoji="1" lang="ja-JP" altLang="en-US"/>
        </a:p>
      </dgm:t>
    </dgm:pt>
    <dgm:pt modelId="{AD6B9E9D-C9A1-4EC3-88F8-084160B7EF84}" type="pres">
      <dgm:prSet presAssocID="{091B2960-8059-4F1B-ADEB-0627ADF77C4A}" presName="linear" presStyleCnt="0">
        <dgm:presLayoutVars>
          <dgm:animLvl val="lvl"/>
          <dgm:resizeHandles val="exact"/>
        </dgm:presLayoutVars>
      </dgm:prSet>
      <dgm:spPr/>
      <dgm:t>
        <a:bodyPr/>
        <a:lstStyle/>
        <a:p>
          <a:endParaRPr kumimoji="1" lang="ja-JP" altLang="en-US"/>
        </a:p>
      </dgm:t>
    </dgm:pt>
    <dgm:pt modelId="{8C1A60F9-C4C2-465D-BF0C-CFC215C5D2E8}" type="pres">
      <dgm:prSet presAssocID="{6412CB66-0025-4C14-8A13-C36B3547F8D1}" presName="parentText" presStyleLbl="node1" presStyleIdx="0" presStyleCnt="5" custScaleY="19952" custLinFactY="-337" custLinFactNeighborY="-100000">
        <dgm:presLayoutVars>
          <dgm:chMax val="0"/>
          <dgm:bulletEnabled val="1"/>
        </dgm:presLayoutVars>
      </dgm:prSet>
      <dgm:spPr/>
      <dgm:t>
        <a:bodyPr/>
        <a:lstStyle/>
        <a:p>
          <a:endParaRPr kumimoji="1" lang="ja-JP" altLang="en-US"/>
        </a:p>
      </dgm:t>
    </dgm:pt>
    <dgm:pt modelId="{514B0555-E552-48BF-8B10-734B0C8BC3DB}" type="pres">
      <dgm:prSet presAssocID="{07B4704E-8CC9-4EBF-B688-B0E39157F1FE}" presName="spacer" presStyleCnt="0"/>
      <dgm:spPr/>
    </dgm:pt>
    <dgm:pt modelId="{D82CD517-AFC1-446E-9DF0-C52E52384513}" type="pres">
      <dgm:prSet presAssocID="{BD1499BE-C52D-494D-BCD2-8450A9F1DA0C}" presName="parentText" presStyleLbl="node1" presStyleIdx="1" presStyleCnt="5" custScaleY="30108" custLinFactY="-334" custLinFactNeighborX="1720" custLinFactNeighborY="-100000">
        <dgm:presLayoutVars>
          <dgm:chMax val="0"/>
          <dgm:bulletEnabled val="1"/>
        </dgm:presLayoutVars>
      </dgm:prSet>
      <dgm:spPr/>
      <dgm:t>
        <a:bodyPr/>
        <a:lstStyle/>
        <a:p>
          <a:endParaRPr kumimoji="1" lang="ja-JP" altLang="en-US"/>
        </a:p>
      </dgm:t>
    </dgm:pt>
    <dgm:pt modelId="{9726F797-CEE5-403A-8AF5-A99605023186}" type="pres">
      <dgm:prSet presAssocID="{5B0C77F5-F5D1-4E3B-8A75-9FB3047FB1A2}" presName="spacer" presStyleCnt="0"/>
      <dgm:spPr/>
    </dgm:pt>
    <dgm:pt modelId="{D3522FCE-0611-4515-9D8C-1922959C7989}" type="pres">
      <dgm:prSet presAssocID="{D9B92726-08A5-4EDD-9356-A243F64946C0}" presName="parentText" presStyleLbl="node1" presStyleIdx="2" presStyleCnt="5" custScaleY="15310" custLinFactNeighborY="-83347">
        <dgm:presLayoutVars>
          <dgm:chMax val="0"/>
          <dgm:bulletEnabled val="1"/>
        </dgm:presLayoutVars>
      </dgm:prSet>
      <dgm:spPr/>
      <dgm:t>
        <a:bodyPr/>
        <a:lstStyle/>
        <a:p>
          <a:endParaRPr kumimoji="1" lang="ja-JP" altLang="en-US"/>
        </a:p>
      </dgm:t>
    </dgm:pt>
    <dgm:pt modelId="{3807AE22-7671-4596-A14B-3DC5563CDA9A}" type="pres">
      <dgm:prSet presAssocID="{6B71CB3C-8909-47C9-81D9-87903DD3CA56}" presName="spacer" presStyleCnt="0"/>
      <dgm:spPr/>
    </dgm:pt>
    <dgm:pt modelId="{CDE786F8-E262-40A9-82A4-D4FACB68439D}" type="pres">
      <dgm:prSet presAssocID="{CF7AA857-C7CB-4416-9019-5F6DD0F821B7}" presName="parentText" presStyleLbl="node1" presStyleIdx="3" presStyleCnt="5" custScaleY="17825" custLinFactNeighborY="-58545">
        <dgm:presLayoutVars>
          <dgm:chMax val="0"/>
          <dgm:bulletEnabled val="1"/>
        </dgm:presLayoutVars>
      </dgm:prSet>
      <dgm:spPr/>
      <dgm:t>
        <a:bodyPr/>
        <a:lstStyle/>
        <a:p>
          <a:endParaRPr kumimoji="1" lang="ja-JP" altLang="en-US"/>
        </a:p>
      </dgm:t>
    </dgm:pt>
    <dgm:pt modelId="{0B885356-2C08-409D-AA89-070B988BD39B}" type="pres">
      <dgm:prSet presAssocID="{0C951FFA-E4F7-428D-A7F8-3DF3B59E0DB7}" presName="spacer" presStyleCnt="0"/>
      <dgm:spPr/>
    </dgm:pt>
    <dgm:pt modelId="{58377B0A-B18F-41EE-94A0-82D059C2497F}" type="pres">
      <dgm:prSet presAssocID="{3F150D1D-4B4B-42AF-A8D2-8D6D8010685F}" presName="parentText" presStyleLbl="node1" presStyleIdx="4" presStyleCnt="5" custScaleY="14002" custLinFactNeighborY="-54133">
        <dgm:presLayoutVars>
          <dgm:chMax val="0"/>
          <dgm:bulletEnabled val="1"/>
        </dgm:presLayoutVars>
      </dgm:prSet>
      <dgm:spPr/>
      <dgm:t>
        <a:bodyPr/>
        <a:lstStyle/>
        <a:p>
          <a:endParaRPr kumimoji="1" lang="ja-JP" altLang="en-US"/>
        </a:p>
      </dgm:t>
    </dgm:pt>
  </dgm:ptLst>
  <dgm:cxnLst>
    <dgm:cxn modelId="{48935CE6-2491-40AF-BB7C-A2A4B28670D3}" type="presOf" srcId="{CF7AA857-C7CB-4416-9019-5F6DD0F821B7}" destId="{CDE786F8-E262-40A9-82A4-D4FACB68439D}" srcOrd="0" destOrd="0" presId="urn:microsoft.com/office/officeart/2005/8/layout/vList2"/>
    <dgm:cxn modelId="{CCB57124-2DE4-46BA-892F-6CDF95E3D08D}" srcId="{091B2960-8059-4F1B-ADEB-0627ADF77C4A}" destId="{CF7AA857-C7CB-4416-9019-5F6DD0F821B7}" srcOrd="3" destOrd="0" parTransId="{D0459ECA-E7D8-4FCE-9883-6078041FFCB2}" sibTransId="{0C951FFA-E4F7-428D-A7F8-3DF3B59E0DB7}"/>
    <dgm:cxn modelId="{76D9B18C-5203-49A2-96D9-37963EF71B34}" srcId="{091B2960-8059-4F1B-ADEB-0627ADF77C4A}" destId="{3F150D1D-4B4B-42AF-A8D2-8D6D8010685F}" srcOrd="4" destOrd="0" parTransId="{C7E7C6CC-ACF0-41D8-85D7-F9532CAD6438}" sibTransId="{A2F2BEA0-F3CC-41EA-881F-79B63B870FAA}"/>
    <dgm:cxn modelId="{EFADAC1A-97F0-43CB-8E3D-C987BFF45E8E}" srcId="{091B2960-8059-4F1B-ADEB-0627ADF77C4A}" destId="{6412CB66-0025-4C14-8A13-C36B3547F8D1}" srcOrd="0" destOrd="0" parTransId="{477A9764-6602-47F6-9AD1-22C73E7D2EB2}" sibTransId="{07B4704E-8CC9-4EBF-B688-B0E39157F1FE}"/>
    <dgm:cxn modelId="{493B6549-661D-40D3-9BEE-5E4C74330F12}" type="presOf" srcId="{3F150D1D-4B4B-42AF-A8D2-8D6D8010685F}" destId="{58377B0A-B18F-41EE-94A0-82D059C2497F}" srcOrd="0" destOrd="0" presId="urn:microsoft.com/office/officeart/2005/8/layout/vList2"/>
    <dgm:cxn modelId="{DCE71F88-AC17-4DD0-828C-492716824F7D}" type="presOf" srcId="{BD1499BE-C52D-494D-BCD2-8450A9F1DA0C}" destId="{D82CD517-AFC1-446E-9DF0-C52E52384513}" srcOrd="0" destOrd="0" presId="urn:microsoft.com/office/officeart/2005/8/layout/vList2"/>
    <dgm:cxn modelId="{BA9282F9-A042-4B34-B40B-0787018D26BE}" type="presOf" srcId="{091B2960-8059-4F1B-ADEB-0627ADF77C4A}" destId="{AD6B9E9D-C9A1-4EC3-88F8-084160B7EF84}" srcOrd="0" destOrd="0" presId="urn:microsoft.com/office/officeart/2005/8/layout/vList2"/>
    <dgm:cxn modelId="{0A20409F-7468-434A-8666-1762F10C855F}" type="presOf" srcId="{D9B92726-08A5-4EDD-9356-A243F64946C0}" destId="{D3522FCE-0611-4515-9D8C-1922959C7989}" srcOrd="0" destOrd="0" presId="urn:microsoft.com/office/officeart/2005/8/layout/vList2"/>
    <dgm:cxn modelId="{175C83F0-3259-43EE-A4F9-1894EF2465FE}" type="presOf" srcId="{6412CB66-0025-4C14-8A13-C36B3547F8D1}" destId="{8C1A60F9-C4C2-465D-BF0C-CFC215C5D2E8}" srcOrd="0" destOrd="0" presId="urn:microsoft.com/office/officeart/2005/8/layout/vList2"/>
    <dgm:cxn modelId="{D2CE7A33-65E3-4721-A72A-17D95DA6B1DD}" srcId="{091B2960-8059-4F1B-ADEB-0627ADF77C4A}" destId="{D9B92726-08A5-4EDD-9356-A243F64946C0}" srcOrd="2" destOrd="0" parTransId="{DA03A9C0-039A-4D4A-9FD2-DE6B14CE4A94}" sibTransId="{6B71CB3C-8909-47C9-81D9-87903DD3CA56}"/>
    <dgm:cxn modelId="{E4C61E79-D0D2-477F-A532-DBBAD4E360F6}" srcId="{091B2960-8059-4F1B-ADEB-0627ADF77C4A}" destId="{BD1499BE-C52D-494D-BCD2-8450A9F1DA0C}" srcOrd="1" destOrd="0" parTransId="{0F4ED122-8C00-4D0F-9406-DDA6A4113F13}" sibTransId="{5B0C77F5-F5D1-4E3B-8A75-9FB3047FB1A2}"/>
    <dgm:cxn modelId="{DAC231FF-B268-4B67-8C21-E8FE4C498517}" type="presParOf" srcId="{AD6B9E9D-C9A1-4EC3-88F8-084160B7EF84}" destId="{8C1A60F9-C4C2-465D-BF0C-CFC215C5D2E8}" srcOrd="0" destOrd="0" presId="urn:microsoft.com/office/officeart/2005/8/layout/vList2"/>
    <dgm:cxn modelId="{FAF5240A-0A03-4F8F-9E14-5B40888AE1D9}" type="presParOf" srcId="{AD6B9E9D-C9A1-4EC3-88F8-084160B7EF84}" destId="{514B0555-E552-48BF-8B10-734B0C8BC3DB}" srcOrd="1" destOrd="0" presId="urn:microsoft.com/office/officeart/2005/8/layout/vList2"/>
    <dgm:cxn modelId="{B5128D96-AFDA-4BB8-8FDF-A000FC56C2AB}" type="presParOf" srcId="{AD6B9E9D-C9A1-4EC3-88F8-084160B7EF84}" destId="{D82CD517-AFC1-446E-9DF0-C52E52384513}" srcOrd="2" destOrd="0" presId="urn:microsoft.com/office/officeart/2005/8/layout/vList2"/>
    <dgm:cxn modelId="{36C53D57-A177-4917-B73E-246F58293DC1}" type="presParOf" srcId="{AD6B9E9D-C9A1-4EC3-88F8-084160B7EF84}" destId="{9726F797-CEE5-403A-8AF5-A99605023186}" srcOrd="3" destOrd="0" presId="urn:microsoft.com/office/officeart/2005/8/layout/vList2"/>
    <dgm:cxn modelId="{385DECAF-808B-489B-BF7D-F2AA108CEA93}" type="presParOf" srcId="{AD6B9E9D-C9A1-4EC3-88F8-084160B7EF84}" destId="{D3522FCE-0611-4515-9D8C-1922959C7989}" srcOrd="4" destOrd="0" presId="urn:microsoft.com/office/officeart/2005/8/layout/vList2"/>
    <dgm:cxn modelId="{7759F55C-4436-4D9B-B947-8E78608B7D89}" type="presParOf" srcId="{AD6B9E9D-C9A1-4EC3-88F8-084160B7EF84}" destId="{3807AE22-7671-4596-A14B-3DC5563CDA9A}" srcOrd="5" destOrd="0" presId="urn:microsoft.com/office/officeart/2005/8/layout/vList2"/>
    <dgm:cxn modelId="{76B3FCA1-4ECF-4887-B02B-2F7B343697CB}" type="presParOf" srcId="{AD6B9E9D-C9A1-4EC3-88F8-084160B7EF84}" destId="{CDE786F8-E262-40A9-82A4-D4FACB68439D}" srcOrd="6" destOrd="0" presId="urn:microsoft.com/office/officeart/2005/8/layout/vList2"/>
    <dgm:cxn modelId="{6A50DCE4-68AC-4C65-97CD-7AFC7CB1B9AE}" type="presParOf" srcId="{AD6B9E9D-C9A1-4EC3-88F8-084160B7EF84}" destId="{0B885356-2C08-409D-AA89-070B988BD39B}" srcOrd="7" destOrd="0" presId="urn:microsoft.com/office/officeart/2005/8/layout/vList2"/>
    <dgm:cxn modelId="{84E75867-F1CC-451A-80E0-467703F84155}" type="presParOf" srcId="{AD6B9E9D-C9A1-4EC3-88F8-084160B7EF84}" destId="{58377B0A-B18F-41EE-94A0-82D059C2497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1B2960-8059-4F1B-ADEB-0627ADF77C4A}"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kumimoji="1" lang="ja-JP" altLang="en-US"/>
        </a:p>
      </dgm:t>
    </dgm:pt>
    <dgm:pt modelId="{6412CB66-0025-4C14-8A13-C36B3547F8D1}">
      <dgm:prSet custT="1">
        <dgm:style>
          <a:lnRef idx="2">
            <a:schemeClr val="accent4"/>
          </a:lnRef>
          <a:fillRef idx="1">
            <a:schemeClr val="lt1"/>
          </a:fillRef>
          <a:effectRef idx="0">
            <a:schemeClr val="accent4"/>
          </a:effectRef>
          <a:fontRef idx="minor">
            <a:schemeClr val="dk1"/>
          </a:fontRef>
        </dgm:style>
      </dgm:prSet>
      <dgm:spPr/>
      <dgm:t>
        <a:bodyPr/>
        <a:lstStyle/>
        <a:p>
          <a:pPr rtl="0"/>
          <a:r>
            <a:rPr kumimoji="1" lang="en-US" sz="2400" b="0" dirty="0" smtClean="0">
              <a:solidFill>
                <a:srgbClr val="0000FF"/>
              </a:solidFill>
              <a:effectLst/>
            </a:rPr>
            <a:t>『</a:t>
          </a:r>
          <a:r>
            <a:rPr kumimoji="1" lang="ja-JP" sz="2400" b="0" dirty="0" smtClean="0">
              <a:solidFill>
                <a:srgbClr val="0000FF"/>
              </a:solidFill>
              <a:effectLst/>
            </a:rPr>
            <a:t>魏氏</a:t>
          </a:r>
          <a:r>
            <a:rPr kumimoji="1" lang="ja-JP" altLang="en-US" sz="2400" b="0" dirty="0" smtClean="0">
              <a:solidFill>
                <a:srgbClr val="0000FF"/>
              </a:solidFill>
              <a:effectLst/>
            </a:rPr>
            <a:t>楽器図</a:t>
          </a:r>
          <a:r>
            <a:rPr kumimoji="1" lang="en-US" sz="2400" b="0" dirty="0" smtClean="0">
              <a:solidFill>
                <a:srgbClr val="0000FF"/>
              </a:solidFill>
              <a:effectLst/>
            </a:rPr>
            <a:t>』</a:t>
          </a:r>
          <a:endParaRPr lang="ja-JP" sz="2400" b="0" dirty="0">
            <a:solidFill>
              <a:srgbClr val="0000FF"/>
            </a:solidFill>
            <a:effectLst/>
          </a:endParaRPr>
        </a:p>
      </dgm:t>
    </dgm:pt>
    <dgm:pt modelId="{477A9764-6602-47F6-9AD1-22C73E7D2EB2}" type="parTrans" cxnId="{EFADAC1A-97F0-43CB-8E3D-C987BFF45E8E}">
      <dgm:prSet/>
      <dgm:spPr/>
      <dgm:t>
        <a:bodyPr/>
        <a:lstStyle/>
        <a:p>
          <a:endParaRPr kumimoji="1" lang="ja-JP" altLang="en-US"/>
        </a:p>
      </dgm:t>
    </dgm:pt>
    <dgm:pt modelId="{07B4704E-8CC9-4EBF-B688-B0E39157F1FE}" type="sibTrans" cxnId="{EFADAC1A-97F0-43CB-8E3D-C987BFF45E8E}">
      <dgm:prSet/>
      <dgm:spPr/>
      <dgm:t>
        <a:bodyPr/>
        <a:lstStyle/>
        <a:p>
          <a:endParaRPr kumimoji="1" lang="ja-JP" altLang="en-US"/>
        </a:p>
      </dgm:t>
    </dgm:pt>
    <dgm:pt modelId="{CF7AA857-C7CB-4416-9019-5F6DD0F821B7}">
      <dgm:prSet custT="1">
        <dgm:style>
          <a:lnRef idx="2">
            <a:schemeClr val="accent4"/>
          </a:lnRef>
          <a:fillRef idx="1">
            <a:schemeClr val="lt1"/>
          </a:fillRef>
          <a:effectRef idx="0">
            <a:schemeClr val="accent4"/>
          </a:effectRef>
          <a:fontRef idx="minor">
            <a:schemeClr val="dk1"/>
          </a:fontRef>
        </dgm:style>
      </dgm:prSet>
      <dgm:spPr/>
      <dgm:t>
        <a:bodyPr/>
        <a:lstStyle/>
        <a:p>
          <a:pPr rtl="0"/>
          <a:r>
            <a:rPr kumimoji="1" lang="ja-JP" sz="2000" dirty="0" smtClean="0">
              <a:solidFill>
                <a:schemeClr val="tx1"/>
              </a:solidFill>
              <a:effectLst/>
            </a:rPr>
            <a:t>九州大学中央図書館</a:t>
          </a:r>
          <a:r>
            <a:rPr kumimoji="1" lang="ja-JP" altLang="en-US" sz="2000" dirty="0" smtClean="0">
              <a:solidFill>
                <a:schemeClr val="tx1"/>
              </a:solidFill>
              <a:effectLst/>
            </a:rPr>
            <a:t>碩水文庫</a:t>
          </a:r>
          <a:r>
            <a:rPr kumimoji="1" lang="ja-JP" sz="2000" dirty="0" smtClean="0">
              <a:solidFill>
                <a:schemeClr val="tx1"/>
              </a:solidFill>
              <a:effectLst/>
            </a:rPr>
            <a:t>本の写真版</a:t>
          </a:r>
          <a:endParaRPr kumimoji="1" lang="en-US" sz="2000" dirty="0">
            <a:solidFill>
              <a:schemeClr val="tx1"/>
            </a:solidFill>
            <a:effectLst/>
          </a:endParaRPr>
        </a:p>
      </dgm:t>
    </dgm:pt>
    <dgm:pt modelId="{D0459ECA-E7D8-4FCE-9883-6078041FFCB2}" type="parTrans" cxnId="{CCB57124-2DE4-46BA-892F-6CDF95E3D08D}">
      <dgm:prSet/>
      <dgm:spPr/>
      <dgm:t>
        <a:bodyPr/>
        <a:lstStyle/>
        <a:p>
          <a:endParaRPr kumimoji="1" lang="ja-JP" altLang="en-US"/>
        </a:p>
      </dgm:t>
    </dgm:pt>
    <dgm:pt modelId="{0C951FFA-E4F7-428D-A7F8-3DF3B59E0DB7}" type="sibTrans" cxnId="{CCB57124-2DE4-46BA-892F-6CDF95E3D08D}">
      <dgm:prSet/>
      <dgm:spPr/>
      <dgm:t>
        <a:bodyPr/>
        <a:lstStyle/>
        <a:p>
          <a:endParaRPr kumimoji="1" lang="ja-JP" altLang="en-US"/>
        </a:p>
      </dgm:t>
    </dgm:pt>
    <dgm:pt modelId="{3F150D1D-4B4B-42AF-A8D2-8D6D8010685F}">
      <dgm:prSet>
        <dgm:style>
          <a:lnRef idx="2">
            <a:schemeClr val="accent4"/>
          </a:lnRef>
          <a:fillRef idx="1">
            <a:schemeClr val="lt1"/>
          </a:fillRef>
          <a:effectRef idx="0">
            <a:schemeClr val="accent4"/>
          </a:effectRef>
          <a:fontRef idx="minor">
            <a:schemeClr val="dk1"/>
          </a:fontRef>
        </dgm:style>
      </dgm:prSet>
      <dgm:spPr/>
      <dgm:t>
        <a:bodyPr/>
        <a:lstStyle/>
        <a:p>
          <a:pPr rtl="0"/>
          <a:r>
            <a:rPr kumimoji="1" lang="ja-JP" dirty="0" smtClean="0">
              <a:solidFill>
                <a:schemeClr val="tx1"/>
              </a:solidFill>
              <a:effectLst/>
            </a:rPr>
            <a:t>濱文庫／新学音楽／</a:t>
          </a:r>
          <a:r>
            <a:rPr kumimoji="1" lang="en-US" dirty="0" smtClean="0">
              <a:solidFill>
                <a:schemeClr val="tx1"/>
              </a:solidFill>
              <a:effectLst/>
              <a:latin typeface="+mj-ea"/>
              <a:ea typeface="+mj-ea"/>
            </a:rPr>
            <a:t>13</a:t>
          </a:r>
          <a:endParaRPr kumimoji="1" lang="ja-JP" dirty="0">
            <a:solidFill>
              <a:schemeClr val="tx1"/>
            </a:solidFill>
            <a:effectLst/>
            <a:latin typeface="+mj-ea"/>
            <a:ea typeface="+mj-ea"/>
          </a:endParaRPr>
        </a:p>
      </dgm:t>
    </dgm:pt>
    <dgm:pt modelId="{C7E7C6CC-ACF0-41D8-85D7-F9532CAD6438}" type="parTrans" cxnId="{76D9B18C-5203-49A2-96D9-37963EF71B34}">
      <dgm:prSet/>
      <dgm:spPr/>
      <dgm:t>
        <a:bodyPr/>
        <a:lstStyle/>
        <a:p>
          <a:endParaRPr kumimoji="1" lang="ja-JP" altLang="en-US"/>
        </a:p>
      </dgm:t>
    </dgm:pt>
    <dgm:pt modelId="{A2F2BEA0-F3CC-41EA-881F-79B63B870FAA}" type="sibTrans" cxnId="{76D9B18C-5203-49A2-96D9-37963EF71B34}">
      <dgm:prSet/>
      <dgm:spPr/>
      <dgm:t>
        <a:bodyPr/>
        <a:lstStyle/>
        <a:p>
          <a:endParaRPr kumimoji="1" lang="ja-JP" altLang="en-US"/>
        </a:p>
      </dgm:t>
    </dgm:pt>
    <dgm:pt modelId="{D9B92726-08A5-4EDD-9356-A243F64946C0}">
      <dgm:prSet custT="1">
        <dgm:style>
          <a:lnRef idx="2">
            <a:schemeClr val="accent4"/>
          </a:lnRef>
          <a:fillRef idx="1">
            <a:schemeClr val="lt1"/>
          </a:fillRef>
          <a:effectRef idx="0">
            <a:schemeClr val="accent4"/>
          </a:effectRef>
          <a:fontRef idx="minor">
            <a:schemeClr val="dk1"/>
          </a:fontRef>
        </dgm:style>
      </dgm:prSet>
      <dgm:spPr/>
      <dgm:t>
        <a:bodyPr/>
        <a:lstStyle/>
        <a:p>
          <a:pPr rtl="0"/>
          <a:r>
            <a:rPr kumimoji="1" lang="ja-JP" altLang="en-US" sz="2000" dirty="0" smtClean="0">
              <a:solidFill>
                <a:schemeClr val="tx1"/>
              </a:solidFill>
              <a:effectLst/>
            </a:rPr>
            <a:t>松寿亭蔵板、安永九</a:t>
          </a:r>
          <a:r>
            <a:rPr kumimoji="1" lang="ja-JP" sz="2000" dirty="0" smtClean="0">
              <a:solidFill>
                <a:schemeClr val="tx1"/>
              </a:solidFill>
              <a:effectLst/>
            </a:rPr>
            <a:t>年（一七</a:t>
          </a:r>
          <a:r>
            <a:rPr kumimoji="1" lang="ja-JP" altLang="en-US" sz="2000" dirty="0" smtClean="0">
              <a:solidFill>
                <a:schemeClr val="tx1"/>
              </a:solidFill>
              <a:effectLst/>
            </a:rPr>
            <a:t>八〇</a:t>
          </a:r>
          <a:r>
            <a:rPr kumimoji="1" lang="ja-JP" sz="2000" dirty="0" smtClean="0">
              <a:solidFill>
                <a:schemeClr val="tx1"/>
              </a:solidFill>
              <a:effectLst/>
            </a:rPr>
            <a:t>）</a:t>
          </a:r>
          <a:endParaRPr kumimoji="1" lang="en-US" sz="2000" dirty="0">
            <a:solidFill>
              <a:schemeClr val="tx1"/>
            </a:solidFill>
            <a:effectLst/>
          </a:endParaRPr>
        </a:p>
      </dgm:t>
    </dgm:pt>
    <dgm:pt modelId="{6B71CB3C-8909-47C9-81D9-87903DD3CA56}" type="sibTrans" cxnId="{D2CE7A33-65E3-4721-A72A-17D95DA6B1DD}">
      <dgm:prSet/>
      <dgm:spPr/>
      <dgm:t>
        <a:bodyPr/>
        <a:lstStyle/>
        <a:p>
          <a:endParaRPr kumimoji="1" lang="ja-JP" altLang="en-US"/>
        </a:p>
      </dgm:t>
    </dgm:pt>
    <dgm:pt modelId="{DA03A9C0-039A-4D4A-9FD2-DE6B14CE4A94}" type="parTrans" cxnId="{D2CE7A33-65E3-4721-A72A-17D95DA6B1DD}">
      <dgm:prSet/>
      <dgm:spPr/>
      <dgm:t>
        <a:bodyPr/>
        <a:lstStyle/>
        <a:p>
          <a:endParaRPr kumimoji="1" lang="ja-JP" altLang="en-US"/>
        </a:p>
      </dgm:t>
    </dgm:pt>
    <dgm:pt modelId="{BD1499BE-C52D-494D-BCD2-8450A9F1DA0C}">
      <dgm:prSet custT="1">
        <dgm:style>
          <a:lnRef idx="2">
            <a:schemeClr val="accent4"/>
          </a:lnRef>
          <a:fillRef idx="1">
            <a:schemeClr val="lt1"/>
          </a:fillRef>
          <a:effectRef idx="0">
            <a:schemeClr val="accent4"/>
          </a:effectRef>
          <a:fontRef idx="minor">
            <a:schemeClr val="dk1"/>
          </a:fontRef>
        </dgm:style>
      </dgm:prSet>
      <dgm:spPr/>
      <dgm:t>
        <a:bodyPr/>
        <a:lstStyle/>
        <a:p>
          <a:pPr rtl="0"/>
          <a:r>
            <a:rPr lang="ja-JP" altLang="en-US" sz="2000" dirty="0" smtClean="0">
              <a:solidFill>
                <a:schemeClr val="tx1"/>
              </a:solidFill>
              <a:effectLst/>
            </a:rPr>
            <a:t>（浪華）</a:t>
          </a:r>
          <a:r>
            <a:rPr lang="ja-JP" altLang="en-US" sz="2000" dirty="0" smtClean="0">
              <a:solidFill>
                <a:srgbClr val="0000FF"/>
              </a:solidFill>
              <a:effectLst/>
            </a:rPr>
            <a:t>筒井郁（景周）</a:t>
          </a:r>
          <a:r>
            <a:rPr lang="ja-JP" altLang="en-US" sz="2000" dirty="0" smtClean="0">
              <a:solidFill>
                <a:schemeClr val="tx1"/>
              </a:solidFill>
              <a:effectLst/>
            </a:rPr>
            <a:t>撰</a:t>
          </a:r>
          <a:endParaRPr lang="ja-JP" sz="2000" dirty="0">
            <a:solidFill>
              <a:schemeClr val="tx1"/>
            </a:solidFill>
            <a:effectLst/>
          </a:endParaRPr>
        </a:p>
      </dgm:t>
    </dgm:pt>
    <dgm:pt modelId="{0F4ED122-8C00-4D0F-9406-DDA6A4113F13}" type="parTrans" cxnId="{E4C61E79-D0D2-477F-A532-DBBAD4E360F6}">
      <dgm:prSet/>
      <dgm:spPr/>
      <dgm:t>
        <a:bodyPr/>
        <a:lstStyle/>
        <a:p>
          <a:endParaRPr kumimoji="1" lang="ja-JP" altLang="en-US"/>
        </a:p>
      </dgm:t>
    </dgm:pt>
    <dgm:pt modelId="{5B0C77F5-F5D1-4E3B-8A75-9FB3047FB1A2}" type="sibTrans" cxnId="{E4C61E79-D0D2-477F-A532-DBBAD4E360F6}">
      <dgm:prSet/>
      <dgm:spPr/>
      <dgm:t>
        <a:bodyPr/>
        <a:lstStyle/>
        <a:p>
          <a:endParaRPr kumimoji="1" lang="ja-JP" altLang="en-US"/>
        </a:p>
      </dgm:t>
    </dgm:pt>
    <dgm:pt modelId="{AD6B9E9D-C9A1-4EC3-88F8-084160B7EF84}" type="pres">
      <dgm:prSet presAssocID="{091B2960-8059-4F1B-ADEB-0627ADF77C4A}" presName="linear" presStyleCnt="0">
        <dgm:presLayoutVars>
          <dgm:animLvl val="lvl"/>
          <dgm:resizeHandles val="exact"/>
        </dgm:presLayoutVars>
      </dgm:prSet>
      <dgm:spPr/>
      <dgm:t>
        <a:bodyPr/>
        <a:lstStyle/>
        <a:p>
          <a:endParaRPr kumimoji="1" lang="ja-JP" altLang="en-US"/>
        </a:p>
      </dgm:t>
    </dgm:pt>
    <dgm:pt modelId="{8C1A60F9-C4C2-465D-BF0C-CFC215C5D2E8}" type="pres">
      <dgm:prSet presAssocID="{6412CB66-0025-4C14-8A13-C36B3547F8D1}" presName="parentText" presStyleLbl="node1" presStyleIdx="0" presStyleCnt="5" custScaleY="20655" custLinFactY="-758" custLinFactNeighborY="-100000">
        <dgm:presLayoutVars>
          <dgm:chMax val="0"/>
          <dgm:bulletEnabled val="1"/>
        </dgm:presLayoutVars>
      </dgm:prSet>
      <dgm:spPr/>
      <dgm:t>
        <a:bodyPr/>
        <a:lstStyle/>
        <a:p>
          <a:endParaRPr kumimoji="1" lang="ja-JP" altLang="en-US"/>
        </a:p>
      </dgm:t>
    </dgm:pt>
    <dgm:pt modelId="{514B0555-E552-48BF-8B10-734B0C8BC3DB}" type="pres">
      <dgm:prSet presAssocID="{07B4704E-8CC9-4EBF-B688-B0E39157F1FE}" presName="spacer" presStyleCnt="0"/>
      <dgm:spPr/>
    </dgm:pt>
    <dgm:pt modelId="{D82CD517-AFC1-446E-9DF0-C52E52384513}" type="pres">
      <dgm:prSet presAssocID="{BD1499BE-C52D-494D-BCD2-8450A9F1DA0C}" presName="parentText" presStyleLbl="node1" presStyleIdx="1" presStyleCnt="5" custScaleY="14329" custLinFactY="-305" custLinFactNeighborY="-100000">
        <dgm:presLayoutVars>
          <dgm:chMax val="0"/>
          <dgm:bulletEnabled val="1"/>
        </dgm:presLayoutVars>
      </dgm:prSet>
      <dgm:spPr/>
      <dgm:t>
        <a:bodyPr/>
        <a:lstStyle/>
        <a:p>
          <a:endParaRPr kumimoji="1" lang="ja-JP" altLang="en-US"/>
        </a:p>
      </dgm:t>
    </dgm:pt>
    <dgm:pt modelId="{9726F797-CEE5-403A-8AF5-A99605023186}" type="pres">
      <dgm:prSet presAssocID="{5B0C77F5-F5D1-4E3B-8A75-9FB3047FB1A2}" presName="spacer" presStyleCnt="0"/>
      <dgm:spPr/>
    </dgm:pt>
    <dgm:pt modelId="{D3522FCE-0611-4515-9D8C-1922959C7989}" type="pres">
      <dgm:prSet presAssocID="{D9B92726-08A5-4EDD-9356-A243F64946C0}" presName="parentText" presStyleLbl="node1" presStyleIdx="2" presStyleCnt="5" custScaleY="18434" custLinFactNeighborY="-85352">
        <dgm:presLayoutVars>
          <dgm:chMax val="0"/>
          <dgm:bulletEnabled val="1"/>
        </dgm:presLayoutVars>
      </dgm:prSet>
      <dgm:spPr/>
      <dgm:t>
        <a:bodyPr/>
        <a:lstStyle/>
        <a:p>
          <a:endParaRPr kumimoji="1" lang="ja-JP" altLang="en-US"/>
        </a:p>
      </dgm:t>
    </dgm:pt>
    <dgm:pt modelId="{3807AE22-7671-4596-A14B-3DC5563CDA9A}" type="pres">
      <dgm:prSet presAssocID="{6B71CB3C-8909-47C9-81D9-87903DD3CA56}" presName="spacer" presStyleCnt="0"/>
      <dgm:spPr/>
    </dgm:pt>
    <dgm:pt modelId="{CDE786F8-E262-40A9-82A4-D4FACB68439D}" type="pres">
      <dgm:prSet presAssocID="{CF7AA857-C7CB-4416-9019-5F6DD0F821B7}" presName="parentText" presStyleLbl="node1" presStyleIdx="3" presStyleCnt="5" custScaleY="17825" custLinFactNeighborY="-74390">
        <dgm:presLayoutVars>
          <dgm:chMax val="0"/>
          <dgm:bulletEnabled val="1"/>
        </dgm:presLayoutVars>
      </dgm:prSet>
      <dgm:spPr/>
      <dgm:t>
        <a:bodyPr/>
        <a:lstStyle/>
        <a:p>
          <a:endParaRPr kumimoji="1" lang="ja-JP" altLang="en-US"/>
        </a:p>
      </dgm:t>
    </dgm:pt>
    <dgm:pt modelId="{0B885356-2C08-409D-AA89-070B988BD39B}" type="pres">
      <dgm:prSet presAssocID="{0C951FFA-E4F7-428D-A7F8-3DF3B59E0DB7}" presName="spacer" presStyleCnt="0"/>
      <dgm:spPr/>
    </dgm:pt>
    <dgm:pt modelId="{58377B0A-B18F-41EE-94A0-82D059C2497F}" type="pres">
      <dgm:prSet presAssocID="{3F150D1D-4B4B-42AF-A8D2-8D6D8010685F}" presName="parentText" presStyleLbl="node1" presStyleIdx="4" presStyleCnt="5" custScaleY="13008" custLinFactNeighborY="-48251">
        <dgm:presLayoutVars>
          <dgm:chMax val="0"/>
          <dgm:bulletEnabled val="1"/>
        </dgm:presLayoutVars>
      </dgm:prSet>
      <dgm:spPr/>
      <dgm:t>
        <a:bodyPr/>
        <a:lstStyle/>
        <a:p>
          <a:endParaRPr kumimoji="1" lang="ja-JP" altLang="en-US"/>
        </a:p>
      </dgm:t>
    </dgm:pt>
  </dgm:ptLst>
  <dgm:cxnLst>
    <dgm:cxn modelId="{D2CE7A33-65E3-4721-A72A-17D95DA6B1DD}" srcId="{091B2960-8059-4F1B-ADEB-0627ADF77C4A}" destId="{D9B92726-08A5-4EDD-9356-A243F64946C0}" srcOrd="2" destOrd="0" parTransId="{DA03A9C0-039A-4D4A-9FD2-DE6B14CE4A94}" sibTransId="{6B71CB3C-8909-47C9-81D9-87903DD3CA56}"/>
    <dgm:cxn modelId="{EFADAC1A-97F0-43CB-8E3D-C987BFF45E8E}" srcId="{091B2960-8059-4F1B-ADEB-0627ADF77C4A}" destId="{6412CB66-0025-4C14-8A13-C36B3547F8D1}" srcOrd="0" destOrd="0" parTransId="{477A9764-6602-47F6-9AD1-22C73E7D2EB2}" sibTransId="{07B4704E-8CC9-4EBF-B688-B0E39157F1FE}"/>
    <dgm:cxn modelId="{93DE4B4A-85DA-49A4-A268-B538C99D7E43}" type="presOf" srcId="{BD1499BE-C52D-494D-BCD2-8450A9F1DA0C}" destId="{D82CD517-AFC1-446E-9DF0-C52E52384513}" srcOrd="0" destOrd="0" presId="urn:microsoft.com/office/officeart/2005/8/layout/vList2"/>
    <dgm:cxn modelId="{181090E6-DCC0-4317-A0B7-2E1663C77387}" type="presOf" srcId="{D9B92726-08A5-4EDD-9356-A243F64946C0}" destId="{D3522FCE-0611-4515-9D8C-1922959C7989}" srcOrd="0" destOrd="0" presId="urn:microsoft.com/office/officeart/2005/8/layout/vList2"/>
    <dgm:cxn modelId="{CCB57124-2DE4-46BA-892F-6CDF95E3D08D}" srcId="{091B2960-8059-4F1B-ADEB-0627ADF77C4A}" destId="{CF7AA857-C7CB-4416-9019-5F6DD0F821B7}" srcOrd="3" destOrd="0" parTransId="{D0459ECA-E7D8-4FCE-9883-6078041FFCB2}" sibTransId="{0C951FFA-E4F7-428D-A7F8-3DF3B59E0DB7}"/>
    <dgm:cxn modelId="{F3EE3059-3C47-461B-A398-A1C4C0523100}" type="presOf" srcId="{3F150D1D-4B4B-42AF-A8D2-8D6D8010685F}" destId="{58377B0A-B18F-41EE-94A0-82D059C2497F}" srcOrd="0" destOrd="0" presId="urn:microsoft.com/office/officeart/2005/8/layout/vList2"/>
    <dgm:cxn modelId="{7BDAE1FD-55E9-4E96-8A0F-D23D3DB3A5A6}" type="presOf" srcId="{CF7AA857-C7CB-4416-9019-5F6DD0F821B7}" destId="{CDE786F8-E262-40A9-82A4-D4FACB68439D}" srcOrd="0" destOrd="0" presId="urn:microsoft.com/office/officeart/2005/8/layout/vList2"/>
    <dgm:cxn modelId="{CAEEA37D-0A79-49CD-9B61-7B79638CC165}" type="presOf" srcId="{091B2960-8059-4F1B-ADEB-0627ADF77C4A}" destId="{AD6B9E9D-C9A1-4EC3-88F8-084160B7EF84}" srcOrd="0" destOrd="0" presId="urn:microsoft.com/office/officeart/2005/8/layout/vList2"/>
    <dgm:cxn modelId="{76D9B18C-5203-49A2-96D9-37963EF71B34}" srcId="{091B2960-8059-4F1B-ADEB-0627ADF77C4A}" destId="{3F150D1D-4B4B-42AF-A8D2-8D6D8010685F}" srcOrd="4" destOrd="0" parTransId="{C7E7C6CC-ACF0-41D8-85D7-F9532CAD6438}" sibTransId="{A2F2BEA0-F3CC-41EA-881F-79B63B870FAA}"/>
    <dgm:cxn modelId="{EADD6A3F-4FA7-4F24-BB00-EB52386313A2}" type="presOf" srcId="{6412CB66-0025-4C14-8A13-C36B3547F8D1}" destId="{8C1A60F9-C4C2-465D-BF0C-CFC215C5D2E8}" srcOrd="0" destOrd="0" presId="urn:microsoft.com/office/officeart/2005/8/layout/vList2"/>
    <dgm:cxn modelId="{E4C61E79-D0D2-477F-A532-DBBAD4E360F6}" srcId="{091B2960-8059-4F1B-ADEB-0627ADF77C4A}" destId="{BD1499BE-C52D-494D-BCD2-8450A9F1DA0C}" srcOrd="1" destOrd="0" parTransId="{0F4ED122-8C00-4D0F-9406-DDA6A4113F13}" sibTransId="{5B0C77F5-F5D1-4E3B-8A75-9FB3047FB1A2}"/>
    <dgm:cxn modelId="{8C2971F1-BCD0-4A85-AC67-E96D214B59BE}" type="presParOf" srcId="{AD6B9E9D-C9A1-4EC3-88F8-084160B7EF84}" destId="{8C1A60F9-C4C2-465D-BF0C-CFC215C5D2E8}" srcOrd="0" destOrd="0" presId="urn:microsoft.com/office/officeart/2005/8/layout/vList2"/>
    <dgm:cxn modelId="{85EF2F9C-09E2-4E71-A096-C62B4C11DA31}" type="presParOf" srcId="{AD6B9E9D-C9A1-4EC3-88F8-084160B7EF84}" destId="{514B0555-E552-48BF-8B10-734B0C8BC3DB}" srcOrd="1" destOrd="0" presId="urn:microsoft.com/office/officeart/2005/8/layout/vList2"/>
    <dgm:cxn modelId="{204B7856-F2A1-4E5E-A32C-F24621806038}" type="presParOf" srcId="{AD6B9E9D-C9A1-4EC3-88F8-084160B7EF84}" destId="{D82CD517-AFC1-446E-9DF0-C52E52384513}" srcOrd="2" destOrd="0" presId="urn:microsoft.com/office/officeart/2005/8/layout/vList2"/>
    <dgm:cxn modelId="{7B0C13C3-4D91-4442-AABE-AADC82A92B11}" type="presParOf" srcId="{AD6B9E9D-C9A1-4EC3-88F8-084160B7EF84}" destId="{9726F797-CEE5-403A-8AF5-A99605023186}" srcOrd="3" destOrd="0" presId="urn:microsoft.com/office/officeart/2005/8/layout/vList2"/>
    <dgm:cxn modelId="{26992AF8-C48B-4F49-A1A8-EC05DB8ECA1D}" type="presParOf" srcId="{AD6B9E9D-C9A1-4EC3-88F8-084160B7EF84}" destId="{D3522FCE-0611-4515-9D8C-1922959C7989}" srcOrd="4" destOrd="0" presId="urn:microsoft.com/office/officeart/2005/8/layout/vList2"/>
    <dgm:cxn modelId="{7546FBFB-3365-429D-B54E-50F9EA62C0A5}" type="presParOf" srcId="{AD6B9E9D-C9A1-4EC3-88F8-084160B7EF84}" destId="{3807AE22-7671-4596-A14B-3DC5563CDA9A}" srcOrd="5" destOrd="0" presId="urn:microsoft.com/office/officeart/2005/8/layout/vList2"/>
    <dgm:cxn modelId="{0C89F598-678D-46E6-B755-07A06C846BD6}" type="presParOf" srcId="{AD6B9E9D-C9A1-4EC3-88F8-084160B7EF84}" destId="{CDE786F8-E262-40A9-82A4-D4FACB68439D}" srcOrd="6" destOrd="0" presId="urn:microsoft.com/office/officeart/2005/8/layout/vList2"/>
    <dgm:cxn modelId="{A4E0FF6F-86A0-4C3F-86B6-6271960F8C03}" type="presParOf" srcId="{AD6B9E9D-C9A1-4EC3-88F8-084160B7EF84}" destId="{0B885356-2C08-409D-AA89-070B988BD39B}" srcOrd="7" destOrd="0" presId="urn:microsoft.com/office/officeart/2005/8/layout/vList2"/>
    <dgm:cxn modelId="{41DE6686-FD23-44E9-BFF5-13D319E1BE6D}" type="presParOf" srcId="{AD6B9E9D-C9A1-4EC3-88F8-084160B7EF84}" destId="{58377B0A-B18F-41EE-94A0-82D059C2497F}"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1CB173-5E1F-458B-B5DA-C7AE5F9B34DC}"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kumimoji="1" lang="ja-JP" altLang="en-US"/>
        </a:p>
      </dgm:t>
    </dgm:pt>
    <dgm:pt modelId="{CC58AF8D-A943-4443-A9F2-3AE398F8D5FC}">
      <dgm:prSet custT="1">
        <dgm:style>
          <a:lnRef idx="2">
            <a:schemeClr val="accent4"/>
          </a:lnRef>
          <a:fillRef idx="1">
            <a:schemeClr val="lt1"/>
          </a:fillRef>
          <a:effectRef idx="0">
            <a:schemeClr val="accent4"/>
          </a:effectRef>
          <a:fontRef idx="minor">
            <a:schemeClr val="dk1"/>
          </a:fontRef>
        </dgm:style>
      </dgm:prSet>
      <dgm:spPr>
        <a:ln/>
      </dgm:spPr>
      <dgm:t>
        <a:bodyPr/>
        <a:lstStyle/>
        <a:p>
          <a:pPr rtl="0"/>
          <a:r>
            <a:rPr kumimoji="1" lang="en-US" sz="2400" b="0" dirty="0" smtClean="0">
              <a:solidFill>
                <a:srgbClr val="0000FF"/>
              </a:solidFill>
              <a:effectLst/>
              <a:latin typeface="ＭＳ Ｐゴシック" pitchFamily="50" charset="-128"/>
              <a:ea typeface="ＭＳ Ｐゴシック" pitchFamily="50" charset="-128"/>
            </a:rPr>
            <a:t>『</a:t>
          </a:r>
          <a:r>
            <a:rPr kumimoji="1" lang="zh-TW" sz="2400" b="0" dirty="0" smtClean="0">
              <a:solidFill>
                <a:srgbClr val="0000FF"/>
              </a:solidFill>
              <a:effectLst/>
              <a:latin typeface="ＭＳ Ｐゴシック" pitchFamily="50" charset="-128"/>
              <a:ea typeface="ＭＳ Ｐゴシック" pitchFamily="50" charset="-128"/>
            </a:rPr>
            <a:t>清楽曲牌雅譜</a:t>
          </a:r>
          <a:r>
            <a:rPr kumimoji="1" lang="en-US" sz="2400" b="0" dirty="0" smtClean="0">
              <a:solidFill>
                <a:srgbClr val="0000FF"/>
              </a:solidFill>
              <a:effectLst/>
              <a:latin typeface="ＭＳ Ｐゴシック" pitchFamily="50" charset="-128"/>
              <a:ea typeface="ＭＳ Ｐゴシック" pitchFamily="50" charset="-128"/>
            </a:rPr>
            <a:t>』</a:t>
          </a:r>
          <a:r>
            <a:rPr kumimoji="1" lang="ja-JP" sz="2000" b="0" dirty="0" smtClean="0">
              <a:solidFill>
                <a:schemeClr val="tx1"/>
              </a:solidFill>
              <a:effectLst/>
            </a:rPr>
            <a:t>一帙三巻三冊</a:t>
          </a:r>
          <a:endParaRPr kumimoji="1" lang="en-US" sz="2000" b="0" dirty="0">
            <a:solidFill>
              <a:schemeClr val="tx1"/>
            </a:solidFill>
            <a:effectLst/>
          </a:endParaRPr>
        </a:p>
      </dgm:t>
    </dgm:pt>
    <dgm:pt modelId="{7C8AE831-B277-4FDA-95D1-ACB334600A10}" type="parTrans" cxnId="{31591E73-5FBB-4B01-B71C-1E11BECFF35F}">
      <dgm:prSet/>
      <dgm:spPr/>
      <dgm:t>
        <a:bodyPr/>
        <a:lstStyle/>
        <a:p>
          <a:endParaRPr kumimoji="1" lang="ja-JP" altLang="en-US"/>
        </a:p>
      </dgm:t>
    </dgm:pt>
    <dgm:pt modelId="{160EFE73-D79A-432F-B354-0EC4B9652323}" type="sibTrans" cxnId="{31591E73-5FBB-4B01-B71C-1E11BECFF35F}">
      <dgm:prSet/>
      <dgm:spPr/>
      <dgm:t>
        <a:bodyPr/>
        <a:lstStyle/>
        <a:p>
          <a:endParaRPr kumimoji="1" lang="ja-JP" altLang="en-US"/>
        </a:p>
      </dgm:t>
    </dgm:pt>
    <dgm:pt modelId="{F3D54859-8FEB-4B75-8566-B7A4AA46C3AC}">
      <dgm:prSet custT="1">
        <dgm:style>
          <a:lnRef idx="2">
            <a:schemeClr val="accent4"/>
          </a:lnRef>
          <a:fillRef idx="1">
            <a:schemeClr val="lt1"/>
          </a:fillRef>
          <a:effectRef idx="0">
            <a:schemeClr val="accent4"/>
          </a:effectRef>
          <a:fontRef idx="minor">
            <a:schemeClr val="dk1"/>
          </a:fontRef>
        </dgm:style>
      </dgm:prSet>
      <dgm:spPr>
        <a:ln/>
      </dgm:spPr>
      <dgm:t>
        <a:bodyPr/>
        <a:lstStyle/>
        <a:p>
          <a:pPr rtl="0"/>
          <a:r>
            <a:rPr kumimoji="1" lang="ja-JP" sz="2000" dirty="0" smtClean="0">
              <a:solidFill>
                <a:schemeClr val="tx1"/>
              </a:solidFill>
              <a:effectLst/>
            </a:rPr>
            <a:t>（瓊浦）</a:t>
          </a:r>
          <a:r>
            <a:rPr kumimoji="1" lang="ja-JP" sz="2000" u="heavy" baseline="0" dirty="0" smtClean="0">
              <a:solidFill>
                <a:srgbClr val="0000FF"/>
              </a:solidFill>
              <a:effectLst/>
              <a:uFill>
                <a:solidFill>
                  <a:srgbClr val="FF0000"/>
                </a:solidFill>
              </a:uFill>
            </a:rPr>
            <a:t>河副作十郎</a:t>
          </a:r>
          <a:r>
            <a:rPr kumimoji="1" lang="ja-JP" sz="2000" dirty="0" smtClean="0">
              <a:solidFill>
                <a:schemeClr val="tx1"/>
              </a:solidFill>
              <a:effectLst/>
            </a:rPr>
            <a:t>編選</a:t>
          </a:r>
          <a:endParaRPr kumimoji="1" lang="en-US" sz="2000" dirty="0">
            <a:solidFill>
              <a:schemeClr val="tx1"/>
            </a:solidFill>
            <a:effectLst/>
          </a:endParaRPr>
        </a:p>
      </dgm:t>
    </dgm:pt>
    <dgm:pt modelId="{BA1EBFB5-68E2-479F-A760-59444ECE74B9}" type="parTrans" cxnId="{445165DA-5040-44C8-ABF4-99CD8FD462D5}">
      <dgm:prSet/>
      <dgm:spPr/>
      <dgm:t>
        <a:bodyPr/>
        <a:lstStyle/>
        <a:p>
          <a:endParaRPr kumimoji="1" lang="ja-JP" altLang="en-US"/>
        </a:p>
      </dgm:t>
    </dgm:pt>
    <dgm:pt modelId="{C8657B30-8500-48D1-B800-70E2BE220914}" type="sibTrans" cxnId="{445165DA-5040-44C8-ABF4-99CD8FD462D5}">
      <dgm:prSet/>
      <dgm:spPr/>
      <dgm:t>
        <a:bodyPr/>
        <a:lstStyle/>
        <a:p>
          <a:endParaRPr kumimoji="1" lang="ja-JP" altLang="en-US"/>
        </a:p>
      </dgm:t>
    </dgm:pt>
    <dgm:pt modelId="{A58BDB9B-3E68-4AE5-8547-6E6FCDAA7A1E}">
      <dgm:prSet custT="1">
        <dgm:style>
          <a:lnRef idx="2">
            <a:schemeClr val="accent4"/>
          </a:lnRef>
          <a:fillRef idx="1">
            <a:schemeClr val="lt1"/>
          </a:fillRef>
          <a:effectRef idx="0">
            <a:schemeClr val="accent4"/>
          </a:effectRef>
          <a:fontRef idx="minor">
            <a:schemeClr val="dk1"/>
          </a:fontRef>
        </dgm:style>
      </dgm:prSet>
      <dgm:spPr>
        <a:ln/>
      </dgm:spPr>
      <dgm:t>
        <a:bodyPr/>
        <a:lstStyle/>
        <a:p>
          <a:pPr rtl="0"/>
          <a:r>
            <a:rPr kumimoji="1" lang="ja-JP" sz="2000" dirty="0" smtClean="0">
              <a:solidFill>
                <a:schemeClr val="tx1"/>
              </a:solidFill>
              <a:effectLst/>
            </a:rPr>
            <a:t>大阪</a:t>
          </a:r>
          <a:r>
            <a:rPr kumimoji="1" lang="ja-JP" sz="2000" u="heavy" baseline="0" dirty="0" smtClean="0">
              <a:solidFill>
                <a:srgbClr val="0000FF"/>
              </a:solidFill>
              <a:effectLst/>
              <a:uFill>
                <a:solidFill>
                  <a:srgbClr val="FF0000"/>
                </a:solidFill>
              </a:uFill>
            </a:rPr>
            <a:t>杏村書舎</a:t>
          </a:r>
          <a:r>
            <a:rPr kumimoji="1" lang="ja-JP" altLang="en-US" sz="2000" dirty="0" smtClean="0">
              <a:solidFill>
                <a:schemeClr val="tx1"/>
              </a:solidFill>
              <a:effectLst/>
            </a:rPr>
            <a:t>、</a:t>
          </a:r>
          <a:r>
            <a:rPr kumimoji="1" lang="ja-JP" sz="2000" dirty="0" smtClean="0">
              <a:solidFill>
                <a:schemeClr val="tx1"/>
              </a:solidFill>
              <a:effectLst/>
            </a:rPr>
            <a:t>明治十年（一八七七）</a:t>
          </a:r>
          <a:endParaRPr kumimoji="1" lang="en-US" sz="2000" dirty="0">
            <a:solidFill>
              <a:schemeClr val="tx1"/>
            </a:solidFill>
            <a:effectLst/>
          </a:endParaRPr>
        </a:p>
      </dgm:t>
    </dgm:pt>
    <dgm:pt modelId="{E1522165-7BB3-4001-BA01-4846F632131A}" type="parTrans" cxnId="{1348D3D6-797A-4DFB-A769-ABE389C05109}">
      <dgm:prSet/>
      <dgm:spPr/>
      <dgm:t>
        <a:bodyPr/>
        <a:lstStyle/>
        <a:p>
          <a:endParaRPr kumimoji="1" lang="ja-JP" altLang="en-US"/>
        </a:p>
      </dgm:t>
    </dgm:pt>
    <dgm:pt modelId="{C4B1FDC7-BFE2-4A0A-B3B2-567A254DBFE4}" type="sibTrans" cxnId="{1348D3D6-797A-4DFB-A769-ABE389C05109}">
      <dgm:prSet/>
      <dgm:spPr/>
      <dgm:t>
        <a:bodyPr/>
        <a:lstStyle/>
        <a:p>
          <a:endParaRPr kumimoji="1" lang="ja-JP" altLang="en-US"/>
        </a:p>
      </dgm:t>
    </dgm:pt>
    <dgm:pt modelId="{8CA066F3-2E29-4270-A96C-80B1F0D9FB59}">
      <dgm:prSet custT="1">
        <dgm:style>
          <a:lnRef idx="2">
            <a:schemeClr val="accent4"/>
          </a:lnRef>
          <a:fillRef idx="1">
            <a:schemeClr val="lt1"/>
          </a:fillRef>
          <a:effectRef idx="0">
            <a:schemeClr val="accent4"/>
          </a:effectRef>
          <a:fontRef idx="minor">
            <a:schemeClr val="dk1"/>
          </a:fontRef>
        </dgm:style>
      </dgm:prSet>
      <dgm:spPr/>
      <dgm:t>
        <a:bodyPr/>
        <a:lstStyle/>
        <a:p>
          <a:pPr rtl="0"/>
          <a:r>
            <a:rPr kumimoji="1" lang="ja-JP" sz="2000" dirty="0" smtClean="0">
              <a:effectLst/>
            </a:rPr>
            <a:t>濱文庫／</a:t>
          </a:r>
          <a:r>
            <a:rPr kumimoji="1" lang="ja-JP" altLang="en-US" sz="2000" dirty="0" smtClean="0">
              <a:effectLst/>
            </a:rPr>
            <a:t>集</a:t>
          </a:r>
          <a:r>
            <a:rPr kumimoji="1" lang="en-US" altLang="ja-JP" sz="2000" dirty="0" smtClean="0">
              <a:effectLst/>
              <a:latin typeface="+mj-ea"/>
              <a:ea typeface="+mj-ea"/>
            </a:rPr>
            <a:t>51</a:t>
          </a:r>
          <a:r>
            <a:rPr kumimoji="1" lang="ja-JP" sz="2000" dirty="0" smtClean="0">
              <a:effectLst/>
            </a:rPr>
            <a:t>／</a:t>
          </a:r>
          <a:r>
            <a:rPr kumimoji="1" lang="en-US" sz="2000" dirty="0" smtClean="0">
              <a:effectLst/>
              <a:latin typeface="+mj-ea"/>
              <a:ea typeface="+mj-ea"/>
            </a:rPr>
            <a:t>1</a:t>
          </a:r>
          <a:endParaRPr kumimoji="1" lang="ja-JP" sz="2000" dirty="0">
            <a:effectLst/>
            <a:latin typeface="+mj-ea"/>
            <a:ea typeface="+mj-ea"/>
          </a:endParaRPr>
        </a:p>
      </dgm:t>
    </dgm:pt>
    <dgm:pt modelId="{89C8A72C-633D-42AF-AA47-45955E3A73D5}" type="parTrans" cxnId="{C7519E1F-314E-4839-9AE2-1CC5E0BA7864}">
      <dgm:prSet/>
      <dgm:spPr/>
      <dgm:t>
        <a:bodyPr/>
        <a:lstStyle/>
        <a:p>
          <a:endParaRPr kumimoji="1" lang="ja-JP" altLang="en-US"/>
        </a:p>
      </dgm:t>
    </dgm:pt>
    <dgm:pt modelId="{9099D613-52D2-4181-A8F9-09F953FB354F}" type="sibTrans" cxnId="{C7519E1F-314E-4839-9AE2-1CC5E0BA7864}">
      <dgm:prSet/>
      <dgm:spPr/>
      <dgm:t>
        <a:bodyPr/>
        <a:lstStyle/>
        <a:p>
          <a:endParaRPr kumimoji="1" lang="ja-JP" altLang="en-US"/>
        </a:p>
      </dgm:t>
    </dgm:pt>
    <dgm:pt modelId="{339C5D44-4243-4A2F-9398-A199FC118DBD}">
      <dgm:prSet custT="1">
        <dgm:style>
          <a:lnRef idx="2">
            <a:schemeClr val="accent4"/>
          </a:lnRef>
          <a:fillRef idx="1">
            <a:schemeClr val="lt1"/>
          </a:fillRef>
          <a:effectRef idx="0">
            <a:schemeClr val="accent4"/>
          </a:effectRef>
          <a:fontRef idx="minor">
            <a:schemeClr val="dk1"/>
          </a:fontRef>
        </dgm:style>
      </dgm:prSet>
      <dgm:spPr>
        <a:ln/>
      </dgm:spPr>
      <dgm:t>
        <a:bodyPr/>
        <a:lstStyle/>
        <a:p>
          <a:pPr rtl="0"/>
          <a:r>
            <a:rPr kumimoji="1" lang="ja-JP" altLang="en-US" sz="2000" dirty="0" smtClean="0">
              <a:effectLst/>
            </a:rPr>
            <a:t>和装袋綴</a:t>
          </a:r>
          <a:endParaRPr kumimoji="1" lang="en-US" sz="2000" dirty="0">
            <a:effectLst/>
          </a:endParaRPr>
        </a:p>
      </dgm:t>
    </dgm:pt>
    <dgm:pt modelId="{0C996779-CABF-4EE7-9AF6-DCD8DD8F85F0}" type="parTrans" cxnId="{035D332F-D821-4682-AAE7-514ED6B3CF75}">
      <dgm:prSet/>
      <dgm:spPr/>
      <dgm:t>
        <a:bodyPr/>
        <a:lstStyle/>
        <a:p>
          <a:endParaRPr kumimoji="1" lang="ja-JP" altLang="en-US"/>
        </a:p>
      </dgm:t>
    </dgm:pt>
    <dgm:pt modelId="{A069DA42-3A4C-482F-9F26-5C927193432D}" type="sibTrans" cxnId="{035D332F-D821-4682-AAE7-514ED6B3CF75}">
      <dgm:prSet/>
      <dgm:spPr/>
      <dgm:t>
        <a:bodyPr/>
        <a:lstStyle/>
        <a:p>
          <a:endParaRPr kumimoji="1" lang="ja-JP" altLang="en-US"/>
        </a:p>
      </dgm:t>
    </dgm:pt>
    <dgm:pt modelId="{8D09138B-1451-4B27-9A8A-A4CA4AC15CDC}" type="pres">
      <dgm:prSet presAssocID="{C21CB173-5E1F-458B-B5DA-C7AE5F9B34DC}" presName="linear" presStyleCnt="0">
        <dgm:presLayoutVars>
          <dgm:animLvl val="lvl"/>
          <dgm:resizeHandles val="exact"/>
        </dgm:presLayoutVars>
      </dgm:prSet>
      <dgm:spPr/>
      <dgm:t>
        <a:bodyPr/>
        <a:lstStyle/>
        <a:p>
          <a:endParaRPr kumimoji="1" lang="ja-JP" altLang="en-US"/>
        </a:p>
      </dgm:t>
    </dgm:pt>
    <dgm:pt modelId="{FA542E57-0323-4AF9-ACC5-D742481356AD}" type="pres">
      <dgm:prSet presAssocID="{CC58AF8D-A943-4443-A9F2-3AE398F8D5FC}" presName="parentText" presStyleLbl="node1" presStyleIdx="0" presStyleCnt="5" custScaleY="56291" custLinFactNeighborX="1667" custLinFactNeighborY="-83798">
        <dgm:presLayoutVars>
          <dgm:chMax val="0"/>
          <dgm:bulletEnabled val="1"/>
        </dgm:presLayoutVars>
      </dgm:prSet>
      <dgm:spPr/>
      <dgm:t>
        <a:bodyPr/>
        <a:lstStyle/>
        <a:p>
          <a:endParaRPr kumimoji="1" lang="ja-JP" altLang="en-US"/>
        </a:p>
      </dgm:t>
    </dgm:pt>
    <dgm:pt modelId="{CA382A33-A458-4580-BF3B-ED0950AD7D0B}" type="pres">
      <dgm:prSet presAssocID="{160EFE73-D79A-432F-B354-0EC4B9652323}" presName="spacer" presStyleCnt="0"/>
      <dgm:spPr/>
    </dgm:pt>
    <dgm:pt modelId="{40B7D216-B239-4EE4-A6F8-D44F0E013710}" type="pres">
      <dgm:prSet presAssocID="{F3D54859-8FEB-4B75-8566-B7A4AA46C3AC}" presName="parentText" presStyleLbl="node1" presStyleIdx="1" presStyleCnt="5" custScaleY="51495" custLinFactNeighborY="-71636">
        <dgm:presLayoutVars>
          <dgm:chMax val="0"/>
          <dgm:bulletEnabled val="1"/>
        </dgm:presLayoutVars>
      </dgm:prSet>
      <dgm:spPr/>
      <dgm:t>
        <a:bodyPr/>
        <a:lstStyle/>
        <a:p>
          <a:endParaRPr kumimoji="1" lang="ja-JP" altLang="en-US"/>
        </a:p>
      </dgm:t>
    </dgm:pt>
    <dgm:pt modelId="{298AD9A9-5972-4BC7-A6F4-A9EFC29A9EA1}" type="pres">
      <dgm:prSet presAssocID="{C8657B30-8500-48D1-B800-70E2BE220914}" presName="spacer" presStyleCnt="0"/>
      <dgm:spPr/>
    </dgm:pt>
    <dgm:pt modelId="{E6B66500-2BC5-4DE8-81C3-B1C419F3A50E}" type="pres">
      <dgm:prSet presAssocID="{A58BDB9B-3E68-4AE5-8547-6E6FCDAA7A1E}" presName="parentText" presStyleLbl="node1" presStyleIdx="2" presStyleCnt="5" custScaleY="57885" custLinFactNeighborY="-11581">
        <dgm:presLayoutVars>
          <dgm:chMax val="0"/>
          <dgm:bulletEnabled val="1"/>
        </dgm:presLayoutVars>
      </dgm:prSet>
      <dgm:spPr/>
      <dgm:t>
        <a:bodyPr/>
        <a:lstStyle/>
        <a:p>
          <a:endParaRPr kumimoji="1" lang="ja-JP" altLang="en-US"/>
        </a:p>
      </dgm:t>
    </dgm:pt>
    <dgm:pt modelId="{75A96F43-E472-4FFA-874E-F9BE3F2EE4B7}" type="pres">
      <dgm:prSet presAssocID="{C4B1FDC7-BFE2-4A0A-B3B2-567A254DBFE4}" presName="spacer" presStyleCnt="0"/>
      <dgm:spPr/>
    </dgm:pt>
    <dgm:pt modelId="{8F9C1C3B-957A-41D1-8DAC-F228D9852E40}" type="pres">
      <dgm:prSet presAssocID="{8CA066F3-2E29-4270-A96C-80B1F0D9FB59}" presName="parentText" presStyleLbl="node1" presStyleIdx="3" presStyleCnt="5" custScaleY="55203" custLinFactY="53908" custLinFactNeighborY="100000">
        <dgm:presLayoutVars>
          <dgm:chMax val="0"/>
          <dgm:bulletEnabled val="1"/>
        </dgm:presLayoutVars>
      </dgm:prSet>
      <dgm:spPr/>
      <dgm:t>
        <a:bodyPr/>
        <a:lstStyle/>
        <a:p>
          <a:endParaRPr kumimoji="1" lang="ja-JP" altLang="en-US"/>
        </a:p>
      </dgm:t>
    </dgm:pt>
    <dgm:pt modelId="{CD59D162-FE00-41BC-BCF0-D6F53BB9B305}" type="pres">
      <dgm:prSet presAssocID="{9099D613-52D2-4181-A8F9-09F953FB354F}" presName="spacer" presStyleCnt="0"/>
      <dgm:spPr/>
    </dgm:pt>
    <dgm:pt modelId="{B516F586-D239-4DB6-A8C7-E0034AF5253D}" type="pres">
      <dgm:prSet presAssocID="{339C5D44-4243-4A2F-9398-A199FC118DBD}" presName="parentText" presStyleLbl="node1" presStyleIdx="4" presStyleCnt="5" custScaleY="55178" custLinFactY="-59650" custLinFactNeighborY="-100000">
        <dgm:presLayoutVars>
          <dgm:chMax val="0"/>
          <dgm:bulletEnabled val="1"/>
        </dgm:presLayoutVars>
      </dgm:prSet>
      <dgm:spPr/>
      <dgm:t>
        <a:bodyPr/>
        <a:lstStyle/>
        <a:p>
          <a:endParaRPr kumimoji="1" lang="ja-JP" altLang="en-US"/>
        </a:p>
      </dgm:t>
    </dgm:pt>
  </dgm:ptLst>
  <dgm:cxnLst>
    <dgm:cxn modelId="{3335DE7C-8475-4AC9-81D2-04783C504BCB}" type="presOf" srcId="{339C5D44-4243-4A2F-9398-A199FC118DBD}" destId="{B516F586-D239-4DB6-A8C7-E0034AF5253D}" srcOrd="0" destOrd="0" presId="urn:microsoft.com/office/officeart/2005/8/layout/vList2"/>
    <dgm:cxn modelId="{445165DA-5040-44C8-ABF4-99CD8FD462D5}" srcId="{C21CB173-5E1F-458B-B5DA-C7AE5F9B34DC}" destId="{F3D54859-8FEB-4B75-8566-B7A4AA46C3AC}" srcOrd="1" destOrd="0" parTransId="{BA1EBFB5-68E2-479F-A760-59444ECE74B9}" sibTransId="{C8657B30-8500-48D1-B800-70E2BE220914}"/>
    <dgm:cxn modelId="{1348D3D6-797A-4DFB-A769-ABE389C05109}" srcId="{C21CB173-5E1F-458B-B5DA-C7AE5F9B34DC}" destId="{A58BDB9B-3E68-4AE5-8547-6E6FCDAA7A1E}" srcOrd="2" destOrd="0" parTransId="{E1522165-7BB3-4001-BA01-4846F632131A}" sibTransId="{C4B1FDC7-BFE2-4A0A-B3B2-567A254DBFE4}"/>
    <dgm:cxn modelId="{A36E8BAA-AFD5-4B36-991C-EFE6E87270BB}" type="presOf" srcId="{C21CB173-5E1F-458B-B5DA-C7AE5F9B34DC}" destId="{8D09138B-1451-4B27-9A8A-A4CA4AC15CDC}" srcOrd="0" destOrd="0" presId="urn:microsoft.com/office/officeart/2005/8/layout/vList2"/>
    <dgm:cxn modelId="{AD7520B4-CBB9-4F8B-83A0-FBB005AE1F08}" type="presOf" srcId="{F3D54859-8FEB-4B75-8566-B7A4AA46C3AC}" destId="{40B7D216-B239-4EE4-A6F8-D44F0E013710}" srcOrd="0" destOrd="0" presId="urn:microsoft.com/office/officeart/2005/8/layout/vList2"/>
    <dgm:cxn modelId="{31591E73-5FBB-4B01-B71C-1E11BECFF35F}" srcId="{C21CB173-5E1F-458B-B5DA-C7AE5F9B34DC}" destId="{CC58AF8D-A943-4443-A9F2-3AE398F8D5FC}" srcOrd="0" destOrd="0" parTransId="{7C8AE831-B277-4FDA-95D1-ACB334600A10}" sibTransId="{160EFE73-D79A-432F-B354-0EC4B9652323}"/>
    <dgm:cxn modelId="{F277CAD2-2D40-4C3E-AF8A-BD0DA765F28C}" type="presOf" srcId="{8CA066F3-2E29-4270-A96C-80B1F0D9FB59}" destId="{8F9C1C3B-957A-41D1-8DAC-F228D9852E40}" srcOrd="0" destOrd="0" presId="urn:microsoft.com/office/officeart/2005/8/layout/vList2"/>
    <dgm:cxn modelId="{3994357C-D3B4-4DD6-9EDA-025EB38DDBF1}" type="presOf" srcId="{CC58AF8D-A943-4443-A9F2-3AE398F8D5FC}" destId="{FA542E57-0323-4AF9-ACC5-D742481356AD}" srcOrd="0" destOrd="0" presId="urn:microsoft.com/office/officeart/2005/8/layout/vList2"/>
    <dgm:cxn modelId="{2D3AA563-2357-4469-AF75-81C38552B19D}" type="presOf" srcId="{A58BDB9B-3E68-4AE5-8547-6E6FCDAA7A1E}" destId="{E6B66500-2BC5-4DE8-81C3-B1C419F3A50E}" srcOrd="0" destOrd="0" presId="urn:microsoft.com/office/officeart/2005/8/layout/vList2"/>
    <dgm:cxn modelId="{035D332F-D821-4682-AAE7-514ED6B3CF75}" srcId="{C21CB173-5E1F-458B-B5DA-C7AE5F9B34DC}" destId="{339C5D44-4243-4A2F-9398-A199FC118DBD}" srcOrd="4" destOrd="0" parTransId="{0C996779-CABF-4EE7-9AF6-DCD8DD8F85F0}" sibTransId="{A069DA42-3A4C-482F-9F26-5C927193432D}"/>
    <dgm:cxn modelId="{C7519E1F-314E-4839-9AE2-1CC5E0BA7864}" srcId="{C21CB173-5E1F-458B-B5DA-C7AE5F9B34DC}" destId="{8CA066F3-2E29-4270-A96C-80B1F0D9FB59}" srcOrd="3" destOrd="0" parTransId="{89C8A72C-633D-42AF-AA47-45955E3A73D5}" sibTransId="{9099D613-52D2-4181-A8F9-09F953FB354F}"/>
    <dgm:cxn modelId="{1F81CB21-EDA5-440F-BE2F-C470FEC2DB4B}" type="presParOf" srcId="{8D09138B-1451-4B27-9A8A-A4CA4AC15CDC}" destId="{FA542E57-0323-4AF9-ACC5-D742481356AD}" srcOrd="0" destOrd="0" presId="urn:microsoft.com/office/officeart/2005/8/layout/vList2"/>
    <dgm:cxn modelId="{F12FEC92-2CF1-4112-847E-F9ACCAC202AD}" type="presParOf" srcId="{8D09138B-1451-4B27-9A8A-A4CA4AC15CDC}" destId="{CA382A33-A458-4580-BF3B-ED0950AD7D0B}" srcOrd="1" destOrd="0" presId="urn:microsoft.com/office/officeart/2005/8/layout/vList2"/>
    <dgm:cxn modelId="{CE43E995-EC84-4029-ABA4-719910C0722F}" type="presParOf" srcId="{8D09138B-1451-4B27-9A8A-A4CA4AC15CDC}" destId="{40B7D216-B239-4EE4-A6F8-D44F0E013710}" srcOrd="2" destOrd="0" presId="urn:microsoft.com/office/officeart/2005/8/layout/vList2"/>
    <dgm:cxn modelId="{67DAE40B-5BCA-45E1-9250-DDFAA70B3AE5}" type="presParOf" srcId="{8D09138B-1451-4B27-9A8A-A4CA4AC15CDC}" destId="{298AD9A9-5972-4BC7-A6F4-A9EFC29A9EA1}" srcOrd="3" destOrd="0" presId="urn:microsoft.com/office/officeart/2005/8/layout/vList2"/>
    <dgm:cxn modelId="{CF00F15B-B030-4471-9156-214AA7CFA185}" type="presParOf" srcId="{8D09138B-1451-4B27-9A8A-A4CA4AC15CDC}" destId="{E6B66500-2BC5-4DE8-81C3-B1C419F3A50E}" srcOrd="4" destOrd="0" presId="urn:microsoft.com/office/officeart/2005/8/layout/vList2"/>
    <dgm:cxn modelId="{11E34AE1-CEF7-4C96-94BA-70C17010465E}" type="presParOf" srcId="{8D09138B-1451-4B27-9A8A-A4CA4AC15CDC}" destId="{75A96F43-E472-4FFA-874E-F9BE3F2EE4B7}" srcOrd="5" destOrd="0" presId="urn:microsoft.com/office/officeart/2005/8/layout/vList2"/>
    <dgm:cxn modelId="{5DE6AF5E-65E5-4DC3-A656-849568EE1AD0}" type="presParOf" srcId="{8D09138B-1451-4B27-9A8A-A4CA4AC15CDC}" destId="{8F9C1C3B-957A-41D1-8DAC-F228D9852E40}" srcOrd="6" destOrd="0" presId="urn:microsoft.com/office/officeart/2005/8/layout/vList2"/>
    <dgm:cxn modelId="{C75A91DF-C395-4573-BF8D-89515E7AB00F}" type="presParOf" srcId="{8D09138B-1451-4B27-9A8A-A4CA4AC15CDC}" destId="{CD59D162-FE00-41BC-BCF0-D6F53BB9B305}" srcOrd="7" destOrd="0" presId="urn:microsoft.com/office/officeart/2005/8/layout/vList2"/>
    <dgm:cxn modelId="{5B52B0E9-A878-46F7-B044-BDC6B24C4FB8}" type="presParOf" srcId="{8D09138B-1451-4B27-9A8A-A4CA4AC15CDC}" destId="{B516F586-D239-4DB6-A8C7-E0034AF5253D}"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1B2960-8059-4F1B-ADEB-0627ADF77C4A}"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kumimoji="1" lang="ja-JP" altLang="en-US"/>
        </a:p>
      </dgm:t>
    </dgm:pt>
    <dgm:pt modelId="{6412CB66-0025-4C14-8A13-C36B3547F8D1}">
      <dgm:prSet custT="1">
        <dgm:style>
          <a:lnRef idx="2">
            <a:schemeClr val="accent4"/>
          </a:lnRef>
          <a:fillRef idx="1">
            <a:schemeClr val="lt1"/>
          </a:fillRef>
          <a:effectRef idx="0">
            <a:schemeClr val="accent4"/>
          </a:effectRef>
          <a:fontRef idx="minor">
            <a:schemeClr val="dk1"/>
          </a:fontRef>
        </dgm:style>
      </dgm:prSet>
      <dgm:spPr/>
      <dgm:t>
        <a:bodyPr/>
        <a:lstStyle/>
        <a:p>
          <a:pPr rtl="0"/>
          <a:r>
            <a:rPr kumimoji="1" lang="en-US" sz="2400" b="0" dirty="0" smtClean="0">
              <a:solidFill>
                <a:srgbClr val="0000FF"/>
              </a:solidFill>
              <a:effectLst/>
              <a:latin typeface="ＭＳ Ｐゴシック" pitchFamily="50" charset="-128"/>
              <a:ea typeface="ＭＳ Ｐゴシック" pitchFamily="50" charset="-128"/>
            </a:rPr>
            <a:t>『</a:t>
          </a:r>
          <a:r>
            <a:rPr kumimoji="1" lang="ja-JP" altLang="en-US" sz="2400" b="0" dirty="0" smtClean="0">
              <a:solidFill>
                <a:srgbClr val="0000FF"/>
              </a:solidFill>
              <a:effectLst/>
              <a:latin typeface="ＭＳ Ｐゴシック" pitchFamily="50" charset="-128"/>
              <a:ea typeface="ＭＳ Ｐゴシック" pitchFamily="50" charset="-128"/>
            </a:rPr>
            <a:t>月琴楽譜</a:t>
          </a:r>
          <a:r>
            <a:rPr kumimoji="1" lang="en-US" sz="2400" b="0" dirty="0" smtClean="0">
              <a:solidFill>
                <a:srgbClr val="0000FF"/>
              </a:solidFill>
              <a:effectLst/>
              <a:latin typeface="ＭＳ Ｐゴシック" pitchFamily="50" charset="-128"/>
              <a:ea typeface="ＭＳ Ｐゴシック" pitchFamily="50" charset="-128"/>
            </a:rPr>
            <a:t>』</a:t>
          </a:r>
          <a:r>
            <a:rPr kumimoji="1" lang="ja-JP" altLang="en-US" sz="2000" b="0" dirty="0" smtClean="0">
              <a:effectLst/>
              <a:latin typeface="ＭＳ Ｐゴシック" pitchFamily="50" charset="-128"/>
              <a:ea typeface="ＭＳ Ｐゴシック" pitchFamily="50" charset="-128"/>
            </a:rPr>
            <a:t>一帙二巻二冊（利・貞）</a:t>
          </a:r>
          <a:endParaRPr kumimoji="1" lang="en-US" altLang="ja-JP" sz="2000" b="0" dirty="0" smtClean="0">
            <a:effectLst/>
            <a:latin typeface="ＭＳ Ｐゴシック" pitchFamily="50" charset="-128"/>
            <a:ea typeface="ＭＳ Ｐゴシック" pitchFamily="50" charset="-128"/>
          </a:endParaRPr>
        </a:p>
        <a:p>
          <a:pPr rtl="0"/>
          <a:r>
            <a:rPr kumimoji="1" lang="ja-JP" altLang="en-US" sz="2000" b="1" dirty="0" smtClean="0">
              <a:effectLst/>
              <a:latin typeface="ＭＳ Ｐゴシック" pitchFamily="50" charset="-128"/>
              <a:ea typeface="ＭＳ Ｐゴシック" pitchFamily="50" charset="-128"/>
            </a:rPr>
            <a:t>　　　　　　　　　　　　　</a:t>
          </a:r>
          <a:r>
            <a:rPr kumimoji="1" lang="en-US" altLang="ja-JP" sz="2000" b="1" dirty="0" smtClean="0">
              <a:effectLst/>
              <a:latin typeface="ＭＳ Ｐゴシック" pitchFamily="50" charset="-128"/>
              <a:ea typeface="ＭＳ Ｐゴシック" pitchFamily="50" charset="-128"/>
            </a:rPr>
            <a:t>※</a:t>
          </a:r>
          <a:r>
            <a:rPr kumimoji="1" lang="ja-JP" altLang="en-US" sz="2000" b="0" dirty="0" smtClean="0">
              <a:effectLst/>
              <a:latin typeface="ＭＳ Ｐゴシック" pitchFamily="50" charset="-128"/>
              <a:ea typeface="ＭＳ Ｐゴシック" pitchFamily="50" charset="-128"/>
            </a:rPr>
            <a:t>元・亨巻を欠く</a:t>
          </a:r>
          <a:endParaRPr kumimoji="1" lang="en-US" altLang="ja-JP" sz="2000" b="1" dirty="0" smtClean="0">
            <a:effectLst/>
            <a:latin typeface="ＭＳ Ｐゴシック" pitchFamily="50" charset="-128"/>
            <a:ea typeface="ＭＳ Ｐゴシック" pitchFamily="50" charset="-128"/>
          </a:endParaRPr>
        </a:p>
      </dgm:t>
    </dgm:pt>
    <dgm:pt modelId="{477A9764-6602-47F6-9AD1-22C73E7D2EB2}" type="parTrans" cxnId="{EFADAC1A-97F0-43CB-8E3D-C987BFF45E8E}">
      <dgm:prSet/>
      <dgm:spPr/>
      <dgm:t>
        <a:bodyPr/>
        <a:lstStyle/>
        <a:p>
          <a:endParaRPr kumimoji="1" lang="ja-JP" altLang="en-US"/>
        </a:p>
      </dgm:t>
    </dgm:pt>
    <dgm:pt modelId="{07B4704E-8CC9-4EBF-B688-B0E39157F1FE}" type="sibTrans" cxnId="{EFADAC1A-97F0-43CB-8E3D-C987BFF45E8E}">
      <dgm:prSet/>
      <dgm:spPr/>
      <dgm:t>
        <a:bodyPr/>
        <a:lstStyle/>
        <a:p>
          <a:endParaRPr kumimoji="1" lang="ja-JP" altLang="en-US"/>
        </a:p>
      </dgm:t>
    </dgm:pt>
    <dgm:pt modelId="{3F150D1D-4B4B-42AF-A8D2-8D6D8010685F}">
      <dgm:prSet custT="1">
        <dgm:style>
          <a:lnRef idx="2">
            <a:schemeClr val="accent4"/>
          </a:lnRef>
          <a:fillRef idx="1">
            <a:schemeClr val="lt1"/>
          </a:fillRef>
          <a:effectRef idx="0">
            <a:schemeClr val="accent4"/>
          </a:effectRef>
          <a:fontRef idx="minor">
            <a:schemeClr val="dk1"/>
          </a:fontRef>
        </dgm:style>
      </dgm:prSet>
      <dgm:spPr/>
      <dgm:t>
        <a:bodyPr/>
        <a:lstStyle/>
        <a:p>
          <a:pPr rtl="0"/>
          <a:r>
            <a:rPr kumimoji="1" lang="ja-JP" sz="2000" b="0" dirty="0" smtClean="0">
              <a:effectLst/>
            </a:rPr>
            <a:t>濱文庫／</a:t>
          </a:r>
          <a:r>
            <a:rPr kumimoji="1" lang="ja-JP" altLang="en-US" sz="2000" b="0" dirty="0" smtClean="0">
              <a:effectLst/>
            </a:rPr>
            <a:t>集</a:t>
          </a:r>
          <a:r>
            <a:rPr kumimoji="1" lang="en-US" altLang="ja-JP" sz="2000" b="0" dirty="0" smtClean="0">
              <a:effectLst/>
              <a:latin typeface="+mj-ea"/>
              <a:ea typeface="+mj-ea"/>
            </a:rPr>
            <a:t>66</a:t>
          </a:r>
          <a:r>
            <a:rPr kumimoji="1" lang="ja-JP" sz="2000" b="0" dirty="0" smtClean="0">
              <a:effectLst/>
            </a:rPr>
            <a:t>／</a:t>
          </a:r>
          <a:r>
            <a:rPr kumimoji="1" lang="en-US" sz="2000" b="0" dirty="0" smtClean="0">
              <a:effectLst/>
              <a:latin typeface="+mj-ea"/>
              <a:ea typeface="+mj-ea"/>
            </a:rPr>
            <a:t>1</a:t>
          </a:r>
          <a:endParaRPr kumimoji="1" lang="ja-JP" sz="2000" b="0" dirty="0">
            <a:effectLst/>
            <a:latin typeface="+mj-ea"/>
            <a:ea typeface="+mj-ea"/>
          </a:endParaRPr>
        </a:p>
      </dgm:t>
    </dgm:pt>
    <dgm:pt modelId="{C7E7C6CC-ACF0-41D8-85D7-F9532CAD6438}" type="parTrans" cxnId="{76D9B18C-5203-49A2-96D9-37963EF71B34}">
      <dgm:prSet/>
      <dgm:spPr/>
      <dgm:t>
        <a:bodyPr/>
        <a:lstStyle/>
        <a:p>
          <a:endParaRPr kumimoji="1" lang="ja-JP" altLang="en-US"/>
        </a:p>
      </dgm:t>
    </dgm:pt>
    <dgm:pt modelId="{A2F2BEA0-F3CC-41EA-881F-79B63B870FAA}" type="sibTrans" cxnId="{76D9B18C-5203-49A2-96D9-37963EF71B34}">
      <dgm:prSet/>
      <dgm:spPr/>
      <dgm:t>
        <a:bodyPr/>
        <a:lstStyle/>
        <a:p>
          <a:endParaRPr kumimoji="1" lang="ja-JP" altLang="en-US"/>
        </a:p>
      </dgm:t>
    </dgm:pt>
    <dgm:pt modelId="{D9B92726-08A5-4EDD-9356-A243F64946C0}">
      <dgm:prSet custT="1">
        <dgm:style>
          <a:lnRef idx="2">
            <a:schemeClr val="accent4"/>
          </a:lnRef>
          <a:fillRef idx="1">
            <a:schemeClr val="lt1"/>
          </a:fillRef>
          <a:effectRef idx="0">
            <a:schemeClr val="accent4"/>
          </a:effectRef>
          <a:fontRef idx="minor">
            <a:schemeClr val="dk1"/>
          </a:fontRef>
        </dgm:style>
      </dgm:prSet>
      <dgm:spPr/>
      <dgm:t>
        <a:bodyPr/>
        <a:lstStyle/>
        <a:p>
          <a:pPr rtl="0"/>
          <a:r>
            <a:rPr kumimoji="1" lang="ja-JP" altLang="en-US" sz="2000" b="0" dirty="0" smtClean="0">
              <a:effectLst/>
            </a:rPr>
            <a:t>大阪群仙堂</a:t>
          </a:r>
          <a:r>
            <a:rPr kumimoji="1" lang="ja-JP" sz="2000" b="0" dirty="0" smtClean="0">
              <a:effectLst/>
            </a:rPr>
            <a:t>、</a:t>
          </a:r>
          <a:r>
            <a:rPr kumimoji="1" lang="ja-JP" altLang="en-US" sz="2000" b="0" dirty="0" smtClean="0">
              <a:effectLst/>
            </a:rPr>
            <a:t>明治十</a:t>
          </a:r>
          <a:r>
            <a:rPr kumimoji="1" lang="ja-JP" sz="2000" b="0" dirty="0" smtClean="0">
              <a:effectLst/>
            </a:rPr>
            <a:t>年（一</a:t>
          </a:r>
          <a:r>
            <a:rPr kumimoji="1" lang="ja-JP" altLang="en-US" sz="2000" b="0" dirty="0" smtClean="0">
              <a:effectLst/>
            </a:rPr>
            <a:t>八七七</a:t>
          </a:r>
          <a:r>
            <a:rPr kumimoji="1" lang="ja-JP" sz="2000" b="0" dirty="0" smtClean="0">
              <a:effectLst/>
            </a:rPr>
            <a:t>）</a:t>
          </a:r>
          <a:endParaRPr kumimoji="1" lang="en-US" sz="2000" b="0" dirty="0">
            <a:effectLst/>
          </a:endParaRPr>
        </a:p>
      </dgm:t>
    </dgm:pt>
    <dgm:pt modelId="{6B71CB3C-8909-47C9-81D9-87903DD3CA56}" type="sibTrans" cxnId="{D2CE7A33-65E3-4721-A72A-17D95DA6B1DD}">
      <dgm:prSet/>
      <dgm:spPr/>
      <dgm:t>
        <a:bodyPr/>
        <a:lstStyle/>
        <a:p>
          <a:endParaRPr kumimoji="1" lang="ja-JP" altLang="en-US"/>
        </a:p>
      </dgm:t>
    </dgm:pt>
    <dgm:pt modelId="{DA03A9C0-039A-4D4A-9FD2-DE6B14CE4A94}" type="parTrans" cxnId="{D2CE7A33-65E3-4721-A72A-17D95DA6B1DD}">
      <dgm:prSet/>
      <dgm:spPr/>
      <dgm:t>
        <a:bodyPr/>
        <a:lstStyle/>
        <a:p>
          <a:endParaRPr kumimoji="1" lang="ja-JP" altLang="en-US"/>
        </a:p>
      </dgm:t>
    </dgm:pt>
    <dgm:pt modelId="{BD1499BE-C52D-494D-BCD2-8450A9F1DA0C}">
      <dgm:prSet custT="1">
        <dgm:style>
          <a:lnRef idx="2">
            <a:schemeClr val="accent4"/>
          </a:lnRef>
          <a:fillRef idx="1">
            <a:schemeClr val="lt1"/>
          </a:fillRef>
          <a:effectRef idx="0">
            <a:schemeClr val="accent4"/>
          </a:effectRef>
          <a:fontRef idx="minor">
            <a:schemeClr val="dk1"/>
          </a:fontRef>
        </dgm:style>
      </dgm:prSet>
      <dgm:spPr/>
      <dgm:t>
        <a:bodyPr/>
        <a:lstStyle/>
        <a:p>
          <a:pPr rtl="0"/>
          <a:r>
            <a:rPr lang="ja-JP" altLang="en-US" sz="2000" b="0" dirty="0" smtClean="0">
              <a:solidFill>
                <a:schemeClr val="tx1"/>
              </a:solidFill>
              <a:effectLst/>
            </a:rPr>
            <a:t>国立国会図書館には</a:t>
          </a:r>
          <a:r>
            <a:rPr kumimoji="1" lang="ja-JP" altLang="en-US" sz="2000" b="0" dirty="0" smtClean="0">
              <a:effectLst/>
              <a:latin typeface="ＭＳ Ｐゴシック" pitchFamily="50" charset="-128"/>
              <a:ea typeface="ＭＳ Ｐゴシック" pitchFamily="50" charset="-128"/>
            </a:rPr>
            <a:t>四巻揃いの</a:t>
          </a:r>
          <a:r>
            <a:rPr kumimoji="1" lang="en-US" altLang="ja-JP" sz="2000" b="0" dirty="0" smtClean="0">
              <a:effectLst/>
              <a:latin typeface="ＭＳ Ｐゴシック" pitchFamily="50" charset="-128"/>
              <a:ea typeface="ＭＳ Ｐゴシック" pitchFamily="50" charset="-128"/>
            </a:rPr>
            <a:t>『</a:t>
          </a:r>
          <a:r>
            <a:rPr kumimoji="1" lang="ja-JP" altLang="en-US" sz="2000" b="0" dirty="0" smtClean="0">
              <a:effectLst/>
              <a:latin typeface="ＭＳ Ｐゴシック" pitchFamily="50" charset="-128"/>
              <a:ea typeface="ＭＳ Ｐゴシック" pitchFamily="50" charset="-128"/>
            </a:rPr>
            <a:t>月琴楽譜</a:t>
          </a:r>
          <a:r>
            <a:rPr kumimoji="1" lang="en-US" altLang="ja-JP" sz="2000" b="0" dirty="0" smtClean="0">
              <a:effectLst/>
              <a:latin typeface="ＭＳ Ｐゴシック" pitchFamily="50" charset="-128"/>
              <a:ea typeface="ＭＳ Ｐゴシック" pitchFamily="50" charset="-128"/>
            </a:rPr>
            <a:t>』</a:t>
          </a:r>
          <a:r>
            <a:rPr kumimoji="1" lang="ja-JP" altLang="en-US" sz="2000" b="0" dirty="0" smtClean="0">
              <a:effectLst/>
              <a:latin typeface="ＭＳ Ｐゴシック" pitchFamily="50" charset="-128"/>
              <a:ea typeface="ＭＳ Ｐゴシック" pitchFamily="50" charset="-128"/>
            </a:rPr>
            <a:t>が所蔵されており、著者情報に「</a:t>
          </a:r>
          <a:r>
            <a:rPr kumimoji="1" lang="ja-JP" altLang="en-US" sz="2000" b="0" u="heavy" baseline="0" dirty="0" smtClean="0">
              <a:solidFill>
                <a:srgbClr val="0000FF"/>
              </a:solidFill>
              <a:effectLst/>
              <a:uFill>
                <a:solidFill>
                  <a:srgbClr val="FF0000"/>
                </a:solidFill>
              </a:uFill>
              <a:latin typeface="ＭＳ Ｐゴシック" pitchFamily="50" charset="-128"/>
              <a:ea typeface="ＭＳ Ｐゴシック" pitchFamily="50" charset="-128"/>
            </a:rPr>
            <a:t>中井新六</a:t>
          </a:r>
          <a:r>
            <a:rPr kumimoji="1" lang="ja-JP" altLang="en-US" sz="2000" b="0" u="heavy" baseline="0" dirty="0" smtClean="0">
              <a:solidFill>
                <a:srgbClr val="0000FF"/>
              </a:solidFill>
              <a:effectLst/>
              <a:uFill>
                <a:solidFill>
                  <a:srgbClr val="FF0000"/>
                </a:solidFill>
              </a:uFill>
            </a:rPr>
            <a:t>編</a:t>
          </a:r>
          <a:r>
            <a:rPr kumimoji="1" lang="ja-JP" altLang="en-US" sz="2000" b="0" dirty="0" smtClean="0">
              <a:effectLst/>
            </a:rPr>
            <a:t>」とある（</a:t>
          </a:r>
          <a:r>
            <a:rPr kumimoji="1" lang="ja-JP" altLang="en-US" sz="2000" b="0" dirty="0" smtClean="0">
              <a:effectLst/>
              <a:latin typeface="ＭＳ Ｐゴシック" pitchFamily="50" charset="-128"/>
              <a:ea typeface="ＭＳ Ｐゴシック" pitchFamily="50" charset="-128"/>
            </a:rPr>
            <a:t>中井新六は群仙堂主人）</a:t>
          </a:r>
          <a:endParaRPr lang="ja-JP" sz="2000" b="0" dirty="0">
            <a:solidFill>
              <a:schemeClr val="tx1"/>
            </a:solidFill>
            <a:effectLst/>
          </a:endParaRPr>
        </a:p>
      </dgm:t>
    </dgm:pt>
    <dgm:pt modelId="{0F4ED122-8C00-4D0F-9406-DDA6A4113F13}" type="parTrans" cxnId="{E4C61E79-D0D2-477F-A532-DBBAD4E360F6}">
      <dgm:prSet/>
      <dgm:spPr/>
      <dgm:t>
        <a:bodyPr/>
        <a:lstStyle/>
        <a:p>
          <a:endParaRPr kumimoji="1" lang="ja-JP" altLang="en-US"/>
        </a:p>
      </dgm:t>
    </dgm:pt>
    <dgm:pt modelId="{5B0C77F5-F5D1-4E3B-8A75-9FB3047FB1A2}" type="sibTrans" cxnId="{E4C61E79-D0D2-477F-A532-DBBAD4E360F6}">
      <dgm:prSet/>
      <dgm:spPr/>
      <dgm:t>
        <a:bodyPr/>
        <a:lstStyle/>
        <a:p>
          <a:endParaRPr kumimoji="1" lang="ja-JP" altLang="en-US"/>
        </a:p>
      </dgm:t>
    </dgm:pt>
    <dgm:pt modelId="{AD6B9E9D-C9A1-4EC3-88F8-084160B7EF84}" type="pres">
      <dgm:prSet presAssocID="{091B2960-8059-4F1B-ADEB-0627ADF77C4A}" presName="linear" presStyleCnt="0">
        <dgm:presLayoutVars>
          <dgm:animLvl val="lvl"/>
          <dgm:resizeHandles val="exact"/>
        </dgm:presLayoutVars>
      </dgm:prSet>
      <dgm:spPr/>
      <dgm:t>
        <a:bodyPr/>
        <a:lstStyle/>
        <a:p>
          <a:endParaRPr kumimoji="1" lang="ja-JP" altLang="en-US"/>
        </a:p>
      </dgm:t>
    </dgm:pt>
    <dgm:pt modelId="{8C1A60F9-C4C2-465D-BF0C-CFC215C5D2E8}" type="pres">
      <dgm:prSet presAssocID="{6412CB66-0025-4C14-8A13-C36B3547F8D1}" presName="parentText" presStyleLbl="node1" presStyleIdx="0" presStyleCnt="4" custScaleY="77485" custLinFactY="-916" custLinFactNeighborX="3139" custLinFactNeighborY="-100000">
        <dgm:presLayoutVars>
          <dgm:chMax val="0"/>
          <dgm:bulletEnabled val="1"/>
        </dgm:presLayoutVars>
      </dgm:prSet>
      <dgm:spPr/>
      <dgm:t>
        <a:bodyPr/>
        <a:lstStyle/>
        <a:p>
          <a:endParaRPr kumimoji="1" lang="ja-JP" altLang="en-US"/>
        </a:p>
      </dgm:t>
    </dgm:pt>
    <dgm:pt modelId="{514B0555-E552-48BF-8B10-734B0C8BC3DB}" type="pres">
      <dgm:prSet presAssocID="{07B4704E-8CC9-4EBF-B688-B0E39157F1FE}" presName="spacer" presStyleCnt="0"/>
      <dgm:spPr/>
    </dgm:pt>
    <dgm:pt modelId="{D82CD517-AFC1-446E-9DF0-C52E52384513}" type="pres">
      <dgm:prSet presAssocID="{BD1499BE-C52D-494D-BCD2-8450A9F1DA0C}" presName="parentText" presStyleLbl="node1" presStyleIdx="1" presStyleCnt="4" custScaleY="106511" custLinFactY="38304" custLinFactNeighborY="100000">
        <dgm:presLayoutVars>
          <dgm:chMax val="0"/>
          <dgm:bulletEnabled val="1"/>
        </dgm:presLayoutVars>
      </dgm:prSet>
      <dgm:spPr/>
      <dgm:t>
        <a:bodyPr/>
        <a:lstStyle/>
        <a:p>
          <a:endParaRPr kumimoji="1" lang="ja-JP" altLang="en-US"/>
        </a:p>
      </dgm:t>
    </dgm:pt>
    <dgm:pt modelId="{9726F797-CEE5-403A-8AF5-A99605023186}" type="pres">
      <dgm:prSet presAssocID="{5B0C77F5-F5D1-4E3B-8A75-9FB3047FB1A2}" presName="spacer" presStyleCnt="0"/>
      <dgm:spPr/>
    </dgm:pt>
    <dgm:pt modelId="{D3522FCE-0611-4515-9D8C-1922959C7989}" type="pres">
      <dgm:prSet presAssocID="{D9B92726-08A5-4EDD-9356-A243F64946C0}" presName="parentText" presStyleLbl="node1" presStyleIdx="2" presStyleCnt="4" custScaleY="46705" custLinFactY="-100731" custLinFactNeighborY="-200000">
        <dgm:presLayoutVars>
          <dgm:chMax val="0"/>
          <dgm:bulletEnabled val="1"/>
        </dgm:presLayoutVars>
      </dgm:prSet>
      <dgm:spPr/>
      <dgm:t>
        <a:bodyPr/>
        <a:lstStyle/>
        <a:p>
          <a:endParaRPr kumimoji="1" lang="ja-JP" altLang="en-US"/>
        </a:p>
      </dgm:t>
    </dgm:pt>
    <dgm:pt modelId="{3807AE22-7671-4596-A14B-3DC5563CDA9A}" type="pres">
      <dgm:prSet presAssocID="{6B71CB3C-8909-47C9-81D9-87903DD3CA56}" presName="spacer" presStyleCnt="0"/>
      <dgm:spPr/>
    </dgm:pt>
    <dgm:pt modelId="{58377B0A-B18F-41EE-94A0-82D059C2497F}" type="pres">
      <dgm:prSet presAssocID="{3F150D1D-4B4B-42AF-A8D2-8D6D8010685F}" presName="parentText" presStyleLbl="node1" presStyleIdx="3" presStyleCnt="4" custScaleY="28386" custLinFactNeighborY="-64822">
        <dgm:presLayoutVars>
          <dgm:chMax val="0"/>
          <dgm:bulletEnabled val="1"/>
        </dgm:presLayoutVars>
      </dgm:prSet>
      <dgm:spPr/>
      <dgm:t>
        <a:bodyPr/>
        <a:lstStyle/>
        <a:p>
          <a:endParaRPr kumimoji="1" lang="ja-JP" altLang="en-US"/>
        </a:p>
      </dgm:t>
    </dgm:pt>
  </dgm:ptLst>
  <dgm:cxnLst>
    <dgm:cxn modelId="{8B533DDA-FDF5-40C4-A6A4-FF8D2788A349}" type="presOf" srcId="{6412CB66-0025-4C14-8A13-C36B3547F8D1}" destId="{8C1A60F9-C4C2-465D-BF0C-CFC215C5D2E8}" srcOrd="0" destOrd="0" presId="urn:microsoft.com/office/officeart/2005/8/layout/vList2"/>
    <dgm:cxn modelId="{154F6972-773C-45B7-BB08-EF2F81F01942}" type="presOf" srcId="{091B2960-8059-4F1B-ADEB-0627ADF77C4A}" destId="{AD6B9E9D-C9A1-4EC3-88F8-084160B7EF84}" srcOrd="0" destOrd="0" presId="urn:microsoft.com/office/officeart/2005/8/layout/vList2"/>
    <dgm:cxn modelId="{EFADAC1A-97F0-43CB-8E3D-C987BFF45E8E}" srcId="{091B2960-8059-4F1B-ADEB-0627ADF77C4A}" destId="{6412CB66-0025-4C14-8A13-C36B3547F8D1}" srcOrd="0" destOrd="0" parTransId="{477A9764-6602-47F6-9AD1-22C73E7D2EB2}" sibTransId="{07B4704E-8CC9-4EBF-B688-B0E39157F1FE}"/>
    <dgm:cxn modelId="{76D9B18C-5203-49A2-96D9-37963EF71B34}" srcId="{091B2960-8059-4F1B-ADEB-0627ADF77C4A}" destId="{3F150D1D-4B4B-42AF-A8D2-8D6D8010685F}" srcOrd="3" destOrd="0" parTransId="{C7E7C6CC-ACF0-41D8-85D7-F9532CAD6438}" sibTransId="{A2F2BEA0-F3CC-41EA-881F-79B63B870FAA}"/>
    <dgm:cxn modelId="{E4C61E79-D0D2-477F-A532-DBBAD4E360F6}" srcId="{091B2960-8059-4F1B-ADEB-0627ADF77C4A}" destId="{BD1499BE-C52D-494D-BCD2-8450A9F1DA0C}" srcOrd="1" destOrd="0" parTransId="{0F4ED122-8C00-4D0F-9406-DDA6A4113F13}" sibTransId="{5B0C77F5-F5D1-4E3B-8A75-9FB3047FB1A2}"/>
    <dgm:cxn modelId="{F91589B4-CDC6-42FA-A0A4-9A6F2305BC7E}" type="presOf" srcId="{D9B92726-08A5-4EDD-9356-A243F64946C0}" destId="{D3522FCE-0611-4515-9D8C-1922959C7989}" srcOrd="0" destOrd="0" presId="urn:microsoft.com/office/officeart/2005/8/layout/vList2"/>
    <dgm:cxn modelId="{C91955C1-B4D6-44B7-A9BD-98C4457CAC0B}" type="presOf" srcId="{3F150D1D-4B4B-42AF-A8D2-8D6D8010685F}" destId="{58377B0A-B18F-41EE-94A0-82D059C2497F}" srcOrd="0" destOrd="0" presId="urn:microsoft.com/office/officeart/2005/8/layout/vList2"/>
    <dgm:cxn modelId="{D2CE7A33-65E3-4721-A72A-17D95DA6B1DD}" srcId="{091B2960-8059-4F1B-ADEB-0627ADF77C4A}" destId="{D9B92726-08A5-4EDD-9356-A243F64946C0}" srcOrd="2" destOrd="0" parTransId="{DA03A9C0-039A-4D4A-9FD2-DE6B14CE4A94}" sibTransId="{6B71CB3C-8909-47C9-81D9-87903DD3CA56}"/>
    <dgm:cxn modelId="{6346EFCC-69C6-4768-9AD4-1E520F80C81A}" type="presOf" srcId="{BD1499BE-C52D-494D-BCD2-8450A9F1DA0C}" destId="{D82CD517-AFC1-446E-9DF0-C52E52384513}" srcOrd="0" destOrd="0" presId="urn:microsoft.com/office/officeart/2005/8/layout/vList2"/>
    <dgm:cxn modelId="{4D54DC88-9B74-4628-851F-B4617BB667F6}" type="presParOf" srcId="{AD6B9E9D-C9A1-4EC3-88F8-084160B7EF84}" destId="{8C1A60F9-C4C2-465D-BF0C-CFC215C5D2E8}" srcOrd="0" destOrd="0" presId="urn:microsoft.com/office/officeart/2005/8/layout/vList2"/>
    <dgm:cxn modelId="{70311789-37FC-46CC-8882-AE490929134D}" type="presParOf" srcId="{AD6B9E9D-C9A1-4EC3-88F8-084160B7EF84}" destId="{514B0555-E552-48BF-8B10-734B0C8BC3DB}" srcOrd="1" destOrd="0" presId="urn:microsoft.com/office/officeart/2005/8/layout/vList2"/>
    <dgm:cxn modelId="{B0B6DB83-91D5-46DC-A4C6-FD9592F84C96}" type="presParOf" srcId="{AD6B9E9D-C9A1-4EC3-88F8-084160B7EF84}" destId="{D82CD517-AFC1-446E-9DF0-C52E52384513}" srcOrd="2" destOrd="0" presId="urn:microsoft.com/office/officeart/2005/8/layout/vList2"/>
    <dgm:cxn modelId="{3C9626FA-A142-4080-A1BF-47B066B21481}" type="presParOf" srcId="{AD6B9E9D-C9A1-4EC3-88F8-084160B7EF84}" destId="{9726F797-CEE5-403A-8AF5-A99605023186}" srcOrd="3" destOrd="0" presId="urn:microsoft.com/office/officeart/2005/8/layout/vList2"/>
    <dgm:cxn modelId="{51364D69-28A8-4CB7-8F60-23A746A55910}" type="presParOf" srcId="{AD6B9E9D-C9A1-4EC3-88F8-084160B7EF84}" destId="{D3522FCE-0611-4515-9D8C-1922959C7989}" srcOrd="4" destOrd="0" presId="urn:microsoft.com/office/officeart/2005/8/layout/vList2"/>
    <dgm:cxn modelId="{8655BCB4-BB77-4713-AF6B-A8DDC01B91A6}" type="presParOf" srcId="{AD6B9E9D-C9A1-4EC3-88F8-084160B7EF84}" destId="{3807AE22-7671-4596-A14B-3DC5563CDA9A}" srcOrd="5" destOrd="0" presId="urn:microsoft.com/office/officeart/2005/8/layout/vList2"/>
    <dgm:cxn modelId="{19E51B91-F98C-4FC8-829E-269FE7B1A1D5}" type="presParOf" srcId="{AD6B9E9D-C9A1-4EC3-88F8-084160B7EF84}" destId="{58377B0A-B18F-41EE-94A0-82D059C2497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1CB173-5E1F-458B-B5DA-C7AE5F9B34DC}"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kumimoji="1" lang="ja-JP" altLang="en-US"/>
        </a:p>
      </dgm:t>
    </dgm:pt>
    <dgm:pt modelId="{CC58AF8D-A943-4443-A9F2-3AE398F8D5FC}">
      <dgm:prSet custT="1">
        <dgm:style>
          <a:lnRef idx="2">
            <a:schemeClr val="accent4"/>
          </a:lnRef>
          <a:fillRef idx="1">
            <a:schemeClr val="lt1"/>
          </a:fillRef>
          <a:effectRef idx="0">
            <a:schemeClr val="accent4"/>
          </a:effectRef>
          <a:fontRef idx="minor">
            <a:schemeClr val="dk1"/>
          </a:fontRef>
        </dgm:style>
      </dgm:prSet>
      <dgm:spPr>
        <a:ln/>
      </dgm:spPr>
      <dgm:t>
        <a:bodyPr/>
        <a:lstStyle/>
        <a:p>
          <a:pPr rtl="0"/>
          <a:r>
            <a:rPr kumimoji="1" lang="en-US" sz="2400" b="0" dirty="0" smtClean="0">
              <a:solidFill>
                <a:srgbClr val="0000FF"/>
              </a:solidFill>
              <a:effectLst/>
              <a:latin typeface="ＭＳ Ｐゴシック" pitchFamily="50" charset="-128"/>
              <a:ea typeface="ＭＳ Ｐゴシック" pitchFamily="50" charset="-128"/>
            </a:rPr>
            <a:t>『</a:t>
          </a:r>
          <a:r>
            <a:rPr kumimoji="1" lang="ja-JP" altLang="en-US" sz="2400" b="0" dirty="0" smtClean="0">
              <a:solidFill>
                <a:srgbClr val="0000FF"/>
              </a:solidFill>
              <a:effectLst/>
              <a:latin typeface="ＭＳ Ｐゴシック" pitchFamily="50" charset="-128"/>
              <a:ea typeface="ＭＳ Ｐゴシック" pitchFamily="50" charset="-128"/>
            </a:rPr>
            <a:t>声光詞譜</a:t>
          </a:r>
          <a:r>
            <a:rPr kumimoji="1" lang="en-US" sz="2400" b="0" dirty="0" smtClean="0">
              <a:solidFill>
                <a:srgbClr val="0000FF"/>
              </a:solidFill>
              <a:effectLst/>
              <a:latin typeface="ＭＳ Ｐゴシック" pitchFamily="50" charset="-128"/>
              <a:ea typeface="ＭＳ Ｐゴシック" pitchFamily="50" charset="-128"/>
            </a:rPr>
            <a:t>』</a:t>
          </a:r>
          <a:r>
            <a:rPr kumimoji="1" lang="ja-JP" altLang="en-US" sz="2400" b="0" dirty="0" smtClean="0">
              <a:solidFill>
                <a:schemeClr val="tx1"/>
              </a:solidFill>
              <a:effectLst/>
              <a:latin typeface="ＭＳ Ｐゴシック" pitchFamily="50" charset="-128"/>
              <a:ea typeface="ＭＳ Ｐゴシック" pitchFamily="50" charset="-128"/>
            </a:rPr>
            <a:t>（外題：明清楽譜）</a:t>
          </a:r>
          <a:r>
            <a:rPr kumimoji="1" lang="ja-JP" sz="2000" b="0" dirty="0" smtClean="0">
              <a:solidFill>
                <a:schemeClr val="tx1"/>
              </a:solidFill>
              <a:effectLst/>
            </a:rPr>
            <a:t>一帙三巻三冊</a:t>
          </a:r>
          <a:endParaRPr kumimoji="1" lang="en-US" sz="2000" b="0" dirty="0">
            <a:solidFill>
              <a:schemeClr val="tx1"/>
            </a:solidFill>
            <a:effectLst/>
          </a:endParaRPr>
        </a:p>
      </dgm:t>
    </dgm:pt>
    <dgm:pt modelId="{7C8AE831-B277-4FDA-95D1-ACB334600A10}" type="parTrans" cxnId="{31591E73-5FBB-4B01-B71C-1E11BECFF35F}">
      <dgm:prSet/>
      <dgm:spPr/>
      <dgm:t>
        <a:bodyPr/>
        <a:lstStyle/>
        <a:p>
          <a:endParaRPr kumimoji="1" lang="ja-JP" altLang="en-US"/>
        </a:p>
      </dgm:t>
    </dgm:pt>
    <dgm:pt modelId="{160EFE73-D79A-432F-B354-0EC4B9652323}" type="sibTrans" cxnId="{31591E73-5FBB-4B01-B71C-1E11BECFF35F}">
      <dgm:prSet/>
      <dgm:spPr/>
      <dgm:t>
        <a:bodyPr/>
        <a:lstStyle/>
        <a:p>
          <a:endParaRPr kumimoji="1" lang="ja-JP" altLang="en-US"/>
        </a:p>
      </dgm:t>
    </dgm:pt>
    <dgm:pt modelId="{F3D54859-8FEB-4B75-8566-B7A4AA46C3AC}">
      <dgm:prSet custT="1">
        <dgm:style>
          <a:lnRef idx="2">
            <a:schemeClr val="accent4"/>
          </a:lnRef>
          <a:fillRef idx="1">
            <a:schemeClr val="lt1"/>
          </a:fillRef>
          <a:effectRef idx="0">
            <a:schemeClr val="accent4"/>
          </a:effectRef>
          <a:fontRef idx="minor">
            <a:schemeClr val="dk1"/>
          </a:fontRef>
        </dgm:style>
      </dgm:prSet>
      <dgm:spPr>
        <a:ln/>
      </dgm:spPr>
      <dgm:t>
        <a:bodyPr/>
        <a:lstStyle/>
        <a:p>
          <a:pPr rtl="0"/>
          <a:r>
            <a:rPr kumimoji="1" lang="ja-JP" altLang="en-US" sz="2000" dirty="0" smtClean="0">
              <a:solidFill>
                <a:schemeClr val="tx1"/>
              </a:solidFill>
              <a:effectLst/>
            </a:rPr>
            <a:t>吉見重三郎編輯</a:t>
          </a:r>
          <a:endParaRPr kumimoji="1" lang="en-US" sz="2000" dirty="0">
            <a:solidFill>
              <a:schemeClr val="tx1"/>
            </a:solidFill>
            <a:effectLst/>
          </a:endParaRPr>
        </a:p>
      </dgm:t>
    </dgm:pt>
    <dgm:pt modelId="{BA1EBFB5-68E2-479F-A760-59444ECE74B9}" type="parTrans" cxnId="{445165DA-5040-44C8-ABF4-99CD8FD462D5}">
      <dgm:prSet/>
      <dgm:spPr/>
      <dgm:t>
        <a:bodyPr/>
        <a:lstStyle/>
        <a:p>
          <a:endParaRPr kumimoji="1" lang="ja-JP" altLang="en-US"/>
        </a:p>
      </dgm:t>
    </dgm:pt>
    <dgm:pt modelId="{C8657B30-8500-48D1-B800-70E2BE220914}" type="sibTrans" cxnId="{445165DA-5040-44C8-ABF4-99CD8FD462D5}">
      <dgm:prSet/>
      <dgm:spPr/>
      <dgm:t>
        <a:bodyPr/>
        <a:lstStyle/>
        <a:p>
          <a:endParaRPr kumimoji="1" lang="ja-JP" altLang="en-US"/>
        </a:p>
      </dgm:t>
    </dgm:pt>
    <dgm:pt modelId="{A58BDB9B-3E68-4AE5-8547-6E6FCDAA7A1E}">
      <dgm:prSet custT="1">
        <dgm:style>
          <a:lnRef idx="2">
            <a:schemeClr val="accent4"/>
          </a:lnRef>
          <a:fillRef idx="1">
            <a:schemeClr val="lt1"/>
          </a:fillRef>
          <a:effectRef idx="0">
            <a:schemeClr val="accent4"/>
          </a:effectRef>
          <a:fontRef idx="minor">
            <a:schemeClr val="dk1"/>
          </a:fontRef>
        </dgm:style>
      </dgm:prSet>
      <dgm:spPr>
        <a:ln/>
      </dgm:spPr>
      <dgm:t>
        <a:bodyPr/>
        <a:lstStyle/>
        <a:p>
          <a:pPr rtl="0"/>
          <a:r>
            <a:rPr kumimoji="1" lang="ja-JP" altLang="en-US" sz="2000" dirty="0" smtClean="0">
              <a:solidFill>
                <a:schemeClr val="tx1"/>
              </a:solidFill>
              <a:effectLst/>
            </a:rPr>
            <a:t>刊行年、刊行地不明</a:t>
          </a:r>
          <a:endParaRPr kumimoji="1" lang="en-US" sz="2000" dirty="0">
            <a:solidFill>
              <a:schemeClr val="tx1"/>
            </a:solidFill>
            <a:effectLst/>
          </a:endParaRPr>
        </a:p>
      </dgm:t>
    </dgm:pt>
    <dgm:pt modelId="{E1522165-7BB3-4001-BA01-4846F632131A}" type="parTrans" cxnId="{1348D3D6-797A-4DFB-A769-ABE389C05109}">
      <dgm:prSet/>
      <dgm:spPr/>
      <dgm:t>
        <a:bodyPr/>
        <a:lstStyle/>
        <a:p>
          <a:endParaRPr kumimoji="1" lang="ja-JP" altLang="en-US"/>
        </a:p>
      </dgm:t>
    </dgm:pt>
    <dgm:pt modelId="{C4B1FDC7-BFE2-4A0A-B3B2-567A254DBFE4}" type="sibTrans" cxnId="{1348D3D6-797A-4DFB-A769-ABE389C05109}">
      <dgm:prSet/>
      <dgm:spPr/>
      <dgm:t>
        <a:bodyPr/>
        <a:lstStyle/>
        <a:p>
          <a:endParaRPr kumimoji="1" lang="ja-JP" altLang="en-US"/>
        </a:p>
      </dgm:t>
    </dgm:pt>
    <dgm:pt modelId="{8CA066F3-2E29-4270-A96C-80B1F0D9FB59}">
      <dgm:prSet custT="1">
        <dgm:style>
          <a:lnRef idx="2">
            <a:schemeClr val="accent4"/>
          </a:lnRef>
          <a:fillRef idx="1">
            <a:schemeClr val="lt1"/>
          </a:fillRef>
          <a:effectRef idx="0">
            <a:schemeClr val="accent4"/>
          </a:effectRef>
          <a:fontRef idx="minor">
            <a:schemeClr val="dk1"/>
          </a:fontRef>
        </dgm:style>
      </dgm:prSet>
      <dgm:spPr/>
      <dgm:t>
        <a:bodyPr/>
        <a:lstStyle/>
        <a:p>
          <a:pPr rtl="0"/>
          <a:r>
            <a:rPr kumimoji="1" lang="ja-JP" sz="2000" dirty="0" smtClean="0">
              <a:effectLst/>
            </a:rPr>
            <a:t>濱文庫／</a:t>
          </a:r>
          <a:r>
            <a:rPr kumimoji="1" lang="ja-JP" altLang="en-US" sz="2000" dirty="0" smtClean="0">
              <a:effectLst/>
            </a:rPr>
            <a:t>集</a:t>
          </a:r>
          <a:r>
            <a:rPr kumimoji="1" lang="en-US" altLang="ja-JP" sz="2000" dirty="0" smtClean="0">
              <a:effectLst/>
              <a:latin typeface="+mj-ea"/>
              <a:ea typeface="+mj-ea"/>
            </a:rPr>
            <a:t>44</a:t>
          </a:r>
          <a:r>
            <a:rPr kumimoji="1" lang="ja-JP" sz="2000" dirty="0" smtClean="0">
              <a:effectLst/>
              <a:latin typeface="+mj-ea"/>
              <a:ea typeface="+mj-ea"/>
            </a:rPr>
            <a:t>／</a:t>
          </a:r>
          <a:r>
            <a:rPr kumimoji="1" lang="en-US" sz="2000" dirty="0" smtClean="0">
              <a:effectLst/>
              <a:latin typeface="+mj-ea"/>
              <a:ea typeface="+mj-ea"/>
            </a:rPr>
            <a:t>1</a:t>
          </a:r>
          <a:r>
            <a:rPr kumimoji="1" lang="ja-JP" altLang="en-US" sz="2000" dirty="0" smtClean="0">
              <a:effectLst/>
              <a:latin typeface="+mj-ea"/>
              <a:ea typeface="+mj-ea"/>
            </a:rPr>
            <a:t>～</a:t>
          </a:r>
          <a:r>
            <a:rPr kumimoji="1" lang="en-US" altLang="ja-JP" sz="2000" dirty="0" smtClean="0">
              <a:effectLst/>
              <a:latin typeface="+mj-ea"/>
              <a:ea typeface="+mj-ea"/>
            </a:rPr>
            <a:t>3</a:t>
          </a:r>
          <a:endParaRPr kumimoji="1" lang="ja-JP" sz="2000" dirty="0">
            <a:effectLst/>
            <a:latin typeface="+mj-ea"/>
            <a:ea typeface="+mj-ea"/>
          </a:endParaRPr>
        </a:p>
      </dgm:t>
    </dgm:pt>
    <dgm:pt modelId="{89C8A72C-633D-42AF-AA47-45955E3A73D5}" type="parTrans" cxnId="{C7519E1F-314E-4839-9AE2-1CC5E0BA7864}">
      <dgm:prSet/>
      <dgm:spPr/>
      <dgm:t>
        <a:bodyPr/>
        <a:lstStyle/>
        <a:p>
          <a:endParaRPr kumimoji="1" lang="ja-JP" altLang="en-US"/>
        </a:p>
      </dgm:t>
    </dgm:pt>
    <dgm:pt modelId="{9099D613-52D2-4181-A8F9-09F953FB354F}" type="sibTrans" cxnId="{C7519E1F-314E-4839-9AE2-1CC5E0BA7864}">
      <dgm:prSet/>
      <dgm:spPr/>
      <dgm:t>
        <a:bodyPr/>
        <a:lstStyle/>
        <a:p>
          <a:endParaRPr kumimoji="1" lang="ja-JP" altLang="en-US"/>
        </a:p>
      </dgm:t>
    </dgm:pt>
    <dgm:pt modelId="{339C5D44-4243-4A2F-9398-A199FC118DBD}">
      <dgm:prSet custT="1">
        <dgm:style>
          <a:lnRef idx="2">
            <a:schemeClr val="accent4"/>
          </a:lnRef>
          <a:fillRef idx="1">
            <a:schemeClr val="lt1"/>
          </a:fillRef>
          <a:effectRef idx="0">
            <a:schemeClr val="accent4"/>
          </a:effectRef>
          <a:fontRef idx="minor">
            <a:schemeClr val="dk1"/>
          </a:fontRef>
        </dgm:style>
      </dgm:prSet>
      <dgm:spPr>
        <a:ln/>
      </dgm:spPr>
      <dgm:t>
        <a:bodyPr/>
        <a:lstStyle/>
        <a:p>
          <a:pPr rtl="0"/>
          <a:r>
            <a:rPr kumimoji="1" lang="ja-JP" altLang="en-US" sz="2000" u="heavy" baseline="0" dirty="0" smtClean="0">
              <a:solidFill>
                <a:srgbClr val="0000FF"/>
              </a:solidFill>
              <a:effectLst/>
              <a:uFill>
                <a:solidFill>
                  <a:srgbClr val="FF0000"/>
                </a:solidFill>
              </a:uFill>
            </a:rPr>
            <a:t>折帖</a:t>
          </a:r>
          <a:r>
            <a:rPr kumimoji="1" lang="ja-JP" altLang="en-US" sz="2000" dirty="0" smtClean="0">
              <a:solidFill>
                <a:srgbClr val="0000FF"/>
              </a:solidFill>
              <a:effectLst/>
            </a:rPr>
            <a:t>、</a:t>
          </a:r>
          <a:r>
            <a:rPr kumimoji="1" lang="ja-JP" altLang="en-US" sz="2000" u="heavy" baseline="0" dirty="0" smtClean="0">
              <a:solidFill>
                <a:srgbClr val="0000FF"/>
              </a:solidFill>
              <a:effectLst/>
              <a:uFill>
                <a:solidFill>
                  <a:srgbClr val="FF0000"/>
                </a:solidFill>
              </a:uFill>
            </a:rPr>
            <a:t>豆本</a:t>
          </a:r>
          <a:endParaRPr kumimoji="1" lang="en-US" sz="2000" u="heavy" baseline="0" dirty="0">
            <a:solidFill>
              <a:srgbClr val="0000FF"/>
            </a:solidFill>
            <a:effectLst/>
            <a:uFill>
              <a:solidFill>
                <a:srgbClr val="FF0000"/>
              </a:solidFill>
            </a:uFill>
          </a:endParaRPr>
        </a:p>
      </dgm:t>
    </dgm:pt>
    <dgm:pt modelId="{0C996779-CABF-4EE7-9AF6-DCD8DD8F85F0}" type="parTrans" cxnId="{035D332F-D821-4682-AAE7-514ED6B3CF75}">
      <dgm:prSet/>
      <dgm:spPr/>
      <dgm:t>
        <a:bodyPr/>
        <a:lstStyle/>
        <a:p>
          <a:endParaRPr kumimoji="1" lang="ja-JP" altLang="en-US"/>
        </a:p>
      </dgm:t>
    </dgm:pt>
    <dgm:pt modelId="{A069DA42-3A4C-482F-9F26-5C927193432D}" type="sibTrans" cxnId="{035D332F-D821-4682-AAE7-514ED6B3CF75}">
      <dgm:prSet/>
      <dgm:spPr/>
      <dgm:t>
        <a:bodyPr/>
        <a:lstStyle/>
        <a:p>
          <a:endParaRPr kumimoji="1" lang="ja-JP" altLang="en-US"/>
        </a:p>
      </dgm:t>
    </dgm:pt>
    <dgm:pt modelId="{8D09138B-1451-4B27-9A8A-A4CA4AC15CDC}" type="pres">
      <dgm:prSet presAssocID="{C21CB173-5E1F-458B-B5DA-C7AE5F9B34DC}" presName="linear" presStyleCnt="0">
        <dgm:presLayoutVars>
          <dgm:animLvl val="lvl"/>
          <dgm:resizeHandles val="exact"/>
        </dgm:presLayoutVars>
      </dgm:prSet>
      <dgm:spPr/>
      <dgm:t>
        <a:bodyPr/>
        <a:lstStyle/>
        <a:p>
          <a:endParaRPr kumimoji="1" lang="ja-JP" altLang="en-US"/>
        </a:p>
      </dgm:t>
    </dgm:pt>
    <dgm:pt modelId="{FA542E57-0323-4AF9-ACC5-D742481356AD}" type="pres">
      <dgm:prSet presAssocID="{CC58AF8D-A943-4443-A9F2-3AE398F8D5FC}" presName="parentText" presStyleLbl="node1" presStyleIdx="0" presStyleCnt="5" custScaleY="70483" custLinFactNeighborX="-59" custLinFactNeighborY="27922">
        <dgm:presLayoutVars>
          <dgm:chMax val="0"/>
          <dgm:bulletEnabled val="1"/>
        </dgm:presLayoutVars>
      </dgm:prSet>
      <dgm:spPr/>
      <dgm:t>
        <a:bodyPr/>
        <a:lstStyle/>
        <a:p>
          <a:endParaRPr kumimoji="1" lang="ja-JP" altLang="en-US"/>
        </a:p>
      </dgm:t>
    </dgm:pt>
    <dgm:pt modelId="{CA382A33-A458-4580-BF3B-ED0950AD7D0B}" type="pres">
      <dgm:prSet presAssocID="{160EFE73-D79A-432F-B354-0EC4B9652323}" presName="spacer" presStyleCnt="0"/>
      <dgm:spPr/>
    </dgm:pt>
    <dgm:pt modelId="{40B7D216-B239-4EE4-A6F8-D44F0E013710}" type="pres">
      <dgm:prSet presAssocID="{F3D54859-8FEB-4B75-8566-B7A4AA46C3AC}" presName="parentText" presStyleLbl="node1" presStyleIdx="1" presStyleCnt="5" custScaleY="51495" custLinFactNeighborY="-19610">
        <dgm:presLayoutVars>
          <dgm:chMax val="0"/>
          <dgm:bulletEnabled val="1"/>
        </dgm:presLayoutVars>
      </dgm:prSet>
      <dgm:spPr/>
      <dgm:t>
        <a:bodyPr/>
        <a:lstStyle/>
        <a:p>
          <a:endParaRPr kumimoji="1" lang="ja-JP" altLang="en-US"/>
        </a:p>
      </dgm:t>
    </dgm:pt>
    <dgm:pt modelId="{298AD9A9-5972-4BC7-A6F4-A9EFC29A9EA1}" type="pres">
      <dgm:prSet presAssocID="{C8657B30-8500-48D1-B800-70E2BE220914}" presName="spacer" presStyleCnt="0"/>
      <dgm:spPr/>
    </dgm:pt>
    <dgm:pt modelId="{E6B66500-2BC5-4DE8-81C3-B1C419F3A50E}" type="pres">
      <dgm:prSet presAssocID="{A58BDB9B-3E68-4AE5-8547-6E6FCDAA7A1E}" presName="parentText" presStyleLbl="node1" presStyleIdx="2" presStyleCnt="5" custScaleY="57885" custLinFactNeighborY="-11581">
        <dgm:presLayoutVars>
          <dgm:chMax val="0"/>
          <dgm:bulletEnabled val="1"/>
        </dgm:presLayoutVars>
      </dgm:prSet>
      <dgm:spPr/>
      <dgm:t>
        <a:bodyPr/>
        <a:lstStyle/>
        <a:p>
          <a:endParaRPr kumimoji="1" lang="ja-JP" altLang="en-US"/>
        </a:p>
      </dgm:t>
    </dgm:pt>
    <dgm:pt modelId="{75A96F43-E472-4FFA-874E-F9BE3F2EE4B7}" type="pres">
      <dgm:prSet presAssocID="{C4B1FDC7-BFE2-4A0A-B3B2-567A254DBFE4}" presName="spacer" presStyleCnt="0"/>
      <dgm:spPr/>
    </dgm:pt>
    <dgm:pt modelId="{8F9C1C3B-957A-41D1-8DAC-F228D9852E40}" type="pres">
      <dgm:prSet presAssocID="{8CA066F3-2E29-4270-A96C-80B1F0D9FB59}" presName="parentText" presStyleLbl="node1" presStyleIdx="3" presStyleCnt="5" custScaleY="55203" custLinFactY="53908" custLinFactNeighborY="100000">
        <dgm:presLayoutVars>
          <dgm:chMax val="0"/>
          <dgm:bulletEnabled val="1"/>
        </dgm:presLayoutVars>
      </dgm:prSet>
      <dgm:spPr/>
      <dgm:t>
        <a:bodyPr/>
        <a:lstStyle/>
        <a:p>
          <a:endParaRPr kumimoji="1" lang="ja-JP" altLang="en-US"/>
        </a:p>
      </dgm:t>
    </dgm:pt>
    <dgm:pt modelId="{CD59D162-FE00-41BC-BCF0-D6F53BB9B305}" type="pres">
      <dgm:prSet presAssocID="{9099D613-52D2-4181-A8F9-09F953FB354F}" presName="spacer" presStyleCnt="0"/>
      <dgm:spPr/>
    </dgm:pt>
    <dgm:pt modelId="{B516F586-D239-4DB6-A8C7-E0034AF5253D}" type="pres">
      <dgm:prSet presAssocID="{339C5D44-4243-4A2F-9398-A199FC118DBD}" presName="parentText" presStyleLbl="node1" presStyleIdx="4" presStyleCnt="5" custScaleY="55178" custLinFactY="-57462" custLinFactNeighborY="-100000">
        <dgm:presLayoutVars>
          <dgm:chMax val="0"/>
          <dgm:bulletEnabled val="1"/>
        </dgm:presLayoutVars>
      </dgm:prSet>
      <dgm:spPr/>
      <dgm:t>
        <a:bodyPr/>
        <a:lstStyle/>
        <a:p>
          <a:endParaRPr kumimoji="1" lang="ja-JP" altLang="en-US"/>
        </a:p>
      </dgm:t>
    </dgm:pt>
  </dgm:ptLst>
  <dgm:cxnLst>
    <dgm:cxn modelId="{2F5E371B-9BA7-4F04-ABA6-0FBC6467C7F7}" type="presOf" srcId="{F3D54859-8FEB-4B75-8566-B7A4AA46C3AC}" destId="{40B7D216-B239-4EE4-A6F8-D44F0E013710}" srcOrd="0" destOrd="0" presId="urn:microsoft.com/office/officeart/2005/8/layout/vList2"/>
    <dgm:cxn modelId="{27E58895-107A-4F21-8C12-4A1FEDFEAC5D}" type="presOf" srcId="{C21CB173-5E1F-458B-B5DA-C7AE5F9B34DC}" destId="{8D09138B-1451-4B27-9A8A-A4CA4AC15CDC}" srcOrd="0" destOrd="0" presId="urn:microsoft.com/office/officeart/2005/8/layout/vList2"/>
    <dgm:cxn modelId="{3C359512-4256-4DEB-A27D-2C4B736252AF}" type="presOf" srcId="{CC58AF8D-A943-4443-A9F2-3AE398F8D5FC}" destId="{FA542E57-0323-4AF9-ACC5-D742481356AD}" srcOrd="0" destOrd="0" presId="urn:microsoft.com/office/officeart/2005/8/layout/vList2"/>
    <dgm:cxn modelId="{445165DA-5040-44C8-ABF4-99CD8FD462D5}" srcId="{C21CB173-5E1F-458B-B5DA-C7AE5F9B34DC}" destId="{F3D54859-8FEB-4B75-8566-B7A4AA46C3AC}" srcOrd="1" destOrd="0" parTransId="{BA1EBFB5-68E2-479F-A760-59444ECE74B9}" sibTransId="{C8657B30-8500-48D1-B800-70E2BE220914}"/>
    <dgm:cxn modelId="{B6C0013A-107C-4FD0-9A79-46AC34E9776E}" type="presOf" srcId="{8CA066F3-2E29-4270-A96C-80B1F0D9FB59}" destId="{8F9C1C3B-957A-41D1-8DAC-F228D9852E40}" srcOrd="0" destOrd="0" presId="urn:microsoft.com/office/officeart/2005/8/layout/vList2"/>
    <dgm:cxn modelId="{1348D3D6-797A-4DFB-A769-ABE389C05109}" srcId="{C21CB173-5E1F-458B-B5DA-C7AE5F9B34DC}" destId="{A58BDB9B-3E68-4AE5-8547-6E6FCDAA7A1E}" srcOrd="2" destOrd="0" parTransId="{E1522165-7BB3-4001-BA01-4846F632131A}" sibTransId="{C4B1FDC7-BFE2-4A0A-B3B2-567A254DBFE4}"/>
    <dgm:cxn modelId="{3FC9FD05-EBC5-48DD-B27C-468AD8F0D90C}" type="presOf" srcId="{A58BDB9B-3E68-4AE5-8547-6E6FCDAA7A1E}" destId="{E6B66500-2BC5-4DE8-81C3-B1C419F3A50E}" srcOrd="0" destOrd="0" presId="urn:microsoft.com/office/officeart/2005/8/layout/vList2"/>
    <dgm:cxn modelId="{31591E73-5FBB-4B01-B71C-1E11BECFF35F}" srcId="{C21CB173-5E1F-458B-B5DA-C7AE5F9B34DC}" destId="{CC58AF8D-A943-4443-A9F2-3AE398F8D5FC}" srcOrd="0" destOrd="0" parTransId="{7C8AE831-B277-4FDA-95D1-ACB334600A10}" sibTransId="{160EFE73-D79A-432F-B354-0EC4B9652323}"/>
    <dgm:cxn modelId="{7E039345-094F-461B-9C1D-6FDFBC197642}" type="presOf" srcId="{339C5D44-4243-4A2F-9398-A199FC118DBD}" destId="{B516F586-D239-4DB6-A8C7-E0034AF5253D}" srcOrd="0" destOrd="0" presId="urn:microsoft.com/office/officeart/2005/8/layout/vList2"/>
    <dgm:cxn modelId="{035D332F-D821-4682-AAE7-514ED6B3CF75}" srcId="{C21CB173-5E1F-458B-B5DA-C7AE5F9B34DC}" destId="{339C5D44-4243-4A2F-9398-A199FC118DBD}" srcOrd="4" destOrd="0" parTransId="{0C996779-CABF-4EE7-9AF6-DCD8DD8F85F0}" sibTransId="{A069DA42-3A4C-482F-9F26-5C927193432D}"/>
    <dgm:cxn modelId="{C7519E1F-314E-4839-9AE2-1CC5E0BA7864}" srcId="{C21CB173-5E1F-458B-B5DA-C7AE5F9B34DC}" destId="{8CA066F3-2E29-4270-A96C-80B1F0D9FB59}" srcOrd="3" destOrd="0" parTransId="{89C8A72C-633D-42AF-AA47-45955E3A73D5}" sibTransId="{9099D613-52D2-4181-A8F9-09F953FB354F}"/>
    <dgm:cxn modelId="{C4842C4B-D191-4C6D-AF1B-464661240D64}" type="presParOf" srcId="{8D09138B-1451-4B27-9A8A-A4CA4AC15CDC}" destId="{FA542E57-0323-4AF9-ACC5-D742481356AD}" srcOrd="0" destOrd="0" presId="urn:microsoft.com/office/officeart/2005/8/layout/vList2"/>
    <dgm:cxn modelId="{AB939F78-FB08-4FD4-A2A2-320D0199152A}" type="presParOf" srcId="{8D09138B-1451-4B27-9A8A-A4CA4AC15CDC}" destId="{CA382A33-A458-4580-BF3B-ED0950AD7D0B}" srcOrd="1" destOrd="0" presId="urn:microsoft.com/office/officeart/2005/8/layout/vList2"/>
    <dgm:cxn modelId="{41375794-79A9-4DD6-9FB1-02548CA4E154}" type="presParOf" srcId="{8D09138B-1451-4B27-9A8A-A4CA4AC15CDC}" destId="{40B7D216-B239-4EE4-A6F8-D44F0E013710}" srcOrd="2" destOrd="0" presId="urn:microsoft.com/office/officeart/2005/8/layout/vList2"/>
    <dgm:cxn modelId="{CFA2877A-B62B-4DA1-B077-05DF9AC8C3F0}" type="presParOf" srcId="{8D09138B-1451-4B27-9A8A-A4CA4AC15CDC}" destId="{298AD9A9-5972-4BC7-A6F4-A9EFC29A9EA1}" srcOrd="3" destOrd="0" presId="urn:microsoft.com/office/officeart/2005/8/layout/vList2"/>
    <dgm:cxn modelId="{434F2295-F37F-4ABB-B983-3A073A0122EA}" type="presParOf" srcId="{8D09138B-1451-4B27-9A8A-A4CA4AC15CDC}" destId="{E6B66500-2BC5-4DE8-81C3-B1C419F3A50E}" srcOrd="4" destOrd="0" presId="urn:microsoft.com/office/officeart/2005/8/layout/vList2"/>
    <dgm:cxn modelId="{7BCD8523-9564-4513-9699-D1CD37999E8C}" type="presParOf" srcId="{8D09138B-1451-4B27-9A8A-A4CA4AC15CDC}" destId="{75A96F43-E472-4FFA-874E-F9BE3F2EE4B7}" srcOrd="5" destOrd="0" presId="urn:microsoft.com/office/officeart/2005/8/layout/vList2"/>
    <dgm:cxn modelId="{F6CEB99E-D2D8-4FBD-B6CD-3FA805238DFF}" type="presParOf" srcId="{8D09138B-1451-4B27-9A8A-A4CA4AC15CDC}" destId="{8F9C1C3B-957A-41D1-8DAC-F228D9852E40}" srcOrd="6" destOrd="0" presId="urn:microsoft.com/office/officeart/2005/8/layout/vList2"/>
    <dgm:cxn modelId="{7BCE395D-66DA-400A-A7E7-446CE4A38438}" type="presParOf" srcId="{8D09138B-1451-4B27-9A8A-A4CA4AC15CDC}" destId="{CD59D162-FE00-41BC-BCF0-D6F53BB9B305}" srcOrd="7" destOrd="0" presId="urn:microsoft.com/office/officeart/2005/8/layout/vList2"/>
    <dgm:cxn modelId="{CE1ED8FB-EAFE-462E-B2C9-B11DBE95C694}" type="presParOf" srcId="{8D09138B-1451-4B27-9A8A-A4CA4AC15CDC}" destId="{B516F586-D239-4DB6-A8C7-E0034AF5253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1CB173-5E1F-458B-B5DA-C7AE5F9B34DC}"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kumimoji="1" lang="ja-JP" altLang="en-US"/>
        </a:p>
      </dgm:t>
    </dgm:pt>
    <dgm:pt modelId="{CC58AF8D-A943-4443-A9F2-3AE398F8D5FC}">
      <dgm:prSet custT="1">
        <dgm:style>
          <a:lnRef idx="2">
            <a:schemeClr val="accent4"/>
          </a:lnRef>
          <a:fillRef idx="1">
            <a:schemeClr val="lt1"/>
          </a:fillRef>
          <a:effectRef idx="0">
            <a:schemeClr val="accent4"/>
          </a:effectRef>
          <a:fontRef idx="minor">
            <a:schemeClr val="dk1"/>
          </a:fontRef>
        </dgm:style>
      </dgm:prSet>
      <dgm:spPr>
        <a:ln/>
      </dgm:spPr>
      <dgm:t>
        <a:bodyPr/>
        <a:lstStyle/>
        <a:p>
          <a:pPr rtl="0"/>
          <a:r>
            <a:rPr kumimoji="1" lang="en-US" sz="2400" b="0" dirty="0" smtClean="0">
              <a:solidFill>
                <a:srgbClr val="0000FF"/>
              </a:solidFill>
              <a:effectLst/>
              <a:latin typeface="ＭＳ Ｐゴシック" pitchFamily="50" charset="-128"/>
              <a:ea typeface="ＭＳ Ｐゴシック" pitchFamily="50" charset="-128"/>
            </a:rPr>
            <a:t>『</a:t>
          </a:r>
          <a:r>
            <a:rPr kumimoji="1" lang="zh-TW" sz="2400" b="0" dirty="0" smtClean="0">
              <a:solidFill>
                <a:srgbClr val="0000FF"/>
              </a:solidFill>
              <a:effectLst/>
              <a:latin typeface="ＭＳ Ｐゴシック" pitchFamily="50" charset="-128"/>
              <a:ea typeface="ＭＳ Ｐゴシック" pitchFamily="50" charset="-128"/>
            </a:rPr>
            <a:t>清楽</a:t>
          </a:r>
          <a:r>
            <a:rPr kumimoji="1" lang="ja-JP" altLang="en-US" sz="2400" b="0" dirty="0" smtClean="0">
              <a:solidFill>
                <a:srgbClr val="0000FF"/>
              </a:solidFill>
              <a:effectLst/>
              <a:latin typeface="ＭＳ Ｐゴシック" pitchFamily="50" charset="-128"/>
              <a:ea typeface="ＭＳ Ｐゴシック" pitchFamily="50" charset="-128"/>
            </a:rPr>
            <a:t>詞譜和解</a:t>
          </a:r>
          <a:r>
            <a:rPr kumimoji="1" lang="en-US" sz="2400" b="0" dirty="0" smtClean="0">
              <a:solidFill>
                <a:srgbClr val="0000FF"/>
              </a:solidFill>
              <a:effectLst/>
              <a:latin typeface="ＭＳ Ｐゴシック" pitchFamily="50" charset="-128"/>
              <a:ea typeface="ＭＳ Ｐゴシック" pitchFamily="50" charset="-128"/>
            </a:rPr>
            <a:t>』</a:t>
          </a:r>
          <a:r>
            <a:rPr kumimoji="1" lang="ja-JP" altLang="en-US" sz="2000" b="0" dirty="0" smtClean="0">
              <a:solidFill>
                <a:schemeClr val="tx1"/>
              </a:solidFill>
              <a:effectLst/>
              <a:latin typeface="ＭＳ Ｐゴシック" pitchFamily="50" charset="-128"/>
              <a:ea typeface="ＭＳ Ｐゴシック" pitchFamily="50" charset="-128"/>
            </a:rPr>
            <a:t>一</a:t>
          </a:r>
          <a:r>
            <a:rPr kumimoji="1" lang="ja-JP" sz="2000" b="0" dirty="0" smtClean="0">
              <a:solidFill>
                <a:schemeClr val="tx1"/>
              </a:solidFill>
              <a:effectLst/>
            </a:rPr>
            <a:t>冊</a:t>
          </a:r>
          <a:endParaRPr kumimoji="1" lang="en-US" sz="2000" b="0" dirty="0">
            <a:solidFill>
              <a:schemeClr val="tx1"/>
            </a:solidFill>
            <a:effectLst/>
          </a:endParaRPr>
        </a:p>
      </dgm:t>
    </dgm:pt>
    <dgm:pt modelId="{7C8AE831-B277-4FDA-95D1-ACB334600A10}" type="parTrans" cxnId="{31591E73-5FBB-4B01-B71C-1E11BECFF35F}">
      <dgm:prSet/>
      <dgm:spPr/>
      <dgm:t>
        <a:bodyPr/>
        <a:lstStyle/>
        <a:p>
          <a:endParaRPr kumimoji="1" lang="ja-JP" altLang="en-US"/>
        </a:p>
      </dgm:t>
    </dgm:pt>
    <dgm:pt modelId="{160EFE73-D79A-432F-B354-0EC4B9652323}" type="sibTrans" cxnId="{31591E73-5FBB-4B01-B71C-1E11BECFF35F}">
      <dgm:prSet/>
      <dgm:spPr/>
      <dgm:t>
        <a:bodyPr/>
        <a:lstStyle/>
        <a:p>
          <a:endParaRPr kumimoji="1" lang="ja-JP" altLang="en-US"/>
        </a:p>
      </dgm:t>
    </dgm:pt>
    <dgm:pt modelId="{F3D54859-8FEB-4B75-8566-B7A4AA46C3AC}">
      <dgm:prSet custT="1">
        <dgm:style>
          <a:lnRef idx="2">
            <a:schemeClr val="accent4"/>
          </a:lnRef>
          <a:fillRef idx="1">
            <a:schemeClr val="lt1"/>
          </a:fillRef>
          <a:effectRef idx="0">
            <a:schemeClr val="accent4"/>
          </a:effectRef>
          <a:fontRef idx="minor">
            <a:schemeClr val="dk1"/>
          </a:fontRef>
        </dgm:style>
      </dgm:prSet>
      <dgm:spPr>
        <a:ln/>
      </dgm:spPr>
      <dgm:t>
        <a:bodyPr/>
        <a:lstStyle/>
        <a:p>
          <a:pPr rtl="0"/>
          <a:r>
            <a:rPr kumimoji="1" lang="ja-JP" altLang="en-US" sz="2000" dirty="0" smtClean="0">
              <a:solidFill>
                <a:srgbClr val="0000FF"/>
              </a:solidFill>
              <a:effectLst/>
            </a:rPr>
            <a:t>田中参（従吾軒）</a:t>
          </a:r>
          <a:r>
            <a:rPr kumimoji="1" lang="ja-JP" altLang="en-US" sz="2000" dirty="0" smtClean="0">
              <a:solidFill>
                <a:schemeClr val="tx1"/>
              </a:solidFill>
              <a:effectLst/>
            </a:rPr>
            <a:t>著</a:t>
          </a:r>
          <a:endParaRPr kumimoji="1" lang="en-US" sz="2000" dirty="0">
            <a:solidFill>
              <a:schemeClr val="tx1"/>
            </a:solidFill>
            <a:effectLst/>
          </a:endParaRPr>
        </a:p>
      </dgm:t>
    </dgm:pt>
    <dgm:pt modelId="{BA1EBFB5-68E2-479F-A760-59444ECE74B9}" type="parTrans" cxnId="{445165DA-5040-44C8-ABF4-99CD8FD462D5}">
      <dgm:prSet/>
      <dgm:spPr/>
      <dgm:t>
        <a:bodyPr/>
        <a:lstStyle/>
        <a:p>
          <a:endParaRPr kumimoji="1" lang="ja-JP" altLang="en-US"/>
        </a:p>
      </dgm:t>
    </dgm:pt>
    <dgm:pt modelId="{C8657B30-8500-48D1-B800-70E2BE220914}" type="sibTrans" cxnId="{445165DA-5040-44C8-ABF4-99CD8FD462D5}">
      <dgm:prSet/>
      <dgm:spPr/>
      <dgm:t>
        <a:bodyPr/>
        <a:lstStyle/>
        <a:p>
          <a:endParaRPr kumimoji="1" lang="ja-JP" altLang="en-US"/>
        </a:p>
      </dgm:t>
    </dgm:pt>
    <dgm:pt modelId="{A58BDB9B-3E68-4AE5-8547-6E6FCDAA7A1E}">
      <dgm:prSet custT="1">
        <dgm:style>
          <a:lnRef idx="2">
            <a:schemeClr val="accent4"/>
          </a:lnRef>
          <a:fillRef idx="1">
            <a:schemeClr val="lt1"/>
          </a:fillRef>
          <a:effectRef idx="0">
            <a:schemeClr val="accent4"/>
          </a:effectRef>
          <a:fontRef idx="minor">
            <a:schemeClr val="dk1"/>
          </a:fontRef>
        </dgm:style>
      </dgm:prSet>
      <dgm:spPr>
        <a:ln/>
      </dgm:spPr>
      <dgm:t>
        <a:bodyPr/>
        <a:lstStyle/>
        <a:p>
          <a:pPr rtl="0"/>
          <a:r>
            <a:rPr kumimoji="1" lang="ja-JP" altLang="en-US" sz="2000" dirty="0" smtClean="0">
              <a:solidFill>
                <a:schemeClr val="tx1"/>
              </a:solidFill>
              <a:effectLst/>
            </a:rPr>
            <a:t>東京文学館、</a:t>
          </a:r>
          <a:r>
            <a:rPr kumimoji="1" lang="ja-JP" sz="2000" dirty="0" smtClean="0">
              <a:solidFill>
                <a:schemeClr val="tx1"/>
              </a:solidFill>
              <a:effectLst/>
            </a:rPr>
            <a:t>明治</a:t>
          </a:r>
          <a:r>
            <a:rPr kumimoji="1" lang="ja-JP" altLang="en-US" sz="2000" dirty="0" smtClean="0">
              <a:solidFill>
                <a:schemeClr val="tx1"/>
              </a:solidFill>
              <a:effectLst/>
            </a:rPr>
            <a:t>二</a:t>
          </a:r>
          <a:r>
            <a:rPr kumimoji="1" lang="ja-JP" sz="2000" dirty="0" smtClean="0">
              <a:solidFill>
                <a:schemeClr val="tx1"/>
              </a:solidFill>
              <a:effectLst/>
            </a:rPr>
            <a:t>十</a:t>
          </a:r>
          <a:r>
            <a:rPr kumimoji="1" lang="ja-JP" altLang="en-US" sz="2000" dirty="0" smtClean="0">
              <a:solidFill>
                <a:schemeClr val="tx1"/>
              </a:solidFill>
              <a:effectLst/>
            </a:rPr>
            <a:t>五</a:t>
          </a:r>
          <a:r>
            <a:rPr kumimoji="1" lang="ja-JP" sz="2000" dirty="0" smtClean="0">
              <a:solidFill>
                <a:schemeClr val="tx1"/>
              </a:solidFill>
              <a:effectLst/>
            </a:rPr>
            <a:t>年（一八</a:t>
          </a:r>
          <a:r>
            <a:rPr kumimoji="1" lang="ja-JP" altLang="en-US" sz="2000" dirty="0" smtClean="0">
              <a:solidFill>
                <a:schemeClr val="tx1"/>
              </a:solidFill>
              <a:effectLst/>
            </a:rPr>
            <a:t>九二</a:t>
          </a:r>
          <a:r>
            <a:rPr kumimoji="1" lang="ja-JP" sz="2000" dirty="0" smtClean="0">
              <a:solidFill>
                <a:schemeClr val="tx1"/>
              </a:solidFill>
              <a:effectLst/>
            </a:rPr>
            <a:t>）</a:t>
          </a:r>
          <a:endParaRPr kumimoji="1" lang="en-US" sz="2000" dirty="0">
            <a:solidFill>
              <a:schemeClr val="tx1"/>
            </a:solidFill>
            <a:effectLst/>
          </a:endParaRPr>
        </a:p>
      </dgm:t>
    </dgm:pt>
    <dgm:pt modelId="{E1522165-7BB3-4001-BA01-4846F632131A}" type="parTrans" cxnId="{1348D3D6-797A-4DFB-A769-ABE389C05109}">
      <dgm:prSet/>
      <dgm:spPr/>
      <dgm:t>
        <a:bodyPr/>
        <a:lstStyle/>
        <a:p>
          <a:endParaRPr kumimoji="1" lang="ja-JP" altLang="en-US"/>
        </a:p>
      </dgm:t>
    </dgm:pt>
    <dgm:pt modelId="{C4B1FDC7-BFE2-4A0A-B3B2-567A254DBFE4}" type="sibTrans" cxnId="{1348D3D6-797A-4DFB-A769-ABE389C05109}">
      <dgm:prSet/>
      <dgm:spPr/>
      <dgm:t>
        <a:bodyPr/>
        <a:lstStyle/>
        <a:p>
          <a:endParaRPr kumimoji="1" lang="ja-JP" altLang="en-US"/>
        </a:p>
      </dgm:t>
    </dgm:pt>
    <dgm:pt modelId="{8CA066F3-2E29-4270-A96C-80B1F0D9FB59}">
      <dgm:prSet custT="1">
        <dgm:style>
          <a:lnRef idx="2">
            <a:schemeClr val="accent4"/>
          </a:lnRef>
          <a:fillRef idx="1">
            <a:schemeClr val="lt1"/>
          </a:fillRef>
          <a:effectRef idx="0">
            <a:schemeClr val="accent4"/>
          </a:effectRef>
          <a:fontRef idx="minor">
            <a:schemeClr val="dk1"/>
          </a:fontRef>
        </dgm:style>
      </dgm:prSet>
      <dgm:spPr/>
      <dgm:t>
        <a:bodyPr/>
        <a:lstStyle/>
        <a:p>
          <a:pPr rtl="0"/>
          <a:r>
            <a:rPr kumimoji="1" lang="ja-JP" sz="2000" dirty="0" smtClean="0">
              <a:effectLst/>
            </a:rPr>
            <a:t>濱文庫／</a:t>
          </a:r>
          <a:r>
            <a:rPr kumimoji="1" lang="ja-JP" altLang="en-US" sz="2000" dirty="0" smtClean="0">
              <a:effectLst/>
            </a:rPr>
            <a:t>集６５</a:t>
          </a:r>
          <a:r>
            <a:rPr kumimoji="1" lang="ja-JP" sz="2000" dirty="0" smtClean="0">
              <a:effectLst/>
              <a:latin typeface="+mj-ea"/>
              <a:ea typeface="+mj-ea"/>
            </a:rPr>
            <a:t>／</a:t>
          </a:r>
          <a:r>
            <a:rPr kumimoji="1" lang="en-US" sz="2000" dirty="0" smtClean="0">
              <a:effectLst/>
              <a:latin typeface="+mj-ea"/>
              <a:ea typeface="+mj-ea"/>
            </a:rPr>
            <a:t>1</a:t>
          </a:r>
          <a:endParaRPr kumimoji="1" lang="ja-JP" sz="2000" dirty="0">
            <a:effectLst/>
            <a:latin typeface="+mj-ea"/>
            <a:ea typeface="+mj-ea"/>
          </a:endParaRPr>
        </a:p>
      </dgm:t>
    </dgm:pt>
    <dgm:pt modelId="{89C8A72C-633D-42AF-AA47-45955E3A73D5}" type="parTrans" cxnId="{C7519E1F-314E-4839-9AE2-1CC5E0BA7864}">
      <dgm:prSet/>
      <dgm:spPr/>
      <dgm:t>
        <a:bodyPr/>
        <a:lstStyle/>
        <a:p>
          <a:endParaRPr kumimoji="1" lang="ja-JP" altLang="en-US"/>
        </a:p>
      </dgm:t>
    </dgm:pt>
    <dgm:pt modelId="{9099D613-52D2-4181-A8F9-09F953FB354F}" type="sibTrans" cxnId="{C7519E1F-314E-4839-9AE2-1CC5E0BA7864}">
      <dgm:prSet/>
      <dgm:spPr/>
      <dgm:t>
        <a:bodyPr/>
        <a:lstStyle/>
        <a:p>
          <a:endParaRPr kumimoji="1" lang="ja-JP" altLang="en-US"/>
        </a:p>
      </dgm:t>
    </dgm:pt>
    <dgm:pt modelId="{339C5D44-4243-4A2F-9398-A199FC118DBD}">
      <dgm:prSet custT="1">
        <dgm:style>
          <a:lnRef idx="2">
            <a:schemeClr val="accent4"/>
          </a:lnRef>
          <a:fillRef idx="1">
            <a:schemeClr val="lt1"/>
          </a:fillRef>
          <a:effectRef idx="0">
            <a:schemeClr val="accent4"/>
          </a:effectRef>
          <a:fontRef idx="minor">
            <a:schemeClr val="dk1"/>
          </a:fontRef>
        </dgm:style>
      </dgm:prSet>
      <dgm:spPr>
        <a:ln/>
      </dgm:spPr>
      <dgm:t>
        <a:bodyPr/>
        <a:lstStyle/>
        <a:p>
          <a:pPr rtl="0"/>
          <a:r>
            <a:rPr kumimoji="1" lang="ja-JP" altLang="en-US" sz="2000" dirty="0" smtClean="0">
              <a:effectLst/>
            </a:rPr>
            <a:t>洋装本</a:t>
          </a:r>
          <a:endParaRPr kumimoji="1" lang="en-US" sz="2000" dirty="0">
            <a:effectLst/>
          </a:endParaRPr>
        </a:p>
      </dgm:t>
    </dgm:pt>
    <dgm:pt modelId="{0C996779-CABF-4EE7-9AF6-DCD8DD8F85F0}" type="parTrans" cxnId="{035D332F-D821-4682-AAE7-514ED6B3CF75}">
      <dgm:prSet/>
      <dgm:spPr/>
      <dgm:t>
        <a:bodyPr/>
        <a:lstStyle/>
        <a:p>
          <a:endParaRPr kumimoji="1" lang="ja-JP" altLang="en-US"/>
        </a:p>
      </dgm:t>
    </dgm:pt>
    <dgm:pt modelId="{A069DA42-3A4C-482F-9F26-5C927193432D}" type="sibTrans" cxnId="{035D332F-D821-4682-AAE7-514ED6B3CF75}">
      <dgm:prSet/>
      <dgm:spPr/>
      <dgm:t>
        <a:bodyPr/>
        <a:lstStyle/>
        <a:p>
          <a:endParaRPr kumimoji="1" lang="ja-JP" altLang="en-US"/>
        </a:p>
      </dgm:t>
    </dgm:pt>
    <dgm:pt modelId="{8D09138B-1451-4B27-9A8A-A4CA4AC15CDC}" type="pres">
      <dgm:prSet presAssocID="{C21CB173-5E1F-458B-B5DA-C7AE5F9B34DC}" presName="linear" presStyleCnt="0">
        <dgm:presLayoutVars>
          <dgm:animLvl val="lvl"/>
          <dgm:resizeHandles val="exact"/>
        </dgm:presLayoutVars>
      </dgm:prSet>
      <dgm:spPr/>
      <dgm:t>
        <a:bodyPr/>
        <a:lstStyle/>
        <a:p>
          <a:endParaRPr kumimoji="1" lang="ja-JP" altLang="en-US"/>
        </a:p>
      </dgm:t>
    </dgm:pt>
    <dgm:pt modelId="{FA542E57-0323-4AF9-ACC5-D742481356AD}" type="pres">
      <dgm:prSet presAssocID="{CC58AF8D-A943-4443-A9F2-3AE398F8D5FC}" presName="parentText" presStyleLbl="node1" presStyleIdx="0" presStyleCnt="5" custScaleY="56291" custLinFactNeighborX="1667" custLinFactNeighborY="-83798">
        <dgm:presLayoutVars>
          <dgm:chMax val="0"/>
          <dgm:bulletEnabled val="1"/>
        </dgm:presLayoutVars>
      </dgm:prSet>
      <dgm:spPr/>
      <dgm:t>
        <a:bodyPr/>
        <a:lstStyle/>
        <a:p>
          <a:endParaRPr kumimoji="1" lang="ja-JP" altLang="en-US"/>
        </a:p>
      </dgm:t>
    </dgm:pt>
    <dgm:pt modelId="{CA382A33-A458-4580-BF3B-ED0950AD7D0B}" type="pres">
      <dgm:prSet presAssocID="{160EFE73-D79A-432F-B354-0EC4B9652323}" presName="spacer" presStyleCnt="0"/>
      <dgm:spPr/>
    </dgm:pt>
    <dgm:pt modelId="{40B7D216-B239-4EE4-A6F8-D44F0E013710}" type="pres">
      <dgm:prSet presAssocID="{F3D54859-8FEB-4B75-8566-B7A4AA46C3AC}" presName="parentText" presStyleLbl="node1" presStyleIdx="1" presStyleCnt="5" custScaleY="51495" custLinFactNeighborX="1680" custLinFactNeighborY="-79579">
        <dgm:presLayoutVars>
          <dgm:chMax val="0"/>
          <dgm:bulletEnabled val="1"/>
        </dgm:presLayoutVars>
      </dgm:prSet>
      <dgm:spPr/>
      <dgm:t>
        <a:bodyPr/>
        <a:lstStyle/>
        <a:p>
          <a:endParaRPr kumimoji="1" lang="ja-JP" altLang="en-US"/>
        </a:p>
      </dgm:t>
    </dgm:pt>
    <dgm:pt modelId="{298AD9A9-5972-4BC7-A6F4-A9EFC29A9EA1}" type="pres">
      <dgm:prSet presAssocID="{C8657B30-8500-48D1-B800-70E2BE220914}" presName="spacer" presStyleCnt="0"/>
      <dgm:spPr/>
    </dgm:pt>
    <dgm:pt modelId="{E6B66500-2BC5-4DE8-81C3-B1C419F3A50E}" type="pres">
      <dgm:prSet presAssocID="{A58BDB9B-3E68-4AE5-8547-6E6FCDAA7A1E}" presName="parentText" presStyleLbl="node1" presStyleIdx="2" presStyleCnt="5" custScaleY="57885" custLinFactNeighborY="-11581">
        <dgm:presLayoutVars>
          <dgm:chMax val="0"/>
          <dgm:bulletEnabled val="1"/>
        </dgm:presLayoutVars>
      </dgm:prSet>
      <dgm:spPr/>
      <dgm:t>
        <a:bodyPr/>
        <a:lstStyle/>
        <a:p>
          <a:endParaRPr kumimoji="1" lang="ja-JP" altLang="en-US"/>
        </a:p>
      </dgm:t>
    </dgm:pt>
    <dgm:pt modelId="{75A96F43-E472-4FFA-874E-F9BE3F2EE4B7}" type="pres">
      <dgm:prSet presAssocID="{C4B1FDC7-BFE2-4A0A-B3B2-567A254DBFE4}" presName="spacer" presStyleCnt="0"/>
      <dgm:spPr/>
    </dgm:pt>
    <dgm:pt modelId="{8F9C1C3B-957A-41D1-8DAC-F228D9852E40}" type="pres">
      <dgm:prSet presAssocID="{8CA066F3-2E29-4270-A96C-80B1F0D9FB59}" presName="parentText" presStyleLbl="node1" presStyleIdx="3" presStyleCnt="5" custScaleY="55203" custLinFactY="53908" custLinFactNeighborY="100000">
        <dgm:presLayoutVars>
          <dgm:chMax val="0"/>
          <dgm:bulletEnabled val="1"/>
        </dgm:presLayoutVars>
      </dgm:prSet>
      <dgm:spPr/>
      <dgm:t>
        <a:bodyPr/>
        <a:lstStyle/>
        <a:p>
          <a:endParaRPr kumimoji="1" lang="ja-JP" altLang="en-US"/>
        </a:p>
      </dgm:t>
    </dgm:pt>
    <dgm:pt modelId="{CD59D162-FE00-41BC-BCF0-D6F53BB9B305}" type="pres">
      <dgm:prSet presAssocID="{9099D613-52D2-4181-A8F9-09F953FB354F}" presName="spacer" presStyleCnt="0"/>
      <dgm:spPr/>
    </dgm:pt>
    <dgm:pt modelId="{B516F586-D239-4DB6-A8C7-E0034AF5253D}" type="pres">
      <dgm:prSet presAssocID="{339C5D44-4243-4A2F-9398-A199FC118DBD}" presName="parentText" presStyleLbl="node1" presStyleIdx="4" presStyleCnt="5" custScaleY="55178" custLinFactY="-57462" custLinFactNeighborY="-100000">
        <dgm:presLayoutVars>
          <dgm:chMax val="0"/>
          <dgm:bulletEnabled val="1"/>
        </dgm:presLayoutVars>
      </dgm:prSet>
      <dgm:spPr/>
      <dgm:t>
        <a:bodyPr/>
        <a:lstStyle/>
        <a:p>
          <a:endParaRPr kumimoji="1" lang="ja-JP" altLang="en-US"/>
        </a:p>
      </dgm:t>
    </dgm:pt>
  </dgm:ptLst>
  <dgm:cxnLst>
    <dgm:cxn modelId="{DBC14C6E-9BB3-41B6-9436-7D456605DE46}" type="presOf" srcId="{8CA066F3-2E29-4270-A96C-80B1F0D9FB59}" destId="{8F9C1C3B-957A-41D1-8DAC-F228D9852E40}" srcOrd="0" destOrd="0" presId="urn:microsoft.com/office/officeart/2005/8/layout/vList2"/>
    <dgm:cxn modelId="{445165DA-5040-44C8-ABF4-99CD8FD462D5}" srcId="{C21CB173-5E1F-458B-B5DA-C7AE5F9B34DC}" destId="{F3D54859-8FEB-4B75-8566-B7A4AA46C3AC}" srcOrd="1" destOrd="0" parTransId="{BA1EBFB5-68E2-479F-A760-59444ECE74B9}" sibTransId="{C8657B30-8500-48D1-B800-70E2BE220914}"/>
    <dgm:cxn modelId="{1348D3D6-797A-4DFB-A769-ABE389C05109}" srcId="{C21CB173-5E1F-458B-B5DA-C7AE5F9B34DC}" destId="{A58BDB9B-3E68-4AE5-8547-6E6FCDAA7A1E}" srcOrd="2" destOrd="0" parTransId="{E1522165-7BB3-4001-BA01-4846F632131A}" sibTransId="{C4B1FDC7-BFE2-4A0A-B3B2-567A254DBFE4}"/>
    <dgm:cxn modelId="{2D67C817-9B2D-4076-B9F5-A0EDFE7DB86C}" type="presOf" srcId="{339C5D44-4243-4A2F-9398-A199FC118DBD}" destId="{B516F586-D239-4DB6-A8C7-E0034AF5253D}" srcOrd="0" destOrd="0" presId="urn:microsoft.com/office/officeart/2005/8/layout/vList2"/>
    <dgm:cxn modelId="{31591E73-5FBB-4B01-B71C-1E11BECFF35F}" srcId="{C21CB173-5E1F-458B-B5DA-C7AE5F9B34DC}" destId="{CC58AF8D-A943-4443-A9F2-3AE398F8D5FC}" srcOrd="0" destOrd="0" parTransId="{7C8AE831-B277-4FDA-95D1-ACB334600A10}" sibTransId="{160EFE73-D79A-432F-B354-0EC4B9652323}"/>
    <dgm:cxn modelId="{3BA50B70-05BF-47BE-B11B-CCAFD249628D}" type="presOf" srcId="{A58BDB9B-3E68-4AE5-8547-6E6FCDAA7A1E}" destId="{E6B66500-2BC5-4DE8-81C3-B1C419F3A50E}" srcOrd="0" destOrd="0" presId="urn:microsoft.com/office/officeart/2005/8/layout/vList2"/>
    <dgm:cxn modelId="{176CF6E4-7F3D-445E-8597-DFA11619CB37}" type="presOf" srcId="{C21CB173-5E1F-458B-B5DA-C7AE5F9B34DC}" destId="{8D09138B-1451-4B27-9A8A-A4CA4AC15CDC}" srcOrd="0" destOrd="0" presId="urn:microsoft.com/office/officeart/2005/8/layout/vList2"/>
    <dgm:cxn modelId="{035D332F-D821-4682-AAE7-514ED6B3CF75}" srcId="{C21CB173-5E1F-458B-B5DA-C7AE5F9B34DC}" destId="{339C5D44-4243-4A2F-9398-A199FC118DBD}" srcOrd="4" destOrd="0" parTransId="{0C996779-CABF-4EE7-9AF6-DCD8DD8F85F0}" sibTransId="{A069DA42-3A4C-482F-9F26-5C927193432D}"/>
    <dgm:cxn modelId="{C7519E1F-314E-4839-9AE2-1CC5E0BA7864}" srcId="{C21CB173-5E1F-458B-B5DA-C7AE5F9B34DC}" destId="{8CA066F3-2E29-4270-A96C-80B1F0D9FB59}" srcOrd="3" destOrd="0" parTransId="{89C8A72C-633D-42AF-AA47-45955E3A73D5}" sibTransId="{9099D613-52D2-4181-A8F9-09F953FB354F}"/>
    <dgm:cxn modelId="{988179D0-2078-4B6E-AFBE-4F4A93760292}" type="presOf" srcId="{F3D54859-8FEB-4B75-8566-B7A4AA46C3AC}" destId="{40B7D216-B239-4EE4-A6F8-D44F0E013710}" srcOrd="0" destOrd="0" presId="urn:microsoft.com/office/officeart/2005/8/layout/vList2"/>
    <dgm:cxn modelId="{8EAEF2EB-FCDD-4F1F-B852-CDDA93BBBAEB}" type="presOf" srcId="{CC58AF8D-A943-4443-A9F2-3AE398F8D5FC}" destId="{FA542E57-0323-4AF9-ACC5-D742481356AD}" srcOrd="0" destOrd="0" presId="urn:microsoft.com/office/officeart/2005/8/layout/vList2"/>
    <dgm:cxn modelId="{31FDF603-8526-479D-8706-BB8B5F9854A6}" type="presParOf" srcId="{8D09138B-1451-4B27-9A8A-A4CA4AC15CDC}" destId="{FA542E57-0323-4AF9-ACC5-D742481356AD}" srcOrd="0" destOrd="0" presId="urn:microsoft.com/office/officeart/2005/8/layout/vList2"/>
    <dgm:cxn modelId="{D30BA331-3F58-4A6A-9424-1E954ACEBC7B}" type="presParOf" srcId="{8D09138B-1451-4B27-9A8A-A4CA4AC15CDC}" destId="{CA382A33-A458-4580-BF3B-ED0950AD7D0B}" srcOrd="1" destOrd="0" presId="urn:microsoft.com/office/officeart/2005/8/layout/vList2"/>
    <dgm:cxn modelId="{85754F2E-F851-4B2E-814F-6AABF8D1283B}" type="presParOf" srcId="{8D09138B-1451-4B27-9A8A-A4CA4AC15CDC}" destId="{40B7D216-B239-4EE4-A6F8-D44F0E013710}" srcOrd="2" destOrd="0" presId="urn:microsoft.com/office/officeart/2005/8/layout/vList2"/>
    <dgm:cxn modelId="{D17B4208-9D83-4A35-8F06-6C9F4F4FCBF2}" type="presParOf" srcId="{8D09138B-1451-4B27-9A8A-A4CA4AC15CDC}" destId="{298AD9A9-5972-4BC7-A6F4-A9EFC29A9EA1}" srcOrd="3" destOrd="0" presId="urn:microsoft.com/office/officeart/2005/8/layout/vList2"/>
    <dgm:cxn modelId="{A63A2BEA-7C3E-4946-989B-ACE2310E4F8E}" type="presParOf" srcId="{8D09138B-1451-4B27-9A8A-A4CA4AC15CDC}" destId="{E6B66500-2BC5-4DE8-81C3-B1C419F3A50E}" srcOrd="4" destOrd="0" presId="urn:microsoft.com/office/officeart/2005/8/layout/vList2"/>
    <dgm:cxn modelId="{619BF5F0-DF69-41FF-9288-CB2A474B8C9D}" type="presParOf" srcId="{8D09138B-1451-4B27-9A8A-A4CA4AC15CDC}" destId="{75A96F43-E472-4FFA-874E-F9BE3F2EE4B7}" srcOrd="5" destOrd="0" presId="urn:microsoft.com/office/officeart/2005/8/layout/vList2"/>
    <dgm:cxn modelId="{60A93549-867A-4EF7-9FBD-5C3566261FDE}" type="presParOf" srcId="{8D09138B-1451-4B27-9A8A-A4CA4AC15CDC}" destId="{8F9C1C3B-957A-41D1-8DAC-F228D9852E40}" srcOrd="6" destOrd="0" presId="urn:microsoft.com/office/officeart/2005/8/layout/vList2"/>
    <dgm:cxn modelId="{C396D46A-82AA-47F1-B497-ACCAF0E2E321}" type="presParOf" srcId="{8D09138B-1451-4B27-9A8A-A4CA4AC15CDC}" destId="{CD59D162-FE00-41BC-BCF0-D6F53BB9B305}" srcOrd="7" destOrd="0" presId="urn:microsoft.com/office/officeart/2005/8/layout/vList2"/>
    <dgm:cxn modelId="{0F5F7871-4615-45F4-857E-3562F1C394EE}" type="presParOf" srcId="{8D09138B-1451-4B27-9A8A-A4CA4AC15CDC}" destId="{B516F586-D239-4DB6-A8C7-E0034AF5253D}"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C92A9-8D88-410F-8510-F4D828E46467}" type="datetimeFigureOut">
              <a:rPr kumimoji="1" lang="ja-JP" altLang="en-US" smtClean="0"/>
              <a:pPr/>
              <a:t>2011/10/9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259EC-AFB2-4096-873B-E0D4B357AB40}" type="slidenum">
              <a:rPr kumimoji="1" lang="ja-JP" altLang="en-US" smtClean="0"/>
              <a:pPr/>
              <a:t>‹#›</a:t>
            </a:fld>
            <a:endParaRPr kumimoji="1" lang="ja-JP" altLang="en-US"/>
          </a:p>
        </p:txBody>
      </p:sp>
    </p:spTree>
    <p:extLst>
      <p:ext uri="{BB962C8B-B14F-4D97-AF65-F5344CB8AC3E}">
        <p14:creationId xmlns:p14="http://schemas.microsoft.com/office/powerpoint/2010/main" val="27470634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32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73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1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35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F7A60C8C-A869-42F7-A857-5B59401A54D1}" type="slidenum">
              <a:rPr lang="en-US" altLang="ja-JP">
                <a:solidFill>
                  <a:prstClr val="black"/>
                </a:solidFill>
              </a:rPr>
              <a:pPr eaLnBrk="1" hangingPunct="1"/>
              <a:t>44</a:t>
            </a:fld>
            <a:endParaRPr lang="en-US" altLang="ja-JP">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2920D31C-0C29-4C1A-B305-20895C2904D2}" type="slidenum">
              <a:rPr lang="en-US" altLang="ja-JP">
                <a:solidFill>
                  <a:prstClr val="black"/>
                </a:solidFill>
              </a:rPr>
              <a:pPr eaLnBrk="1" hangingPunct="1"/>
              <a:t>45</a:t>
            </a:fld>
            <a:endParaRPr lang="en-US" altLang="ja-JP">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2CD3A424-8408-40FC-AE6D-DEFC4C6586D3}" type="slidenum">
              <a:rPr lang="en-US" altLang="ja-JP">
                <a:solidFill>
                  <a:prstClr val="black"/>
                </a:solidFill>
              </a:rPr>
              <a:pPr eaLnBrk="1" hangingPunct="1"/>
              <a:t>46</a:t>
            </a:fld>
            <a:endParaRPr lang="en-US" altLang="ja-JP">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2ACA29DC-D557-4BDE-BA10-831686F63878}" type="slidenum">
              <a:rPr lang="en-US" altLang="ja-JP">
                <a:solidFill>
                  <a:prstClr val="black"/>
                </a:solidFill>
              </a:rPr>
              <a:pPr eaLnBrk="1" hangingPunct="1"/>
              <a:t>47</a:t>
            </a:fld>
            <a:endParaRPr lang="en-US" altLang="ja-JP">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F4740757-EB1D-4972-A489-D58A61F3E2AD}" type="slidenum">
              <a:rPr lang="en-US" altLang="ja-JP">
                <a:solidFill>
                  <a:prstClr val="black"/>
                </a:solidFill>
              </a:rPr>
              <a:pPr eaLnBrk="1" hangingPunct="1"/>
              <a:t>48</a:t>
            </a:fld>
            <a:endParaRPr lang="en-US" altLang="ja-JP">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001333E-F6A5-4859-9171-E1507A437A06}" type="slidenum">
              <a:rPr lang="en-US" altLang="ja-JP">
                <a:solidFill>
                  <a:prstClr val="black"/>
                </a:solidFill>
              </a:rPr>
              <a:pPr eaLnBrk="1" hangingPunct="1"/>
              <a:t>49</a:t>
            </a:fld>
            <a:endParaRPr lang="en-US" altLang="ja-JP">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FF3EE16B-DA13-421C-B99A-F87276C36DA6}" type="slidenum">
              <a:rPr lang="en-US" altLang="ja-JP">
                <a:solidFill>
                  <a:prstClr val="black"/>
                </a:solidFill>
              </a:rPr>
              <a:pPr eaLnBrk="1" hangingPunct="1"/>
              <a:t>50</a:t>
            </a:fld>
            <a:endParaRPr lang="en-US" altLang="ja-JP">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22758F20-C125-4E77-A150-DB1D38E5A96C}" type="slidenum">
              <a:rPr lang="en-US" altLang="ja-JP">
                <a:solidFill>
                  <a:prstClr val="black"/>
                </a:solidFill>
              </a:rPr>
              <a:pPr eaLnBrk="1" hangingPunct="1"/>
              <a:t>51</a:t>
            </a:fld>
            <a:endParaRPr lang="en-US" altLang="ja-JP">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06A2792-7CB2-46DF-A1C9-9AA62A11EAB6}" type="slidenum">
              <a:rPr lang="en-US" altLang="ja-JP">
                <a:solidFill>
                  <a:prstClr val="black"/>
                </a:solidFill>
              </a:rPr>
              <a:pPr eaLnBrk="1" hangingPunct="1"/>
              <a:t>52</a:t>
            </a:fld>
            <a:endParaRPr lang="en-US" altLang="ja-JP">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9E1AC8A6-8D5A-46BD-B87A-BEA212D81FCE}" type="slidenum">
              <a:rPr lang="en-US" altLang="ja-JP">
                <a:solidFill>
                  <a:prstClr val="black"/>
                </a:solidFill>
              </a:rPr>
              <a:pPr eaLnBrk="1" hangingPunct="1"/>
              <a:t>53</a:t>
            </a:fld>
            <a:endParaRPr lang="en-US" altLang="ja-JP">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EBE3DE85-2156-42BE-8356-038E3BEF3C5E}" type="slidenum">
              <a:rPr lang="en-US" altLang="ja-JP">
                <a:solidFill>
                  <a:prstClr val="black"/>
                </a:solidFill>
              </a:rPr>
              <a:pPr eaLnBrk="1" hangingPunct="1"/>
              <a:t>54</a:t>
            </a:fld>
            <a:endParaRPr lang="en-US" altLang="ja-JP">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EABED57E-347D-442B-98C4-E1AE73CA89D5}" type="slidenum">
              <a:rPr lang="en-US" altLang="ja-JP">
                <a:solidFill>
                  <a:prstClr val="black"/>
                </a:solidFill>
              </a:rPr>
              <a:pPr eaLnBrk="1" hangingPunct="1"/>
              <a:t>55</a:t>
            </a:fld>
            <a:endParaRPr lang="en-US" altLang="ja-JP">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24205C0F-DE8F-4732-8055-DF01C2AD2EA0}" type="slidenum">
              <a:rPr lang="en-US" altLang="ja-JP">
                <a:solidFill>
                  <a:prstClr val="black"/>
                </a:solidFill>
              </a:rPr>
              <a:pPr eaLnBrk="1" hangingPunct="1"/>
              <a:t>56</a:t>
            </a:fld>
            <a:endParaRPr lang="en-US" altLang="ja-JP">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0125E69-3AC6-45B5-AEE2-F2709A417421}" type="slidenum">
              <a:rPr lang="en-US" altLang="ja-JP">
                <a:solidFill>
                  <a:prstClr val="black"/>
                </a:solidFill>
              </a:rPr>
              <a:pPr eaLnBrk="1" hangingPunct="1"/>
              <a:t>57</a:t>
            </a:fld>
            <a:endParaRPr lang="en-US" altLang="ja-JP">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6753AB8-28D3-43F5-A02C-1F47AD64612C}" type="datetimeFigureOut">
              <a:rPr kumimoji="1" lang="ja-JP" altLang="en-US" smtClean="0"/>
              <a:pPr/>
              <a:t>2011/10/9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FBB56-2E48-4AFE-9FF6-F6AF9B776E2D}"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6753AB8-28D3-43F5-A02C-1F47AD64612C}" type="datetimeFigureOut">
              <a:rPr kumimoji="1" lang="ja-JP" altLang="en-US" smtClean="0"/>
              <a:pPr/>
              <a:t>2011/10/9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FBB56-2E48-4AFE-9FF6-F6AF9B776E2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6753AB8-28D3-43F5-A02C-1F47AD64612C}" type="datetimeFigureOut">
              <a:rPr kumimoji="1" lang="ja-JP" altLang="en-US" smtClean="0"/>
              <a:pPr/>
              <a:t>2011/10/9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FBB56-2E48-4AFE-9FF6-F6AF9B776E2D}" type="slidenum">
              <a:rPr kumimoji="1" lang="ja-JP" altLang="en-US" smtClean="0"/>
              <a:pPr/>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222870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557755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18315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67196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8" name="Footer Placeholder 7"/>
          <p:cNvSpPr>
            <a:spLocks noGrp="1"/>
          </p:cNvSpPr>
          <p:nvPr>
            <p:ph type="ftr" sz="quarter" idx="11"/>
          </p:nvPr>
        </p:nvSpPr>
        <p:spPr/>
        <p:txBody>
          <a:bodyPr/>
          <a:lstStyle/>
          <a:p>
            <a:endParaRPr lang="ja-JP" altLang="en-US">
              <a:solidFill>
                <a:srgbClr val="073E87"/>
              </a:solidFill>
            </a:endParaRPr>
          </a:p>
        </p:txBody>
      </p:sp>
      <p:sp>
        <p:nvSpPr>
          <p:cNvPr id="9" name="Slide Number Placeholder 8"/>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424576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4" name="Footer Placeholder 3"/>
          <p:cNvSpPr>
            <a:spLocks noGrp="1"/>
          </p:cNvSpPr>
          <p:nvPr>
            <p:ph type="ftr" sz="quarter" idx="11"/>
          </p:nvPr>
        </p:nvSpPr>
        <p:spPr/>
        <p:txBody>
          <a:bodyPr/>
          <a:lstStyle/>
          <a:p>
            <a:endParaRPr lang="ja-JP" altLang="en-US">
              <a:solidFill>
                <a:srgbClr val="073E87"/>
              </a:solidFill>
            </a:endParaRPr>
          </a:p>
        </p:txBody>
      </p:sp>
      <p:sp>
        <p:nvSpPr>
          <p:cNvPr id="5" name="Slide Number Placeholder 4"/>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1325370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3" name="Footer Placeholder 2"/>
          <p:cNvSpPr>
            <a:spLocks noGrp="1"/>
          </p:cNvSpPr>
          <p:nvPr>
            <p:ph type="ftr" sz="quarter" idx="11"/>
          </p:nvPr>
        </p:nvSpPr>
        <p:spPr/>
        <p:txBody>
          <a:bodyPr/>
          <a:lstStyle/>
          <a:p>
            <a:endParaRPr lang="ja-JP" altLang="en-US">
              <a:solidFill>
                <a:srgbClr val="073E87"/>
              </a:solidFill>
            </a:endParaRPr>
          </a:p>
        </p:txBody>
      </p:sp>
      <p:sp>
        <p:nvSpPr>
          <p:cNvPr id="4" name="Slide Number Placeholder 3"/>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232752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12619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6753AB8-28D3-43F5-A02C-1F47AD64612C}" type="datetimeFigureOut">
              <a:rPr kumimoji="1" lang="ja-JP" altLang="en-US" smtClean="0"/>
              <a:pPr/>
              <a:t>2011/10/9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FBB56-2E48-4AFE-9FF6-F6AF9B776E2D}" type="slidenum">
              <a:rPr kumimoji="1" lang="ja-JP" altLang="en-US" smtClean="0"/>
              <a:pPr/>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extLst>
      <p:ext uri="{BB962C8B-B14F-4D97-AF65-F5344CB8AC3E}">
        <p14:creationId xmlns:p14="http://schemas.microsoft.com/office/powerpoint/2010/main" val="231681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4237215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63376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pPr>
              <a:defRPr/>
            </a:pPr>
            <a:endParaRPr lang="en-US" altLang="ja-JP">
              <a:solidFill>
                <a:srgbClr val="464653"/>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pPr>
              <a:defRPr/>
            </a:pPr>
            <a:endParaRPr lang="en-US" altLang="ja-JP">
              <a:solidFill>
                <a:srgbClr val="464653"/>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pPr>
              <a:defRPr/>
            </a:pPr>
            <a:fld id="{A06DD3B7-3D2D-4F08-9E28-3F6AF9453B5B}" type="slidenum">
              <a:rPr lang="en-US" altLang="ja-JP">
                <a:solidFill>
                  <a:srgbClr val="464653"/>
                </a:solidFill>
              </a:rPr>
              <a:pPr>
                <a:defRPr/>
              </a:pPr>
              <a:t>‹#›</a:t>
            </a:fld>
            <a:endParaRPr lang="en-US" altLang="ja-JP">
              <a:solidFill>
                <a:srgbClr val="464653"/>
              </a:solidFill>
            </a:endParaRPr>
          </a:p>
        </p:txBody>
      </p:sp>
    </p:spTree>
    <p:extLst>
      <p:ext uri="{BB962C8B-B14F-4D97-AF65-F5344CB8AC3E}">
        <p14:creationId xmlns:p14="http://schemas.microsoft.com/office/powerpoint/2010/main" val="2783664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2241162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4200792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1992838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37325880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8" name="Footer Placeholder 7"/>
          <p:cNvSpPr>
            <a:spLocks noGrp="1"/>
          </p:cNvSpPr>
          <p:nvPr>
            <p:ph type="ftr" sz="quarter" idx="11"/>
          </p:nvPr>
        </p:nvSpPr>
        <p:spPr/>
        <p:txBody>
          <a:bodyPr/>
          <a:lstStyle/>
          <a:p>
            <a:endParaRPr lang="ja-JP" altLang="en-US">
              <a:solidFill>
                <a:srgbClr val="073E87"/>
              </a:solidFill>
            </a:endParaRPr>
          </a:p>
        </p:txBody>
      </p:sp>
      <p:sp>
        <p:nvSpPr>
          <p:cNvPr id="9" name="Slide Number Placeholder 8"/>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827791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4" name="Footer Placeholder 3"/>
          <p:cNvSpPr>
            <a:spLocks noGrp="1"/>
          </p:cNvSpPr>
          <p:nvPr>
            <p:ph type="ftr" sz="quarter" idx="11"/>
          </p:nvPr>
        </p:nvSpPr>
        <p:spPr/>
        <p:txBody>
          <a:bodyPr/>
          <a:lstStyle/>
          <a:p>
            <a:endParaRPr lang="ja-JP" altLang="en-US">
              <a:solidFill>
                <a:srgbClr val="073E87"/>
              </a:solidFill>
            </a:endParaRPr>
          </a:p>
        </p:txBody>
      </p:sp>
      <p:sp>
        <p:nvSpPr>
          <p:cNvPr id="5" name="Slide Number Placeholder 4"/>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08930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6753AB8-28D3-43F5-A02C-1F47AD64612C}" type="datetimeFigureOut">
              <a:rPr kumimoji="1" lang="ja-JP" altLang="en-US" smtClean="0"/>
              <a:pPr/>
              <a:t>2011/10/9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FBB56-2E48-4AFE-9FF6-F6AF9B776E2D}" type="slidenum">
              <a:rPr kumimoji="1" lang="ja-JP" altLang="en-US" smtClean="0"/>
              <a:pPr/>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3" name="Footer Placeholder 2"/>
          <p:cNvSpPr>
            <a:spLocks noGrp="1"/>
          </p:cNvSpPr>
          <p:nvPr>
            <p:ph type="ftr" sz="quarter" idx="11"/>
          </p:nvPr>
        </p:nvSpPr>
        <p:spPr/>
        <p:txBody>
          <a:bodyPr/>
          <a:lstStyle/>
          <a:p>
            <a:endParaRPr lang="ja-JP" altLang="en-US">
              <a:solidFill>
                <a:srgbClr val="073E87"/>
              </a:solidFill>
            </a:endParaRPr>
          </a:p>
        </p:txBody>
      </p:sp>
      <p:sp>
        <p:nvSpPr>
          <p:cNvPr id="4" name="Slide Number Placeholder 3"/>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793847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862188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extLst>
      <p:ext uri="{BB962C8B-B14F-4D97-AF65-F5344CB8AC3E}">
        <p14:creationId xmlns:p14="http://schemas.microsoft.com/office/powerpoint/2010/main" val="2143886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874765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4B2FBB56-2E48-4AFE-9FF6-F6AF9B776E2D}" type="slidenum">
              <a:rPr lang="ja-JP" altLang="en-US" smtClean="0">
                <a:solidFill>
                  <a:srgbClr val="073E87"/>
                </a:solidFill>
              </a:rPr>
              <a:pPr/>
              <a:t>‹#›</a:t>
            </a:fld>
            <a:endParaRPr lang="ja-JP" alt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411170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76753AB8-28D3-43F5-A02C-1F47AD64612C}" type="datetimeFigureOut">
              <a:rPr kumimoji="1" lang="ja-JP" altLang="en-US" smtClean="0"/>
              <a:pPr/>
              <a:t>2011/10/9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2FBB56-2E48-4AFE-9FF6-F6AF9B776E2D}" type="slidenum">
              <a:rPr kumimoji="1" lang="ja-JP" altLang="en-US" smtClean="0"/>
              <a:pPr/>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6753AB8-28D3-43F5-A02C-1F47AD64612C}" type="datetimeFigureOut">
              <a:rPr kumimoji="1" lang="ja-JP" altLang="en-US" smtClean="0"/>
              <a:pPr/>
              <a:t>2011/10/9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2FBB56-2E48-4AFE-9FF6-F6AF9B776E2D}"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76753AB8-28D3-43F5-A02C-1F47AD64612C}" type="datetimeFigureOut">
              <a:rPr kumimoji="1" lang="ja-JP" altLang="en-US" smtClean="0"/>
              <a:pPr/>
              <a:t>2011/10/9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2FBB56-2E48-4AFE-9FF6-F6AF9B776E2D}"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6753AB8-28D3-43F5-A02C-1F47AD64612C}" type="datetimeFigureOut">
              <a:rPr kumimoji="1" lang="ja-JP" altLang="en-US" smtClean="0"/>
              <a:pPr/>
              <a:t>2011/10/9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B2FBB56-2E48-4AFE-9FF6-F6AF9B776E2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6753AB8-28D3-43F5-A02C-1F47AD64612C}" type="datetimeFigureOut">
              <a:rPr kumimoji="1" lang="ja-JP" altLang="en-US" smtClean="0"/>
              <a:pPr/>
              <a:t>2011/10/9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2FBB56-2E48-4AFE-9FF6-F6AF9B776E2D}" type="slidenum">
              <a:rPr kumimoji="1" lang="ja-JP" altLang="en-US" smtClean="0"/>
              <a:pPr/>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6753AB8-28D3-43F5-A02C-1F47AD64612C}" type="datetimeFigureOut">
              <a:rPr kumimoji="1" lang="ja-JP" altLang="en-US" smtClean="0"/>
              <a:pPr/>
              <a:t>2011/10/9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2FBB56-2E48-4AFE-9FF6-F6AF9B776E2D}" type="slidenum">
              <a:rPr kumimoji="1" lang="ja-JP" altLang="en-US" smtClean="0"/>
              <a:pPr/>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6753AB8-28D3-43F5-A02C-1F47AD64612C}" type="datetimeFigureOut">
              <a:rPr kumimoji="1" lang="ja-JP" altLang="en-US" smtClean="0"/>
              <a:pPr/>
              <a:t>2011/10/9</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B2FBB56-2E48-4AFE-9FF6-F6AF9B776E2D}" type="slidenum">
              <a:rPr kumimoji="1" lang="ja-JP" altLang="en-US" smtClean="0"/>
              <a:pPr/>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ja-JP" alt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B2FBB56-2E48-4AFE-9FF6-F6AF9B776E2D}" type="slidenum">
              <a:rPr lang="ja-JP" altLang="en-US" smtClean="0">
                <a:solidFill>
                  <a:srgbClr val="073E87"/>
                </a:solidFill>
              </a:rPr>
              <a:pPr/>
              <a:t>‹#›</a:t>
            </a:fld>
            <a:endParaRPr lang="ja-JP" alt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15099092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6753AB8-28D3-43F5-A02C-1F47AD64612C}" type="datetimeFigureOut">
              <a:rPr lang="ja-JP" altLang="en-US" smtClean="0">
                <a:solidFill>
                  <a:srgbClr val="073E87"/>
                </a:solidFill>
              </a:rPr>
              <a:pPr/>
              <a:t>2011/10/9</a:t>
            </a:fld>
            <a:endParaRPr lang="ja-JP" alt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ja-JP" alt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B2FBB56-2E48-4AFE-9FF6-F6AF9B776E2D}" type="slidenum">
              <a:rPr lang="ja-JP" altLang="en-US" smtClean="0">
                <a:solidFill>
                  <a:srgbClr val="073E87"/>
                </a:solidFill>
              </a:rPr>
              <a:pPr/>
              <a:t>‹#›</a:t>
            </a:fld>
            <a:endParaRPr lang="ja-JP" alt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171885323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5.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7.jpeg"/><Relationship Id="rId7" Type="http://schemas.openxmlformats.org/officeDocument/2006/relationships/diagramColors" Target="../diagrams/colors4.xml"/><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3.xml"/><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2.jpeg"/><Relationship Id="rId7" Type="http://schemas.openxmlformats.org/officeDocument/2006/relationships/diagramColors" Target="../diagrams/colors5.xml"/><Relationship Id="rId2" Type="http://schemas.openxmlformats.org/officeDocument/2006/relationships/notesSlide" Target="../notesSlides/notesSlide33.xml"/><Relationship Id="rId1" Type="http://schemas.openxmlformats.org/officeDocument/2006/relationships/slideLayout" Target="../slideLayouts/slideLayout2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52.jpeg"/></Relationships>
</file>

<file path=ppt/slides/_rels/slide5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3.jpeg"/><Relationship Id="rId7" Type="http://schemas.openxmlformats.org/officeDocument/2006/relationships/diagramColors" Target="../diagrams/colors8.xml"/><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5008" y="836712"/>
            <a:ext cx="8821488" cy="2880320"/>
          </a:xfrm>
        </p:spPr>
        <p:txBody>
          <a:bodyPr>
            <a:normAutofit/>
          </a:bodyPr>
          <a:lstStyle/>
          <a:p>
            <a:r>
              <a:rPr kumimoji="1" lang="ja-JP" altLang="en-US" sz="2400" dirty="0" smtClean="0">
                <a:latin typeface="HGS明朝E" pitchFamily="18" charset="-128"/>
                <a:ea typeface="HGS明朝E" pitchFamily="18" charset="-128"/>
              </a:rPr>
              <a:t>日本中国学会第</a:t>
            </a:r>
            <a:r>
              <a:rPr kumimoji="1" lang="en-US" altLang="ja-JP" sz="2400" dirty="0" smtClean="0">
                <a:latin typeface="HGS明朝E" pitchFamily="18" charset="-128"/>
                <a:ea typeface="HGS明朝E" pitchFamily="18" charset="-128"/>
              </a:rPr>
              <a:t>63</a:t>
            </a:r>
            <a:r>
              <a:rPr kumimoji="1" lang="ja-JP" altLang="en-US" sz="2400" dirty="0" smtClean="0">
                <a:latin typeface="HGS明朝E" pitchFamily="18" charset="-128"/>
                <a:ea typeface="HGS明朝E" pitchFamily="18" charset="-128"/>
              </a:rPr>
              <a:t>回大会　　</a:t>
            </a:r>
            <a:r>
              <a:rPr kumimoji="1" lang="en-US" altLang="ja-JP" sz="2400" dirty="0" smtClean="0">
                <a:latin typeface="HGS明朝E" pitchFamily="18" charset="-128"/>
                <a:ea typeface="HGS明朝E" pitchFamily="18" charset="-128"/>
              </a:rPr>
              <a:t/>
            </a:r>
            <a:br>
              <a:rPr kumimoji="1" lang="en-US" altLang="ja-JP" sz="2400" dirty="0" smtClean="0">
                <a:latin typeface="HGS明朝E" pitchFamily="18" charset="-128"/>
                <a:ea typeface="HGS明朝E" pitchFamily="18" charset="-128"/>
              </a:rPr>
            </a:br>
            <a:r>
              <a:rPr kumimoji="1" lang="en-US" altLang="ja-JP" sz="2400" dirty="0" smtClean="0">
                <a:latin typeface="HGS明朝E" pitchFamily="18" charset="-128"/>
                <a:ea typeface="HGS明朝E" pitchFamily="18" charset="-128"/>
              </a:rPr>
              <a:t>2011</a:t>
            </a:r>
            <a:r>
              <a:rPr kumimoji="1" lang="ja-JP" altLang="en-US" sz="2400" dirty="0" smtClean="0">
                <a:latin typeface="HGS明朝E" pitchFamily="18" charset="-128"/>
                <a:ea typeface="HGS明朝E" pitchFamily="18" charset="-128"/>
              </a:rPr>
              <a:t>年</a:t>
            </a:r>
            <a:r>
              <a:rPr kumimoji="1" lang="en-US" altLang="ja-JP" sz="2400" dirty="0" smtClean="0">
                <a:latin typeface="HGS明朝E" pitchFamily="18" charset="-128"/>
                <a:ea typeface="HGS明朝E" pitchFamily="18" charset="-128"/>
              </a:rPr>
              <a:t>10</a:t>
            </a:r>
            <a:r>
              <a:rPr kumimoji="1" lang="ja-JP" altLang="en-US" sz="2400" dirty="0" smtClean="0">
                <a:latin typeface="HGS明朝E" pitchFamily="18" charset="-128"/>
                <a:ea typeface="HGS明朝E" pitchFamily="18" charset="-128"/>
              </a:rPr>
              <a:t>月</a:t>
            </a:r>
            <a:r>
              <a:rPr kumimoji="1" lang="en-US" altLang="ja-JP" sz="2400" dirty="0" smtClean="0">
                <a:latin typeface="HGS明朝E" pitchFamily="18" charset="-128"/>
                <a:ea typeface="HGS明朝E" pitchFamily="18" charset="-128"/>
              </a:rPr>
              <a:t>8</a:t>
            </a:r>
            <a:r>
              <a:rPr kumimoji="1" lang="ja-JP" altLang="en-US" sz="2400" dirty="0" smtClean="0">
                <a:latin typeface="HGS明朝E" pitchFamily="18" charset="-128"/>
                <a:ea typeface="HGS明朝E" pitchFamily="18" charset="-128"/>
              </a:rPr>
              <a:t>日　九州大学箱崎キャンパス</a:t>
            </a:r>
            <a:r>
              <a:rPr kumimoji="1" lang="en-US" altLang="ja-JP" sz="4000" dirty="0" smtClean="0">
                <a:latin typeface="HGS明朝E" pitchFamily="18" charset="-128"/>
                <a:ea typeface="HGS明朝E" pitchFamily="18" charset="-128"/>
              </a:rPr>
              <a:t/>
            </a:r>
            <a:br>
              <a:rPr kumimoji="1" lang="en-US" altLang="ja-JP" sz="4000" dirty="0" smtClean="0">
                <a:latin typeface="HGS明朝E" pitchFamily="18" charset="-128"/>
                <a:ea typeface="HGS明朝E" pitchFamily="18" charset="-128"/>
              </a:rPr>
            </a:br>
            <a:r>
              <a:rPr lang="en-US" altLang="ja-JP" sz="4000" dirty="0">
                <a:latin typeface="HGS明朝E" pitchFamily="18" charset="-128"/>
                <a:ea typeface="HGS明朝E" pitchFamily="18" charset="-128"/>
              </a:rPr>
              <a:t/>
            </a:r>
            <a:br>
              <a:rPr lang="en-US" altLang="ja-JP" sz="4000" dirty="0">
                <a:latin typeface="HGS明朝E" pitchFamily="18" charset="-128"/>
                <a:ea typeface="HGS明朝E" pitchFamily="18" charset="-128"/>
              </a:rPr>
            </a:br>
            <a:r>
              <a:rPr kumimoji="1" lang="ja-JP" altLang="en-US" sz="4000" dirty="0" smtClean="0">
                <a:latin typeface="HGS明朝E" pitchFamily="18" charset="-128"/>
                <a:ea typeface="HGS明朝E" pitchFamily="18" charset="-128"/>
              </a:rPr>
              <a:t>九州大学附属図書館濱文庫について：</a:t>
            </a:r>
            <a:r>
              <a:rPr kumimoji="1" lang="en-US" altLang="ja-JP" sz="4000" dirty="0" smtClean="0">
                <a:latin typeface="HGS明朝E" pitchFamily="18" charset="-128"/>
                <a:ea typeface="HGS明朝E" pitchFamily="18" charset="-128"/>
              </a:rPr>
              <a:t/>
            </a:r>
            <a:br>
              <a:rPr kumimoji="1" lang="en-US" altLang="ja-JP" sz="4000" dirty="0" smtClean="0">
                <a:latin typeface="HGS明朝E" pitchFamily="18" charset="-128"/>
                <a:ea typeface="HGS明朝E" pitchFamily="18" charset="-128"/>
              </a:rPr>
            </a:br>
            <a:r>
              <a:rPr kumimoji="1" lang="ja-JP" altLang="en-US" dirty="0" smtClean="0">
                <a:latin typeface="HGS明朝E" pitchFamily="18" charset="-128"/>
                <a:ea typeface="HGS明朝E" pitchFamily="18" charset="-128"/>
              </a:rPr>
              <a:t>　</a:t>
            </a:r>
            <a:r>
              <a:rPr kumimoji="1" lang="ja-JP" altLang="en-US" sz="3600" dirty="0" smtClean="0">
                <a:latin typeface="HGS明朝E" pitchFamily="18" charset="-128"/>
                <a:ea typeface="HGS明朝E" pitchFamily="18" charset="-128"/>
              </a:rPr>
              <a:t>その特色と整理の現状</a:t>
            </a:r>
            <a:endParaRPr kumimoji="1" lang="ja-JP" altLang="en-US" sz="3600" dirty="0">
              <a:latin typeface="HGS明朝E" pitchFamily="18" charset="-128"/>
              <a:ea typeface="HGS明朝E" pitchFamily="18" charset="-128"/>
            </a:endParaRPr>
          </a:p>
        </p:txBody>
      </p:sp>
      <p:sp>
        <p:nvSpPr>
          <p:cNvPr id="3" name="サブタイトル 2"/>
          <p:cNvSpPr>
            <a:spLocks noGrp="1"/>
          </p:cNvSpPr>
          <p:nvPr>
            <p:ph type="subTitle" idx="1"/>
          </p:nvPr>
        </p:nvSpPr>
        <p:spPr>
          <a:xfrm>
            <a:off x="215008" y="4293096"/>
            <a:ext cx="8856984" cy="1440160"/>
          </a:xfrm>
        </p:spPr>
        <p:txBody>
          <a:bodyPr>
            <a:normAutofit/>
          </a:bodyPr>
          <a:lstStyle/>
          <a:p>
            <a:r>
              <a:rPr lang="zh-TW" altLang="ja-JP" sz="2800" kern="100" dirty="0" smtClean="0">
                <a:solidFill>
                  <a:schemeClr val="tx2"/>
                </a:solidFill>
                <a:effectLst/>
                <a:latin typeface="HGS明朝E" pitchFamily="18" charset="-128"/>
                <a:ea typeface="HGS明朝E" pitchFamily="18" charset="-128"/>
                <a:cs typeface="Times New Roman"/>
              </a:rPr>
              <a:t>戚世雋、中里見敬、山根泰志、李麗君</a:t>
            </a:r>
            <a:r>
              <a:rPr lang="zh-TW" altLang="ja-JP" sz="2000" kern="100" dirty="0" smtClean="0">
                <a:solidFill>
                  <a:schemeClr val="tx2"/>
                </a:solidFill>
                <a:effectLst/>
                <a:latin typeface="HGS明朝E" pitchFamily="18" charset="-128"/>
                <a:ea typeface="HGS明朝E" pitchFamily="18" charset="-128"/>
                <a:cs typeface="Times New Roman"/>
              </a:rPr>
              <a:t>（九州大学）</a:t>
            </a:r>
            <a:endParaRPr lang="ja-JP" altLang="ja-JP" sz="2000" kern="100" dirty="0" smtClean="0">
              <a:solidFill>
                <a:schemeClr val="tx2"/>
              </a:solidFill>
              <a:effectLst/>
              <a:latin typeface="HGS明朝E" pitchFamily="18" charset="-128"/>
              <a:ea typeface="HGS明朝E" pitchFamily="18" charset="-128"/>
              <a:cs typeface="Times New Roman"/>
            </a:endParaRPr>
          </a:p>
          <a:p>
            <a:r>
              <a:rPr lang="ja-JP" altLang="ja-JP" sz="2800" kern="100" dirty="0" smtClean="0">
                <a:solidFill>
                  <a:schemeClr val="tx2"/>
                </a:solidFill>
                <a:effectLst/>
                <a:latin typeface="HGS明朝E" pitchFamily="18" charset="-128"/>
                <a:ea typeface="HGS明朝E" pitchFamily="18" charset="-128"/>
                <a:cs typeface="Times New Roman"/>
              </a:rPr>
              <a:t>土屋育子、中尾友香梨</a:t>
            </a:r>
            <a:r>
              <a:rPr lang="ja-JP" altLang="ja-JP" sz="2000" kern="100" dirty="0" smtClean="0">
                <a:solidFill>
                  <a:schemeClr val="tx2"/>
                </a:solidFill>
                <a:effectLst/>
                <a:latin typeface="HGS明朝E" pitchFamily="18" charset="-128"/>
                <a:ea typeface="HGS明朝E" pitchFamily="18" charset="-128"/>
                <a:cs typeface="Times New Roman"/>
              </a:rPr>
              <a:t>（佐賀大学）</a:t>
            </a:r>
          </a:p>
          <a:p>
            <a:endParaRPr kumimoji="1" lang="ja-JP" altLang="en-US" dirty="0"/>
          </a:p>
        </p:txBody>
      </p:sp>
      <p:sp>
        <p:nvSpPr>
          <p:cNvPr id="4" name="テキスト ボックス 3"/>
          <p:cNvSpPr txBox="1"/>
          <p:nvPr/>
        </p:nvSpPr>
        <p:spPr>
          <a:xfrm>
            <a:off x="467544" y="5949280"/>
            <a:ext cx="8101408" cy="369332"/>
          </a:xfrm>
          <a:prstGeom prst="rect">
            <a:avLst/>
          </a:prstGeom>
          <a:noFill/>
        </p:spPr>
        <p:txBody>
          <a:bodyPr wrap="square" rtlCol="0">
            <a:spAutoFit/>
          </a:bodyPr>
          <a:lstStyle/>
          <a:p>
            <a:r>
              <a:rPr lang="ja-JP" altLang="en-US" b="1" dirty="0" smtClean="0">
                <a:solidFill>
                  <a:schemeClr val="tx2"/>
                </a:solidFill>
                <a:latin typeface="ＭＳ Ｐ明朝" pitchFamily="18" charset="-128"/>
                <a:ea typeface="ＭＳ Ｐ明朝" pitchFamily="18" charset="-128"/>
              </a:rPr>
              <a:t>（　　）内に請求番号を付した</a:t>
            </a:r>
            <a:r>
              <a:rPr kumimoji="1" lang="ja-JP" altLang="en-US" b="1" dirty="0" smtClean="0">
                <a:solidFill>
                  <a:schemeClr val="tx2"/>
                </a:solidFill>
                <a:latin typeface="ＭＳ Ｐ明朝" pitchFamily="18" charset="-128"/>
                <a:ea typeface="ＭＳ Ｐ明朝" pitchFamily="18" charset="-128"/>
              </a:rPr>
              <a:t>図版は、九州大学附属図書館濱文庫の所蔵である。</a:t>
            </a:r>
            <a:endParaRPr kumimoji="1" lang="ja-JP" altLang="en-US" b="1" dirty="0">
              <a:solidFill>
                <a:schemeClr val="tx2"/>
              </a:solidFill>
              <a:latin typeface="ＭＳ Ｐ明朝" pitchFamily="18" charset="-128"/>
              <a:ea typeface="ＭＳ Ｐ明朝" pitchFamily="18" charset="-128"/>
            </a:endParaRPr>
          </a:p>
        </p:txBody>
      </p:sp>
    </p:spTree>
    <p:extLst>
      <p:ext uri="{BB962C8B-B14F-4D97-AF65-F5344CB8AC3E}">
        <p14:creationId xmlns:p14="http://schemas.microsoft.com/office/powerpoint/2010/main" val="1933524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548680"/>
            <a:ext cx="8229600" cy="5472608"/>
          </a:xfrm>
        </p:spPr>
        <p:txBody>
          <a:bodyPr/>
          <a:lstStyle/>
          <a:p>
            <a:pPr algn="ctr">
              <a:buFont typeface="Arial" charset="0"/>
              <a:buNone/>
              <a:defRPr/>
            </a:pPr>
            <a:r>
              <a:rPr lang="ja-JP" altLang="en-US" sz="4400" dirty="0" smtClean="0">
                <a:solidFill>
                  <a:schemeClr val="bg1"/>
                </a:solidFill>
                <a:latin typeface="+mj-ea"/>
                <a:ea typeface="+mj-ea"/>
              </a:rPr>
              <a:t>国内の戯単所蔵状況</a:t>
            </a:r>
            <a:endParaRPr lang="en-US" altLang="zh-CN" sz="4400" dirty="0" smtClean="0">
              <a:solidFill>
                <a:schemeClr val="bg1"/>
              </a:solidFill>
              <a:latin typeface="+mj-ea"/>
              <a:ea typeface="+mj-ea"/>
            </a:endParaRPr>
          </a:p>
          <a:p>
            <a:pPr>
              <a:buFont typeface="Arial" charset="0"/>
              <a:buNone/>
              <a:defRPr/>
            </a:pPr>
            <a:endParaRPr lang="en-US" altLang="zh-CN" dirty="0" smtClean="0">
              <a:latin typeface="SimHei" pitchFamily="49" charset="-122"/>
              <a:ea typeface="SimHei" pitchFamily="49" charset="-122"/>
            </a:endParaRPr>
          </a:p>
          <a:p>
            <a:pPr>
              <a:buFont typeface="Arial" charset="0"/>
              <a:buNone/>
              <a:defRPr/>
            </a:pPr>
            <a:endParaRPr lang="en-US" altLang="zh-CN" dirty="0" smtClean="0">
              <a:latin typeface="SimHei" pitchFamily="49" charset="-122"/>
              <a:ea typeface="SimHei" pitchFamily="49" charset="-122"/>
            </a:endParaRPr>
          </a:p>
          <a:p>
            <a:pPr>
              <a:defRPr/>
            </a:pPr>
            <a:r>
              <a:rPr lang="zh-CN" altLang="en-US" sz="3200" dirty="0" smtClean="0">
                <a:latin typeface="HGP明朝E" pitchFamily="18" charset="-128"/>
                <a:ea typeface="HGP明朝E" pitchFamily="18" charset="-128"/>
              </a:rPr>
              <a:t>名古屋大学</a:t>
            </a:r>
            <a:r>
              <a:rPr lang="ja-JP" altLang="en-US" sz="3200" dirty="0" smtClean="0">
                <a:latin typeface="HGP明朝E" pitchFamily="18" charset="-128"/>
                <a:ea typeface="HGP明朝E" pitchFamily="18" charset="-128"/>
              </a:rPr>
              <a:t>附属図書館</a:t>
            </a:r>
            <a:r>
              <a:rPr lang="zh-CN" altLang="en-US" sz="3200" dirty="0" smtClean="0">
                <a:latin typeface="HGP明朝E" pitchFamily="18" charset="-128"/>
                <a:ea typeface="HGP明朝E" pitchFamily="18" charset="-128"/>
              </a:rPr>
              <a:t> 青木</a:t>
            </a:r>
            <a:r>
              <a:rPr lang="ja-JP" altLang="en-US" sz="3200" dirty="0" smtClean="0">
                <a:latin typeface="HGP明朝E" pitchFamily="18" charset="-128"/>
                <a:ea typeface="HGP明朝E" pitchFamily="18" charset="-128"/>
              </a:rPr>
              <a:t>（</a:t>
            </a:r>
            <a:r>
              <a:rPr lang="zh-CN" altLang="en-US" sz="3200" dirty="0" smtClean="0">
                <a:latin typeface="HGP明朝E" pitchFamily="18" charset="-128"/>
                <a:ea typeface="HGP明朝E" pitchFamily="18" charset="-128"/>
              </a:rPr>
              <a:t>正</a:t>
            </a:r>
            <a:r>
              <a:rPr lang="ja-JP" altLang="en-US" sz="3200" dirty="0" smtClean="0">
                <a:latin typeface="HGP明朝E" pitchFamily="18" charset="-128"/>
                <a:ea typeface="HGP明朝E" pitchFamily="18" charset="-128"/>
              </a:rPr>
              <a:t>児）文庫</a:t>
            </a:r>
            <a:endParaRPr lang="en-US" altLang="ja-JP" sz="3200" dirty="0" smtClean="0">
              <a:latin typeface="HGP明朝E" pitchFamily="18" charset="-128"/>
              <a:ea typeface="HGP明朝E" pitchFamily="18" charset="-128"/>
            </a:endParaRPr>
          </a:p>
          <a:p>
            <a:pPr>
              <a:buNone/>
              <a:defRPr/>
            </a:pPr>
            <a:r>
              <a:rPr lang="ja-JP" altLang="en-US" sz="3200" dirty="0" smtClean="0">
                <a:latin typeface="HGP明朝E" pitchFamily="18" charset="-128"/>
                <a:ea typeface="HGP明朝E" pitchFamily="18" charset="-128"/>
              </a:rPr>
              <a:t>　　</a:t>
            </a:r>
            <a:r>
              <a:rPr lang="en-US" altLang="zh-CN" sz="3200" dirty="0" smtClean="0">
                <a:latin typeface="HGP明朝E" pitchFamily="18" charset="-128"/>
                <a:ea typeface="HGP明朝E" pitchFamily="18" charset="-128"/>
              </a:rPr>
              <a:t>1925</a:t>
            </a:r>
            <a:r>
              <a:rPr lang="ja-JP" altLang="en-US" sz="3200" dirty="0" smtClean="0">
                <a:latin typeface="HGP明朝E" pitchFamily="18" charset="-128"/>
                <a:ea typeface="HGP明朝E" pitchFamily="18" charset="-128"/>
              </a:rPr>
              <a:t>～</a:t>
            </a:r>
            <a:r>
              <a:rPr lang="en-US" altLang="zh-CN" sz="3200" dirty="0" smtClean="0">
                <a:latin typeface="HGP明朝E" pitchFamily="18" charset="-128"/>
                <a:ea typeface="HGP明朝E" pitchFamily="18" charset="-128"/>
              </a:rPr>
              <a:t>1928</a:t>
            </a:r>
            <a:r>
              <a:rPr lang="zh-CN" altLang="en-US" sz="3200" dirty="0" smtClean="0">
                <a:latin typeface="HGP明朝E" pitchFamily="18" charset="-128"/>
                <a:ea typeface="HGP明朝E" pitchFamily="18" charset="-128"/>
              </a:rPr>
              <a:t>年</a:t>
            </a:r>
            <a:r>
              <a:rPr lang="ja-JP" altLang="en-US" sz="3200" dirty="0" err="1" smtClean="0">
                <a:latin typeface="HGP明朝E" pitchFamily="18" charset="-128"/>
                <a:ea typeface="HGP明朝E" pitchFamily="18" charset="-128"/>
              </a:rPr>
              <a:t>の戯</a:t>
            </a:r>
            <a:r>
              <a:rPr lang="ja-JP" altLang="en-US" sz="3200" dirty="0" smtClean="0">
                <a:latin typeface="HGP明朝E" pitchFamily="18" charset="-128"/>
                <a:ea typeface="HGP明朝E" pitchFamily="18" charset="-128"/>
              </a:rPr>
              <a:t>単</a:t>
            </a:r>
            <a:r>
              <a:rPr lang="en-US" altLang="zh-CN" sz="3200" dirty="0" smtClean="0">
                <a:latin typeface="HGP明朝E" pitchFamily="18" charset="-128"/>
                <a:ea typeface="HGP明朝E" pitchFamily="18" charset="-128"/>
              </a:rPr>
              <a:t>29</a:t>
            </a:r>
            <a:r>
              <a:rPr lang="ja-JP" altLang="en-US" sz="3200" dirty="0" smtClean="0">
                <a:latin typeface="HGP明朝E" pitchFamily="18" charset="-128"/>
                <a:ea typeface="HGP明朝E" pitchFamily="18" charset="-128"/>
              </a:rPr>
              <a:t>枚</a:t>
            </a:r>
            <a:endParaRPr lang="en-US" altLang="zh-CN" sz="3200" dirty="0" smtClean="0">
              <a:latin typeface="HGP明朝E" pitchFamily="18" charset="-128"/>
              <a:ea typeface="HGP明朝E" pitchFamily="18" charset="-128"/>
            </a:endParaRPr>
          </a:p>
          <a:p>
            <a:pPr>
              <a:buFont typeface="Arial" charset="0"/>
              <a:buNone/>
              <a:defRPr/>
            </a:pPr>
            <a:endParaRPr lang="en-US" altLang="ja-JP" sz="3200" dirty="0" smtClean="0">
              <a:latin typeface="HGP明朝E" pitchFamily="18" charset="-128"/>
              <a:ea typeface="HGP明朝E" pitchFamily="18" charset="-128"/>
            </a:endParaRPr>
          </a:p>
          <a:p>
            <a:pPr>
              <a:buFont typeface="Arial" charset="0"/>
              <a:buNone/>
              <a:defRPr/>
            </a:pPr>
            <a:r>
              <a:rPr lang="ja-JP" altLang="en-US" sz="3200" dirty="0" smtClean="0">
                <a:latin typeface="HGP明朝E" pitchFamily="18" charset="-128"/>
                <a:ea typeface="HGP明朝E" pitchFamily="18" charset="-128"/>
              </a:rPr>
              <a:t>参考文献</a:t>
            </a:r>
            <a:endParaRPr lang="en-US" altLang="zh-CN" sz="3200" dirty="0" smtClean="0">
              <a:latin typeface="HGP明朝E" pitchFamily="18" charset="-128"/>
              <a:ea typeface="HGP明朝E" pitchFamily="18" charset="-128"/>
            </a:endParaRPr>
          </a:p>
          <a:p>
            <a:pPr>
              <a:buNone/>
              <a:defRPr/>
            </a:pPr>
            <a:r>
              <a:rPr lang="ja-JP" altLang="en-US" sz="3200" dirty="0" smtClean="0">
                <a:latin typeface="HGP明朝E" pitchFamily="18" charset="-128"/>
                <a:ea typeface="HGP明朝E" pitchFamily="18" charset="-128"/>
              </a:rPr>
              <a:t>中塚亮「</a:t>
            </a:r>
            <a:r>
              <a:rPr lang="zh-TW" altLang="en-US" sz="3200" dirty="0">
                <a:latin typeface="HGP明朝E" pitchFamily="18" charset="-128"/>
                <a:ea typeface="HGP明朝E" pitchFamily="18" charset="-128"/>
              </a:rPr>
              <a:t>青木文庫蔵戯単</a:t>
            </a:r>
            <a:r>
              <a:rPr lang="zh-TW" altLang="en-US" sz="3200" dirty="0" smtClean="0">
                <a:latin typeface="HGP明朝E" pitchFamily="18" charset="-128"/>
                <a:ea typeface="HGP明朝E" pitchFamily="18" charset="-128"/>
              </a:rPr>
              <a:t>目録</a:t>
            </a:r>
            <a:r>
              <a:rPr lang="ja-JP" altLang="en-US" sz="3200" dirty="0" smtClean="0">
                <a:latin typeface="HGP明朝E" pitchFamily="18" charset="-128"/>
                <a:ea typeface="HGP明朝E" pitchFamily="18" charset="-128"/>
              </a:rPr>
              <a:t>」（</a:t>
            </a:r>
            <a:r>
              <a:rPr lang="en-US" altLang="ja-JP" sz="3200" dirty="0" smtClean="0">
                <a:latin typeface="HGP明朝E" pitchFamily="18" charset="-128"/>
                <a:ea typeface="HGP明朝E" pitchFamily="18" charset="-128"/>
              </a:rPr>
              <a:t>『</a:t>
            </a:r>
            <a:r>
              <a:rPr lang="zh-TW" altLang="en-US" sz="3200" dirty="0" smtClean="0">
                <a:latin typeface="HGP明朝E" pitchFamily="18" charset="-128"/>
                <a:ea typeface="HGP明朝E" pitchFamily="18" charset="-128"/>
              </a:rPr>
              <a:t>名古屋大</a:t>
            </a:r>
            <a:r>
              <a:rPr lang="ja-JP" altLang="en-US" sz="3200" dirty="0" smtClean="0">
                <a:latin typeface="HGP明朝E" pitchFamily="18" charset="-128"/>
                <a:ea typeface="HGP明朝E" pitchFamily="18" charset="-128"/>
              </a:rPr>
              <a:t>学</a:t>
            </a:r>
            <a:r>
              <a:rPr lang="zh-TW" altLang="en-US" sz="3200" dirty="0" smtClean="0">
                <a:latin typeface="HGP明朝E" pitchFamily="18" charset="-128"/>
                <a:ea typeface="HGP明朝E" pitchFamily="18" charset="-128"/>
              </a:rPr>
              <a:t>中</a:t>
            </a:r>
            <a:r>
              <a:rPr lang="ja-JP" altLang="en-US" sz="3200" dirty="0" smtClean="0">
                <a:latin typeface="HGP明朝E" pitchFamily="18" charset="-128"/>
                <a:ea typeface="HGP明朝E" pitchFamily="18" charset="-128"/>
              </a:rPr>
              <a:t>国</a:t>
            </a:r>
            <a:r>
              <a:rPr lang="zh-TW" altLang="en-US" sz="3200" dirty="0" smtClean="0">
                <a:latin typeface="HGP明朝E" pitchFamily="18" charset="-128"/>
                <a:ea typeface="HGP明朝E" pitchFamily="18" charset="-128"/>
              </a:rPr>
              <a:t>語</a:t>
            </a:r>
            <a:r>
              <a:rPr lang="ja-JP" altLang="en-US" sz="3200" dirty="0" smtClean="0">
                <a:latin typeface="HGP明朝E" pitchFamily="18" charset="-128"/>
                <a:ea typeface="HGP明朝E" pitchFamily="18" charset="-128"/>
              </a:rPr>
              <a:t>学</a:t>
            </a:r>
            <a:r>
              <a:rPr lang="zh-TW" altLang="en-US" sz="3200" dirty="0" smtClean="0">
                <a:latin typeface="HGP明朝E" pitchFamily="18" charset="-128"/>
                <a:ea typeface="HGP明朝E" pitchFamily="18" charset="-128"/>
              </a:rPr>
              <a:t>文</a:t>
            </a:r>
            <a:r>
              <a:rPr lang="ja-JP" altLang="en-US" sz="3200" dirty="0" smtClean="0">
                <a:latin typeface="HGP明朝E" pitchFamily="18" charset="-128"/>
                <a:ea typeface="HGP明朝E" pitchFamily="18" charset="-128"/>
              </a:rPr>
              <a:t>学</a:t>
            </a:r>
            <a:r>
              <a:rPr lang="zh-TW" altLang="en-US" sz="3200" dirty="0" smtClean="0">
                <a:latin typeface="HGP明朝E" pitchFamily="18" charset="-128"/>
                <a:ea typeface="HGP明朝E" pitchFamily="18" charset="-128"/>
              </a:rPr>
              <a:t>論集</a:t>
            </a:r>
            <a:r>
              <a:rPr lang="en-US" altLang="ja-JP" sz="3200" dirty="0" smtClean="0">
                <a:latin typeface="HGP明朝E" pitchFamily="18" charset="-128"/>
                <a:ea typeface="HGP明朝E" pitchFamily="18" charset="-128"/>
              </a:rPr>
              <a:t>』</a:t>
            </a:r>
            <a:r>
              <a:rPr lang="en-US" altLang="zh-TW" sz="3200" dirty="0" smtClean="0">
                <a:latin typeface="HGP明朝E" pitchFamily="18" charset="-128"/>
                <a:ea typeface="HGP明朝E" pitchFamily="18" charset="-128"/>
              </a:rPr>
              <a:t>20</a:t>
            </a:r>
            <a:r>
              <a:rPr lang="en-US" altLang="zh-TW" sz="3200" dirty="0">
                <a:latin typeface="HGP明朝E" pitchFamily="18" charset="-128"/>
                <a:ea typeface="HGP明朝E" pitchFamily="18" charset="-128"/>
              </a:rPr>
              <a:t>, </a:t>
            </a:r>
            <a:r>
              <a:rPr lang="en-US" altLang="zh-TW" sz="3200" dirty="0" smtClean="0">
                <a:latin typeface="HGP明朝E" pitchFamily="18" charset="-128"/>
                <a:ea typeface="HGP明朝E" pitchFamily="18" charset="-128"/>
              </a:rPr>
              <a:t>2008</a:t>
            </a:r>
            <a:r>
              <a:rPr lang="ja-JP" altLang="en-US" sz="3200" dirty="0" smtClean="0">
                <a:latin typeface="HGP明朝E" pitchFamily="18" charset="-128"/>
                <a:ea typeface="HGP明朝E" pitchFamily="18" charset="-128"/>
              </a:rPr>
              <a:t>）</a:t>
            </a:r>
            <a:r>
              <a:rPr lang="en-US" altLang="zh-TW" sz="3200" dirty="0" smtClean="0">
                <a:latin typeface="HGP明朝E" pitchFamily="18" charset="-128"/>
                <a:ea typeface="HGP明朝E" pitchFamily="18" charset="-128"/>
              </a:rPr>
              <a:t> </a:t>
            </a:r>
            <a:endParaRPr lang="en-US" altLang="zh-CN" sz="3200" dirty="0" smtClean="0">
              <a:latin typeface="HGP明朝E" pitchFamily="18" charset="-128"/>
              <a:ea typeface="HGP明朝E" pitchFamily="18" charset="-128"/>
            </a:endParaRPr>
          </a:p>
          <a:p>
            <a:pPr>
              <a:defRPr/>
            </a:pPr>
            <a:endParaRPr lang="en-US" altLang="zh-CN" dirty="0" smtClean="0">
              <a:latin typeface="SimHei" pitchFamily="49" charset="-122"/>
              <a:ea typeface="SimHei" pitchFamily="49" charset="-122"/>
            </a:endParaRPr>
          </a:p>
          <a:p>
            <a:pPr>
              <a:defRPr/>
            </a:pPr>
            <a:endParaRPr lang="en-US" altLang="zh-CN" dirty="0" smtClean="0">
              <a:latin typeface="SimHei" pitchFamily="49" charset="-122"/>
              <a:ea typeface="SimHei" pitchFamily="49" charset="-122"/>
            </a:endParaRPr>
          </a:p>
          <a:p>
            <a:pPr>
              <a:defRPr/>
            </a:pPr>
            <a:endParaRPr lang="ja-JP" altLang="en-US" dirty="0">
              <a:latin typeface="SimHei" pitchFamily="49" charset="-122"/>
              <a:ea typeface="SimHei" pitchFamily="49" charset="-122"/>
            </a:endParaRPr>
          </a:p>
        </p:txBody>
      </p:sp>
    </p:spTree>
    <p:extLst>
      <p:ext uri="{BB962C8B-B14F-4D97-AF65-F5344CB8AC3E}">
        <p14:creationId xmlns:p14="http://schemas.microsoft.com/office/powerpoint/2010/main" val="1020052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コンテンツ プレースホルダ 3" descr="7601.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428750" y="2000250"/>
            <a:ext cx="6273800" cy="4525963"/>
          </a:xfrm>
        </p:spPr>
      </p:pic>
      <p:sp>
        <p:nvSpPr>
          <p:cNvPr id="14338" name="タイトル 1"/>
          <p:cNvSpPr>
            <a:spLocks noGrp="1"/>
          </p:cNvSpPr>
          <p:nvPr>
            <p:ph type="title"/>
          </p:nvPr>
        </p:nvSpPr>
        <p:spPr>
          <a:xfrm>
            <a:off x="457200" y="274638"/>
            <a:ext cx="8229600" cy="1654175"/>
          </a:xfrm>
        </p:spPr>
        <p:txBody>
          <a:bodyPr/>
          <a:lstStyle/>
          <a:p>
            <a:r>
              <a:rPr lang="ja-JP" altLang="en-US" sz="3200" dirty="0" smtClean="0">
                <a:latin typeface="HGP明朝E" pitchFamily="18" charset="-128"/>
                <a:ea typeface="HGP明朝E" pitchFamily="18" charset="-128"/>
              </a:rPr>
              <a:t>濱文庫で最も古い戯単</a:t>
            </a:r>
            <a:r>
              <a:rPr lang="en-US" altLang="zh-CN" sz="3200" dirty="0" smtClean="0">
                <a:latin typeface="HGP明朝E" pitchFamily="18" charset="-128"/>
                <a:ea typeface="HGP明朝E" pitchFamily="18" charset="-128"/>
              </a:rPr>
              <a:t/>
            </a:r>
            <a:br>
              <a:rPr lang="en-US" altLang="zh-CN" sz="3200" dirty="0" smtClean="0">
                <a:latin typeface="HGP明朝E" pitchFamily="18" charset="-128"/>
                <a:ea typeface="HGP明朝E" pitchFamily="18" charset="-128"/>
              </a:rPr>
            </a:br>
            <a:r>
              <a:rPr lang="en-US" altLang="zh-TW" sz="3200" dirty="0" smtClean="0">
                <a:latin typeface="HGP明朝E" pitchFamily="18" charset="-128"/>
                <a:ea typeface="HGP明朝E" pitchFamily="18" charset="-128"/>
              </a:rPr>
              <a:t>1931</a:t>
            </a:r>
            <a:r>
              <a:rPr lang="zh-TW" altLang="en-US" sz="3200" dirty="0" smtClean="0">
                <a:latin typeface="HGP明朝E" pitchFamily="18" charset="-128"/>
                <a:ea typeface="HGP明朝E" pitchFamily="18" charset="-128"/>
              </a:rPr>
              <a:t>年</a:t>
            </a:r>
            <a:r>
              <a:rPr lang="en-US" altLang="zh-CN" sz="3200" dirty="0" smtClean="0">
                <a:latin typeface="HGP明朝E" pitchFamily="18" charset="-128"/>
                <a:ea typeface="HGP明朝E" pitchFamily="18" charset="-128"/>
              </a:rPr>
              <a:t>8</a:t>
            </a:r>
            <a:r>
              <a:rPr lang="zh-TW" altLang="en-US" sz="3200" dirty="0" smtClean="0">
                <a:latin typeface="HGP明朝E" pitchFamily="18" charset="-128"/>
                <a:ea typeface="HGP明朝E" pitchFamily="18" charset="-128"/>
              </a:rPr>
              <a:t>月</a:t>
            </a:r>
            <a:r>
              <a:rPr lang="en-US" altLang="zh-TW" sz="3200" dirty="0" smtClean="0">
                <a:latin typeface="HGP明朝E" pitchFamily="18" charset="-128"/>
                <a:ea typeface="HGP明朝E" pitchFamily="18" charset="-128"/>
              </a:rPr>
              <a:t>25</a:t>
            </a:r>
            <a:r>
              <a:rPr lang="zh-TW" altLang="en-US" sz="3200" dirty="0" smtClean="0">
                <a:latin typeface="HGP明朝E" pitchFamily="18" charset="-128"/>
                <a:ea typeface="HGP明朝E" pitchFamily="18" charset="-128"/>
              </a:rPr>
              <a:t>日</a:t>
            </a:r>
            <a:r>
              <a:rPr lang="zh-CN" altLang="en-US" sz="3200" dirty="0" smtClean="0">
                <a:latin typeface="HGP明朝E" pitchFamily="18" charset="-128"/>
                <a:ea typeface="HGP明朝E" pitchFamily="18" charset="-128"/>
              </a:rPr>
              <a:t> 第一舞台</a:t>
            </a:r>
            <a:r>
              <a:rPr lang="en-US" altLang="zh-CN" sz="3200" dirty="0" smtClean="0">
                <a:latin typeface="HGP明朝E" pitchFamily="18" charset="-128"/>
                <a:ea typeface="HGP明朝E" pitchFamily="18" charset="-128"/>
              </a:rPr>
              <a:t/>
            </a:r>
            <a:br>
              <a:rPr lang="en-US" altLang="zh-CN" sz="3200" dirty="0" smtClean="0">
                <a:latin typeface="HGP明朝E" pitchFamily="18" charset="-128"/>
                <a:ea typeface="HGP明朝E" pitchFamily="18" charset="-128"/>
              </a:rPr>
            </a:br>
            <a:r>
              <a:rPr lang="zh-TW" altLang="en-US" sz="2400" dirty="0" smtClean="0">
                <a:latin typeface="HGP明朝E" pitchFamily="18" charset="-128"/>
                <a:ea typeface="HGP明朝E" pitchFamily="18" charset="-128"/>
              </a:rPr>
              <a:t>原寸</a:t>
            </a:r>
            <a:r>
              <a:rPr lang="en-US" altLang="zh-TW" sz="2400" dirty="0" smtClean="0">
                <a:latin typeface="HGP明朝E" pitchFamily="18" charset="-128"/>
                <a:ea typeface="HGP明朝E" pitchFamily="18" charset="-128"/>
              </a:rPr>
              <a:t>22.7×30.8cm</a:t>
            </a:r>
            <a:r>
              <a:rPr lang="zh-CN" altLang="en-US" sz="2400" dirty="0" smtClean="0">
                <a:latin typeface="HGP明朝E" pitchFamily="18" charset="-128"/>
                <a:ea typeface="HGP明朝E" pitchFamily="18" charset="-128"/>
              </a:rPr>
              <a:t>（未整理）</a:t>
            </a:r>
            <a:r>
              <a:rPr lang="en-US" altLang="zh-TW" sz="2400" dirty="0" smtClean="0">
                <a:latin typeface="HGP明朝E" pitchFamily="18" charset="-128"/>
                <a:ea typeface="HGP明朝E" pitchFamily="18" charset="-128"/>
              </a:rPr>
              <a:t> </a:t>
            </a:r>
            <a:endParaRPr lang="ja-JP" altLang="en-US" sz="2400" dirty="0" smtClean="0">
              <a:latin typeface="HGP明朝E" pitchFamily="18" charset="-128"/>
              <a:ea typeface="HGP明朝E" pitchFamily="18" charset="-128"/>
            </a:endParaRPr>
          </a:p>
        </p:txBody>
      </p:sp>
    </p:spTree>
    <p:extLst>
      <p:ext uri="{BB962C8B-B14F-4D97-AF65-F5344CB8AC3E}">
        <p14:creationId xmlns:p14="http://schemas.microsoft.com/office/powerpoint/2010/main" val="4076819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コンテンツ プレースホルダ 3" descr="7603.JPG"/>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979712" y="1951528"/>
            <a:ext cx="5400600" cy="4716323"/>
          </a:xfrm>
        </p:spPr>
      </p:pic>
      <p:sp>
        <p:nvSpPr>
          <p:cNvPr id="13314" name="タイトル 1"/>
          <p:cNvSpPr>
            <a:spLocks noGrp="1"/>
          </p:cNvSpPr>
          <p:nvPr>
            <p:ph type="title"/>
          </p:nvPr>
        </p:nvSpPr>
        <p:spPr>
          <a:xfrm>
            <a:off x="428625" y="428625"/>
            <a:ext cx="8229600" cy="1725613"/>
          </a:xfrm>
        </p:spPr>
        <p:txBody>
          <a:bodyPr>
            <a:normAutofit fontScale="90000"/>
          </a:bodyPr>
          <a:lstStyle/>
          <a:p>
            <a:pPr>
              <a:defRPr/>
            </a:pPr>
            <a:r>
              <a:rPr lang="ja-JP" altLang="en-US" sz="3600" dirty="0" smtClean="0">
                <a:latin typeface="HGP明朝E" pitchFamily="18" charset="-128"/>
                <a:ea typeface="HGP明朝E" pitchFamily="18" charset="-128"/>
              </a:rPr>
              <a:t>濱先生お気に入りの木活版刷り戯単</a:t>
            </a:r>
            <a:r>
              <a:rPr lang="en-US" altLang="zh-CN" sz="3600" dirty="0" smtClean="0">
                <a:latin typeface="HGP明朝E" pitchFamily="18" charset="-128"/>
                <a:ea typeface="HGP明朝E" pitchFamily="18" charset="-128"/>
              </a:rPr>
              <a:t/>
            </a:r>
            <a:br>
              <a:rPr lang="en-US" altLang="zh-CN" sz="3600" dirty="0" smtClean="0">
                <a:latin typeface="HGP明朝E" pitchFamily="18" charset="-128"/>
                <a:ea typeface="HGP明朝E" pitchFamily="18" charset="-128"/>
              </a:rPr>
            </a:br>
            <a:r>
              <a:rPr lang="en-US" altLang="zh-TW" sz="3200" dirty="0" smtClean="0">
                <a:latin typeface="HGP明朝E" pitchFamily="18" charset="-128"/>
                <a:ea typeface="HGP明朝E" pitchFamily="18" charset="-128"/>
              </a:rPr>
              <a:t>1935</a:t>
            </a:r>
            <a:r>
              <a:rPr lang="zh-TW" altLang="en-US" sz="3200" dirty="0" smtClean="0">
                <a:latin typeface="HGP明朝E" pitchFamily="18" charset="-128"/>
                <a:ea typeface="HGP明朝E" pitchFamily="18" charset="-128"/>
              </a:rPr>
              <a:t>年</a:t>
            </a:r>
            <a:r>
              <a:rPr lang="en-US" altLang="zh-TW" sz="3200" dirty="0" smtClean="0">
                <a:latin typeface="HGP明朝E" pitchFamily="18" charset="-128"/>
                <a:ea typeface="HGP明朝E" pitchFamily="18" charset="-128"/>
              </a:rPr>
              <a:t>10</a:t>
            </a:r>
            <a:r>
              <a:rPr lang="zh-TW" altLang="en-US" sz="3200" dirty="0" smtClean="0">
                <a:latin typeface="HGP明朝E" pitchFamily="18" charset="-128"/>
                <a:ea typeface="HGP明朝E" pitchFamily="18" charset="-128"/>
              </a:rPr>
              <a:t>月</a:t>
            </a:r>
            <a:r>
              <a:rPr lang="en-US" altLang="zh-TW" sz="3200" dirty="0" smtClean="0">
                <a:latin typeface="HGP明朝E" pitchFamily="18" charset="-128"/>
                <a:ea typeface="HGP明朝E" pitchFamily="18" charset="-128"/>
              </a:rPr>
              <a:t>14</a:t>
            </a:r>
            <a:r>
              <a:rPr lang="zh-TW" altLang="en-US" sz="3200" dirty="0" smtClean="0">
                <a:latin typeface="HGP明朝E" pitchFamily="18" charset="-128"/>
                <a:ea typeface="HGP明朝E" pitchFamily="18" charset="-128"/>
              </a:rPr>
              <a:t>日</a:t>
            </a:r>
            <a:r>
              <a:rPr lang="zh-CN" altLang="en-US" sz="3200" dirty="0" smtClean="0">
                <a:latin typeface="HGP明朝E" pitchFamily="18" charset="-128"/>
                <a:ea typeface="HGP明朝E" pitchFamily="18" charset="-128"/>
              </a:rPr>
              <a:t> </a:t>
            </a:r>
            <a:r>
              <a:rPr lang="ja-JP" altLang="en-US" sz="3200" dirty="0" smtClean="0">
                <a:latin typeface="HGP明朝E" pitchFamily="18" charset="-128"/>
                <a:ea typeface="HGP明朝E" pitchFamily="18" charset="-128"/>
              </a:rPr>
              <a:t>広</a:t>
            </a:r>
            <a:r>
              <a:rPr lang="zh-CN" altLang="en-US" sz="3200" dirty="0" smtClean="0">
                <a:latin typeface="HGP明朝E" pitchFamily="18" charset="-128"/>
                <a:ea typeface="HGP明朝E" pitchFamily="18" charset="-128"/>
              </a:rPr>
              <a:t>和楼</a:t>
            </a:r>
            <a:r>
              <a:rPr lang="zh-TW" altLang="en-US" sz="3600" dirty="0" smtClean="0">
                <a:latin typeface="HGP明朝E" pitchFamily="18" charset="-128"/>
                <a:ea typeface="HGP明朝E" pitchFamily="18" charset="-128"/>
              </a:rPr>
              <a:t/>
            </a:r>
            <a:br>
              <a:rPr lang="zh-TW" altLang="en-US" sz="3600" dirty="0" smtClean="0">
                <a:latin typeface="HGP明朝E" pitchFamily="18" charset="-128"/>
                <a:ea typeface="HGP明朝E" pitchFamily="18" charset="-128"/>
              </a:rPr>
            </a:br>
            <a:r>
              <a:rPr lang="en-US" altLang="zh-TW" sz="2400" dirty="0" smtClean="0">
                <a:latin typeface="HGP明朝E" pitchFamily="18" charset="-128"/>
                <a:ea typeface="HGP明朝E" pitchFamily="18" charset="-128"/>
              </a:rPr>
              <a:t>20.2×23.2cm</a:t>
            </a:r>
            <a:r>
              <a:rPr lang="zh-CN" altLang="en-US" sz="2400" dirty="0" smtClean="0">
                <a:latin typeface="HGP明朝E" pitchFamily="18" charset="-128"/>
                <a:ea typeface="HGP明朝E" pitchFamily="18" charset="-128"/>
              </a:rPr>
              <a:t>（</a:t>
            </a:r>
            <a:r>
              <a:rPr lang="ja-JP" altLang="en-US" sz="2400" dirty="0" smtClean="0">
                <a:latin typeface="HGP明朝E" pitchFamily="18" charset="-128"/>
                <a:ea typeface="HGP明朝E" pitchFamily="18" charset="-128"/>
              </a:rPr>
              <a:t>浜文庫</a:t>
            </a:r>
            <a:r>
              <a:rPr lang="zh-TW" altLang="en-US" sz="2400" dirty="0" smtClean="0">
                <a:latin typeface="HGP明朝E" pitchFamily="18" charset="-128"/>
                <a:ea typeface="HGP明朝E" pitchFamily="18" charset="-128"/>
              </a:rPr>
              <a:t>／集</a:t>
            </a:r>
            <a:r>
              <a:rPr lang="en-US" altLang="zh-TW" sz="2400" dirty="0" smtClean="0">
                <a:latin typeface="HGP明朝E" pitchFamily="18" charset="-128"/>
                <a:ea typeface="HGP明朝E" pitchFamily="18" charset="-128"/>
              </a:rPr>
              <a:t>181</a:t>
            </a:r>
            <a:r>
              <a:rPr lang="zh-TW" altLang="en-US" sz="2400" dirty="0" smtClean="0">
                <a:latin typeface="HGP明朝E" pitchFamily="18" charset="-128"/>
                <a:ea typeface="HGP明朝E" pitchFamily="18" charset="-128"/>
              </a:rPr>
              <a:t>／</a:t>
            </a:r>
            <a:r>
              <a:rPr lang="en-US" altLang="zh-CN" sz="2400" dirty="0" smtClean="0">
                <a:latin typeface="HGP明朝E" pitchFamily="18" charset="-128"/>
                <a:ea typeface="HGP明朝E" pitchFamily="18" charset="-128"/>
              </a:rPr>
              <a:t>3</a:t>
            </a:r>
            <a:r>
              <a:rPr lang="zh-CN" altLang="en-US" sz="2400" dirty="0" smtClean="0">
                <a:latin typeface="HGP明朝E" pitchFamily="18" charset="-128"/>
                <a:ea typeface="HGP明朝E" pitchFamily="18" charset="-128"/>
              </a:rPr>
              <a:t>）</a:t>
            </a:r>
            <a:r>
              <a:rPr lang="en-US" altLang="zh-TW" sz="2400" dirty="0" smtClean="0">
                <a:latin typeface="HGP明朝E" pitchFamily="18" charset="-128"/>
                <a:ea typeface="HGP明朝E" pitchFamily="18" charset="-128"/>
              </a:rPr>
              <a:t> </a:t>
            </a:r>
            <a:r>
              <a:rPr lang="en-US" altLang="zh-TW" sz="3600" dirty="0" smtClean="0">
                <a:latin typeface="HGP明朝E" pitchFamily="18" charset="-128"/>
                <a:ea typeface="HGP明朝E" pitchFamily="18" charset="-128"/>
              </a:rPr>
              <a:t/>
            </a:r>
            <a:br>
              <a:rPr lang="en-US" altLang="zh-TW" sz="3600" dirty="0" smtClean="0">
                <a:latin typeface="HGP明朝E" pitchFamily="18" charset="-128"/>
                <a:ea typeface="HGP明朝E" pitchFamily="18" charset="-128"/>
              </a:rPr>
            </a:br>
            <a:endParaRPr lang="ja-JP" altLang="en-US" sz="3600" dirty="0" smtClean="0">
              <a:latin typeface="HGP明朝E" pitchFamily="18" charset="-128"/>
              <a:ea typeface="HGP明朝E" pitchFamily="18" charset="-128"/>
            </a:endParaRPr>
          </a:p>
        </p:txBody>
      </p:sp>
    </p:spTree>
    <p:extLst>
      <p:ext uri="{BB962C8B-B14F-4D97-AF65-F5344CB8AC3E}">
        <p14:creationId xmlns:p14="http://schemas.microsoft.com/office/powerpoint/2010/main" val="966220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714375" y="2348835"/>
            <a:ext cx="7643813" cy="2369880"/>
          </a:xfrm>
          <a:prstGeom prst="rect">
            <a:avLst/>
          </a:prstGeom>
          <a:noFill/>
          <a:ln w="9525">
            <a:noFill/>
            <a:miter lim="800000"/>
            <a:headEnd/>
            <a:tailEnd/>
          </a:ln>
        </p:spPr>
        <p:txBody>
          <a:bodyPr anchor="ctr">
            <a:spAutoFit/>
          </a:bodyPr>
          <a:lstStyle/>
          <a:p>
            <a:pPr fontAlgn="base">
              <a:spcBef>
                <a:spcPct val="0"/>
              </a:spcBef>
              <a:spcAft>
                <a:spcPct val="0"/>
              </a:spcAft>
              <a:defRPr/>
            </a:pPr>
            <a:r>
              <a:rPr lang="ja-JP" altLang="en-US" sz="3600" dirty="0">
                <a:solidFill>
                  <a:schemeClr val="tx2"/>
                </a:solidFill>
                <a:latin typeface="HGP明朝E" pitchFamily="18" charset="-128"/>
                <a:ea typeface="HGP明朝E" pitchFamily="18" charset="-128"/>
                <a:cs typeface="Times New Roman" pitchFamily="18" charset="0"/>
              </a:rPr>
              <a:t>すり切れた木版活字を用いた下手物臭紛々たる、あの愉快な広和楼の戯単子も今春以来安っぽい活字印刷となった。</a:t>
            </a:r>
            <a:endParaRPr lang="en-US" altLang="ja-JP" sz="3600" dirty="0">
              <a:solidFill>
                <a:schemeClr val="tx2"/>
              </a:solidFill>
              <a:latin typeface="HGP明朝E" pitchFamily="18" charset="-128"/>
              <a:ea typeface="HGP明朝E" pitchFamily="18" charset="-128"/>
              <a:cs typeface="Times New Roman" pitchFamily="18" charset="0"/>
            </a:endParaRPr>
          </a:p>
          <a:p>
            <a:pPr fontAlgn="base">
              <a:spcBef>
                <a:spcPct val="0"/>
              </a:spcBef>
              <a:spcAft>
                <a:spcPct val="0"/>
              </a:spcAft>
              <a:defRPr/>
            </a:pPr>
            <a:endParaRPr lang="ja-JP" altLang="en-US" sz="1600" dirty="0">
              <a:solidFill>
                <a:schemeClr val="tx2"/>
              </a:solidFill>
              <a:latin typeface="HGP明朝E" pitchFamily="18" charset="-128"/>
              <a:ea typeface="HGP明朝E" pitchFamily="18" charset="-128"/>
              <a:cs typeface="Times New Roman" pitchFamily="18" charset="0"/>
            </a:endParaRPr>
          </a:p>
          <a:p>
            <a:pPr algn="r" eaLnBrk="0" fontAlgn="base" hangingPunct="0">
              <a:spcBef>
                <a:spcPct val="0"/>
              </a:spcBef>
              <a:spcAft>
                <a:spcPct val="0"/>
              </a:spcAft>
              <a:defRPr/>
            </a:pPr>
            <a:r>
              <a:rPr lang="ja-JP" altLang="en-US" sz="2400" dirty="0">
                <a:solidFill>
                  <a:schemeClr val="tx2"/>
                </a:solidFill>
                <a:latin typeface="HGP明朝E" pitchFamily="18" charset="-128"/>
                <a:ea typeface="HGP明朝E" pitchFamily="18" charset="-128"/>
                <a:cs typeface="Times New Roman" pitchFamily="18" charset="0"/>
              </a:rPr>
              <a:t>（中丸均卿・濱一衛</a:t>
            </a:r>
            <a:r>
              <a:rPr lang="en-US" altLang="ja-JP" sz="2400" dirty="0">
                <a:solidFill>
                  <a:schemeClr val="tx2"/>
                </a:solidFill>
                <a:latin typeface="HGP明朝E" pitchFamily="18" charset="-128"/>
                <a:ea typeface="HGP明朝E" pitchFamily="18" charset="-128"/>
                <a:cs typeface="Times New Roman" pitchFamily="18" charset="0"/>
              </a:rPr>
              <a:t>『</a:t>
            </a:r>
            <a:r>
              <a:rPr lang="ja-JP" altLang="en-US" sz="2400" dirty="0">
                <a:solidFill>
                  <a:schemeClr val="tx2"/>
                </a:solidFill>
                <a:latin typeface="HGP明朝E" pitchFamily="18" charset="-128"/>
                <a:ea typeface="HGP明朝E" pitchFamily="18" charset="-128"/>
                <a:cs typeface="Times New Roman" pitchFamily="18" charset="0"/>
              </a:rPr>
              <a:t>北平的中国戯</a:t>
            </a:r>
            <a:r>
              <a:rPr lang="en-US" altLang="ja-JP" sz="2400" dirty="0">
                <a:solidFill>
                  <a:schemeClr val="tx2"/>
                </a:solidFill>
                <a:latin typeface="HGP明朝E" pitchFamily="18" charset="-128"/>
                <a:ea typeface="HGP明朝E" pitchFamily="18" charset="-128"/>
                <a:cs typeface="Times New Roman" pitchFamily="18" charset="0"/>
              </a:rPr>
              <a:t>』</a:t>
            </a:r>
            <a:r>
              <a:rPr lang="ja-JP" altLang="en-US" sz="2400" dirty="0">
                <a:solidFill>
                  <a:schemeClr val="tx2"/>
                </a:solidFill>
                <a:latin typeface="HGP明朝E" pitchFamily="18" charset="-128"/>
                <a:ea typeface="HGP明朝E" pitchFamily="18" charset="-128"/>
                <a:cs typeface="Times New Roman" pitchFamily="18" charset="0"/>
              </a:rPr>
              <a:t>東京：秋豊園，</a:t>
            </a:r>
            <a:r>
              <a:rPr lang="en-US" altLang="ja-JP" sz="2400" dirty="0">
                <a:solidFill>
                  <a:schemeClr val="tx2"/>
                </a:solidFill>
                <a:latin typeface="HGP明朝E" pitchFamily="18" charset="-128"/>
                <a:ea typeface="HGP明朝E" pitchFamily="18" charset="-128"/>
                <a:cs typeface="Times New Roman" pitchFamily="18" charset="0"/>
              </a:rPr>
              <a:t>1936</a:t>
            </a:r>
            <a:r>
              <a:rPr lang="ja-JP" altLang="en-US" sz="2400" dirty="0">
                <a:solidFill>
                  <a:schemeClr val="tx2"/>
                </a:solidFill>
                <a:latin typeface="HGP明朝E" pitchFamily="18" charset="-128"/>
                <a:ea typeface="HGP明朝E" pitchFamily="18" charset="-128"/>
                <a:cs typeface="Times New Roman" pitchFamily="18" charset="0"/>
              </a:rPr>
              <a:t>）</a:t>
            </a:r>
            <a:r>
              <a:rPr lang="ja-JP" altLang="en-US" sz="2400" dirty="0">
                <a:solidFill>
                  <a:schemeClr val="tx2"/>
                </a:solidFill>
                <a:latin typeface="HGP明朝E" pitchFamily="18" charset="-128"/>
                <a:ea typeface="HGP明朝E" pitchFamily="18" charset="-128"/>
              </a:rPr>
              <a:t> </a:t>
            </a:r>
          </a:p>
        </p:txBody>
      </p:sp>
    </p:spTree>
    <p:extLst>
      <p:ext uri="{BB962C8B-B14F-4D97-AF65-F5344CB8AC3E}">
        <p14:creationId xmlns:p14="http://schemas.microsoft.com/office/powerpoint/2010/main" val="435457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コンテンツ プレースホルダ 3" descr="7604.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500188" y="2000250"/>
            <a:ext cx="6115050" cy="4525963"/>
          </a:xfrm>
        </p:spPr>
      </p:pic>
      <p:sp>
        <p:nvSpPr>
          <p:cNvPr id="16386" name="タイトル 1"/>
          <p:cNvSpPr>
            <a:spLocks noGrp="1"/>
          </p:cNvSpPr>
          <p:nvPr>
            <p:ph type="title"/>
          </p:nvPr>
        </p:nvSpPr>
        <p:spPr>
          <a:xfrm>
            <a:off x="467544" y="260648"/>
            <a:ext cx="8258175" cy="1571625"/>
          </a:xfrm>
        </p:spPr>
        <p:txBody>
          <a:bodyPr/>
          <a:lstStyle/>
          <a:p>
            <a:r>
              <a:rPr lang="ja-JP" altLang="en-US" sz="3600" dirty="0" smtClean="0">
                <a:latin typeface="HGP明朝E" pitchFamily="18" charset="-128"/>
                <a:ea typeface="HGP明朝E" pitchFamily="18" charset="-128"/>
              </a:rPr>
              <a:t>同じ広和楼の鉛活版刷り戯単</a:t>
            </a:r>
            <a:r>
              <a:rPr lang="en-US" altLang="zh-TW" sz="3200" dirty="0" smtClean="0">
                <a:latin typeface="HGP明朝E" pitchFamily="18" charset="-128"/>
                <a:ea typeface="HGP明朝E" pitchFamily="18" charset="-128"/>
              </a:rPr>
              <a:t/>
            </a:r>
            <a:br>
              <a:rPr lang="en-US" altLang="zh-TW" sz="3200" dirty="0" smtClean="0">
                <a:latin typeface="HGP明朝E" pitchFamily="18" charset="-128"/>
                <a:ea typeface="HGP明朝E" pitchFamily="18" charset="-128"/>
              </a:rPr>
            </a:br>
            <a:r>
              <a:rPr lang="en-US" altLang="zh-TW" sz="3200" dirty="0" smtClean="0">
                <a:latin typeface="HGP明朝E" pitchFamily="18" charset="-128"/>
                <a:ea typeface="HGP明朝E" pitchFamily="18" charset="-128"/>
              </a:rPr>
              <a:t>1936</a:t>
            </a:r>
            <a:r>
              <a:rPr lang="zh-TW" altLang="en-US" sz="3200" dirty="0" smtClean="0">
                <a:latin typeface="HGP明朝E" pitchFamily="18" charset="-128"/>
                <a:ea typeface="HGP明朝E" pitchFamily="18" charset="-128"/>
              </a:rPr>
              <a:t>年</a:t>
            </a:r>
            <a:r>
              <a:rPr lang="en-US" altLang="zh-CN" sz="3200" dirty="0" smtClean="0">
                <a:latin typeface="HGP明朝E" pitchFamily="18" charset="-128"/>
                <a:ea typeface="HGP明朝E" pitchFamily="18" charset="-128"/>
              </a:rPr>
              <a:t>2</a:t>
            </a:r>
            <a:r>
              <a:rPr lang="zh-TW" altLang="en-US" sz="3200" dirty="0" smtClean="0">
                <a:latin typeface="HGP明朝E" pitchFamily="18" charset="-128"/>
                <a:ea typeface="HGP明朝E" pitchFamily="18" charset="-128"/>
              </a:rPr>
              <a:t>月</a:t>
            </a:r>
            <a:r>
              <a:rPr lang="en-US" altLang="zh-TW" sz="3200" dirty="0" smtClean="0">
                <a:latin typeface="HGP明朝E" pitchFamily="18" charset="-128"/>
                <a:ea typeface="HGP明朝E" pitchFamily="18" charset="-128"/>
              </a:rPr>
              <a:t>12</a:t>
            </a:r>
            <a:r>
              <a:rPr lang="zh-TW" altLang="en-US" sz="3200" dirty="0" smtClean="0">
                <a:latin typeface="HGP明朝E" pitchFamily="18" charset="-128"/>
                <a:ea typeface="HGP明朝E" pitchFamily="18" charset="-128"/>
              </a:rPr>
              <a:t>日</a:t>
            </a:r>
            <a:r>
              <a:rPr lang="zh-CN" altLang="en-US" sz="3200" dirty="0" smtClean="0">
                <a:latin typeface="HGP明朝E" pitchFamily="18" charset="-128"/>
                <a:ea typeface="HGP明朝E" pitchFamily="18" charset="-128"/>
              </a:rPr>
              <a:t> </a:t>
            </a:r>
            <a:r>
              <a:rPr lang="ja-JP" altLang="en-US" sz="3200" dirty="0" smtClean="0">
                <a:latin typeface="HGP明朝E" pitchFamily="18" charset="-128"/>
                <a:ea typeface="HGP明朝E" pitchFamily="18" charset="-128"/>
              </a:rPr>
              <a:t>広</a:t>
            </a:r>
            <a:r>
              <a:rPr lang="zh-CN" altLang="en-US" sz="3200" dirty="0" smtClean="0">
                <a:latin typeface="HGP明朝E" pitchFamily="18" charset="-128"/>
                <a:ea typeface="HGP明朝E" pitchFamily="18" charset="-128"/>
              </a:rPr>
              <a:t>和楼</a:t>
            </a:r>
            <a:r>
              <a:rPr lang="zh-TW" altLang="en-US" sz="2400" dirty="0" smtClean="0">
                <a:latin typeface="HGP明朝E" pitchFamily="18" charset="-128"/>
                <a:ea typeface="HGP明朝E" pitchFamily="18" charset="-128"/>
              </a:rPr>
              <a:t/>
            </a:r>
            <a:br>
              <a:rPr lang="zh-TW" altLang="en-US" sz="2400" dirty="0" smtClean="0">
                <a:latin typeface="HGP明朝E" pitchFamily="18" charset="-128"/>
                <a:ea typeface="HGP明朝E" pitchFamily="18" charset="-128"/>
              </a:rPr>
            </a:br>
            <a:r>
              <a:rPr lang="en-US" altLang="zh-TW" sz="2400" dirty="0" smtClean="0">
                <a:latin typeface="HGP明朝E" pitchFamily="18" charset="-128"/>
                <a:ea typeface="HGP明朝E" pitchFamily="18" charset="-128"/>
              </a:rPr>
              <a:t>22.9×31.2cm</a:t>
            </a:r>
            <a:r>
              <a:rPr lang="zh-CN" altLang="en-US" sz="2400" dirty="0" smtClean="0">
                <a:latin typeface="HGP明朝E" pitchFamily="18" charset="-128"/>
                <a:ea typeface="HGP明朝E" pitchFamily="18" charset="-128"/>
              </a:rPr>
              <a:t>（</a:t>
            </a:r>
            <a:r>
              <a:rPr lang="ja-JP" altLang="en-US" sz="2400" dirty="0" smtClean="0">
                <a:latin typeface="HGP明朝E" pitchFamily="18" charset="-128"/>
                <a:ea typeface="HGP明朝E" pitchFamily="18" charset="-128"/>
              </a:rPr>
              <a:t>浜文庫</a:t>
            </a:r>
            <a:r>
              <a:rPr lang="zh-TW" altLang="en-US" sz="2400" dirty="0" smtClean="0">
                <a:latin typeface="HGP明朝E" pitchFamily="18" charset="-128"/>
                <a:ea typeface="HGP明朝E" pitchFamily="18" charset="-128"/>
              </a:rPr>
              <a:t>／集</a:t>
            </a:r>
            <a:r>
              <a:rPr lang="en-US" altLang="zh-TW" sz="2400" dirty="0" smtClean="0">
                <a:latin typeface="HGP明朝E" pitchFamily="18" charset="-128"/>
                <a:ea typeface="HGP明朝E" pitchFamily="18" charset="-128"/>
              </a:rPr>
              <a:t>181</a:t>
            </a:r>
            <a:r>
              <a:rPr lang="zh-TW" altLang="en-US" sz="2400" dirty="0" smtClean="0">
                <a:latin typeface="HGP明朝E" pitchFamily="18" charset="-128"/>
                <a:ea typeface="HGP明朝E" pitchFamily="18" charset="-128"/>
              </a:rPr>
              <a:t>／</a:t>
            </a:r>
            <a:r>
              <a:rPr lang="en-US" altLang="zh-TW" sz="2400" dirty="0" smtClean="0">
                <a:latin typeface="HGP明朝E" pitchFamily="18" charset="-128"/>
                <a:ea typeface="HGP明朝E" pitchFamily="18" charset="-128"/>
              </a:rPr>
              <a:t>80) </a:t>
            </a:r>
            <a:endParaRPr lang="ja-JP" altLang="en-US" sz="2400" dirty="0" smtClean="0">
              <a:latin typeface="HGP明朝E" pitchFamily="18" charset="-128"/>
              <a:ea typeface="HGP明朝E" pitchFamily="18" charset="-128"/>
            </a:endParaRPr>
          </a:p>
        </p:txBody>
      </p:sp>
    </p:spTree>
    <p:extLst>
      <p:ext uri="{BB962C8B-B14F-4D97-AF65-F5344CB8AC3E}">
        <p14:creationId xmlns:p14="http://schemas.microsoft.com/office/powerpoint/2010/main" val="2768765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コンテンツ プレースホルダ 3" descr="7605.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285875" y="1928813"/>
            <a:ext cx="6565900" cy="4525962"/>
          </a:xfrm>
        </p:spPr>
      </p:pic>
      <p:sp>
        <p:nvSpPr>
          <p:cNvPr id="17410" name="タイトル 1"/>
          <p:cNvSpPr>
            <a:spLocks noGrp="1"/>
          </p:cNvSpPr>
          <p:nvPr>
            <p:ph type="title"/>
          </p:nvPr>
        </p:nvSpPr>
        <p:spPr>
          <a:xfrm>
            <a:off x="457200" y="274638"/>
            <a:ext cx="8229600" cy="1511300"/>
          </a:xfrm>
        </p:spPr>
        <p:txBody>
          <a:bodyPr/>
          <a:lstStyle/>
          <a:p>
            <a:r>
              <a:rPr lang="zh-CN" altLang="en-US" sz="3600" dirty="0" smtClean="0">
                <a:latin typeface="HGP明朝E" pitchFamily="18" charset="-128"/>
                <a:ea typeface="HGP明朝E" pitchFamily="18" charset="-128"/>
              </a:rPr>
              <a:t>日本</a:t>
            </a:r>
            <a:r>
              <a:rPr lang="ja-JP" altLang="en-US" sz="3600" dirty="0" smtClean="0">
                <a:latin typeface="HGP明朝E" pitchFamily="18" charset="-128"/>
                <a:ea typeface="HGP明朝E" pitchFamily="18" charset="-128"/>
              </a:rPr>
              <a:t>占領</a:t>
            </a:r>
            <a:r>
              <a:rPr lang="zh-CN" altLang="en-US" sz="3600" dirty="0" smtClean="0">
                <a:latin typeface="HGP明朝E" pitchFamily="18" charset="-128"/>
                <a:ea typeface="HGP明朝E" pitchFamily="18" charset="-128"/>
              </a:rPr>
              <a:t>期</a:t>
            </a:r>
            <a:r>
              <a:rPr lang="ja-JP" altLang="en-US" sz="3600" dirty="0" err="1" smtClean="0">
                <a:latin typeface="HGP明朝E" pitchFamily="18" charset="-128"/>
                <a:ea typeface="HGP明朝E" pitchFamily="18" charset="-128"/>
              </a:rPr>
              <a:t>の</a:t>
            </a:r>
            <a:r>
              <a:rPr lang="ja-JP" altLang="en-US" sz="3600" dirty="0" err="1">
                <a:latin typeface="HGP明朝E" pitchFamily="18" charset="-128"/>
                <a:ea typeface="HGP明朝E" pitchFamily="18" charset="-128"/>
              </a:rPr>
              <a:t>戯</a:t>
            </a:r>
            <a:r>
              <a:rPr lang="ja-JP" altLang="en-US" sz="3600" dirty="0">
                <a:latin typeface="HGP明朝E" pitchFamily="18" charset="-128"/>
                <a:ea typeface="HGP明朝E" pitchFamily="18" charset="-128"/>
              </a:rPr>
              <a:t>単</a:t>
            </a:r>
            <a:r>
              <a:rPr lang="zh-CN" altLang="en-US" sz="3600" dirty="0" smtClean="0">
                <a:latin typeface="HGP明朝E" pitchFamily="18" charset="-128"/>
                <a:ea typeface="HGP明朝E" pitchFamily="18" charset="-128"/>
              </a:rPr>
              <a:t>（</a:t>
            </a:r>
            <a:r>
              <a:rPr lang="ja-JP" altLang="en-US" sz="3600" dirty="0" smtClean="0">
                <a:latin typeface="HGP明朝E" pitchFamily="18" charset="-128"/>
                <a:ea typeface="HGP明朝E" pitchFamily="18" charset="-128"/>
              </a:rPr>
              <a:t>戯報</a:t>
            </a:r>
            <a:r>
              <a:rPr lang="zh-CN" altLang="en-US" sz="3600" dirty="0" smtClean="0">
                <a:latin typeface="HGP明朝E" pitchFamily="18" charset="-128"/>
                <a:ea typeface="HGP明朝E" pitchFamily="18" charset="-128"/>
              </a:rPr>
              <a:t>）</a:t>
            </a:r>
            <a:r>
              <a:rPr lang="en-US" altLang="zh-CN" sz="3600" dirty="0" smtClean="0">
                <a:latin typeface="HGP明朝E" pitchFamily="18" charset="-128"/>
                <a:ea typeface="HGP明朝E" pitchFamily="18" charset="-128"/>
              </a:rPr>
              <a:t/>
            </a:r>
            <a:br>
              <a:rPr lang="en-US" altLang="zh-CN" sz="3600" dirty="0" smtClean="0">
                <a:latin typeface="HGP明朝E" pitchFamily="18" charset="-128"/>
                <a:ea typeface="HGP明朝E" pitchFamily="18" charset="-128"/>
              </a:rPr>
            </a:br>
            <a:r>
              <a:rPr lang="en-US" altLang="zh-CN" sz="3200" dirty="0" smtClean="0">
                <a:latin typeface="HGP明朝E" pitchFamily="18" charset="-128"/>
                <a:ea typeface="HGP明朝E" pitchFamily="18" charset="-128"/>
              </a:rPr>
              <a:t>1939</a:t>
            </a:r>
            <a:r>
              <a:rPr lang="zh-CN" altLang="en-US" sz="3200" dirty="0" smtClean="0">
                <a:latin typeface="HGP明朝E" pitchFamily="18" charset="-128"/>
                <a:ea typeface="HGP明朝E" pitchFamily="18" charset="-128"/>
              </a:rPr>
              <a:t>年</a:t>
            </a:r>
            <a:r>
              <a:rPr lang="en-US" altLang="zh-CN" sz="3200" dirty="0" smtClean="0">
                <a:latin typeface="HGP明朝E" pitchFamily="18" charset="-128"/>
                <a:ea typeface="HGP明朝E" pitchFamily="18" charset="-128"/>
              </a:rPr>
              <a:t>2</a:t>
            </a:r>
            <a:r>
              <a:rPr lang="zh-CN" altLang="en-US" sz="3200" dirty="0" smtClean="0">
                <a:latin typeface="HGP明朝E" pitchFamily="18" charset="-128"/>
                <a:ea typeface="HGP明朝E" pitchFamily="18" charset="-128"/>
              </a:rPr>
              <a:t>月</a:t>
            </a:r>
            <a:r>
              <a:rPr lang="en-US" altLang="zh-CN" sz="3200" dirty="0" smtClean="0">
                <a:latin typeface="HGP明朝E" pitchFamily="18" charset="-128"/>
                <a:ea typeface="HGP明朝E" pitchFamily="18" charset="-128"/>
              </a:rPr>
              <a:t>22</a:t>
            </a:r>
            <a:r>
              <a:rPr lang="zh-CN" altLang="en-US" sz="3200" dirty="0" smtClean="0">
                <a:latin typeface="HGP明朝E" pitchFamily="18" charset="-128"/>
                <a:ea typeface="HGP明朝E" pitchFamily="18" charset="-128"/>
              </a:rPr>
              <a:t>日 新新大</a:t>
            </a:r>
            <a:r>
              <a:rPr lang="ja-JP" altLang="en-US" sz="3200" dirty="0" smtClean="0">
                <a:latin typeface="HGP明朝E" pitchFamily="18" charset="-128"/>
                <a:ea typeface="HGP明朝E" pitchFamily="18" charset="-128"/>
              </a:rPr>
              <a:t>戯</a:t>
            </a:r>
            <a:r>
              <a:rPr lang="zh-CN" altLang="en-US" sz="3200" dirty="0" smtClean="0">
                <a:latin typeface="HGP明朝E" pitchFamily="18" charset="-128"/>
                <a:ea typeface="HGP明朝E" pitchFamily="18" charset="-128"/>
              </a:rPr>
              <a:t>院</a:t>
            </a:r>
            <a:r>
              <a:rPr lang="en-US" altLang="zh-CN" sz="3200" dirty="0" smtClean="0">
                <a:latin typeface="HGP明朝E" pitchFamily="18" charset="-128"/>
                <a:ea typeface="HGP明朝E" pitchFamily="18" charset="-128"/>
              </a:rPr>
              <a:t/>
            </a:r>
            <a:br>
              <a:rPr lang="en-US" altLang="zh-CN" sz="3200" dirty="0" smtClean="0">
                <a:latin typeface="HGP明朝E" pitchFamily="18" charset="-128"/>
                <a:ea typeface="HGP明朝E" pitchFamily="18" charset="-128"/>
              </a:rPr>
            </a:br>
            <a:r>
              <a:rPr lang="zh-CN" altLang="en-US" sz="2400" dirty="0" smtClean="0">
                <a:latin typeface="HGP明朝E" pitchFamily="18" charset="-128"/>
                <a:ea typeface="HGP明朝E" pitchFamily="18" charset="-128"/>
              </a:rPr>
              <a:t>（未整理）</a:t>
            </a:r>
            <a:endParaRPr lang="ja-JP" altLang="en-US" sz="3600" dirty="0" smtClean="0">
              <a:latin typeface="HGP明朝E" pitchFamily="18" charset="-128"/>
              <a:ea typeface="HGP明朝E" pitchFamily="18" charset="-128"/>
            </a:endParaRPr>
          </a:p>
        </p:txBody>
      </p:sp>
    </p:spTree>
    <p:extLst>
      <p:ext uri="{BB962C8B-B14F-4D97-AF65-F5344CB8AC3E}">
        <p14:creationId xmlns:p14="http://schemas.microsoft.com/office/powerpoint/2010/main" val="2086766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コンテンツ プレースホルダ 3" descr="7606.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285875" y="1928813"/>
            <a:ext cx="6569075" cy="4525962"/>
          </a:xfrm>
        </p:spPr>
      </p:pic>
      <p:sp>
        <p:nvSpPr>
          <p:cNvPr id="18434" name="タイトル 1"/>
          <p:cNvSpPr>
            <a:spLocks noGrp="1"/>
          </p:cNvSpPr>
          <p:nvPr>
            <p:ph type="title"/>
          </p:nvPr>
        </p:nvSpPr>
        <p:spPr>
          <a:xfrm>
            <a:off x="457200" y="274638"/>
            <a:ext cx="8229600" cy="1582737"/>
          </a:xfrm>
        </p:spPr>
        <p:txBody>
          <a:bodyPr/>
          <a:lstStyle/>
          <a:p>
            <a:r>
              <a:rPr lang="zh-CN" altLang="en-US" sz="3600" dirty="0">
                <a:solidFill>
                  <a:schemeClr val="bg1"/>
                </a:solidFill>
                <a:latin typeface="HGP明朝E" pitchFamily="18" charset="-128"/>
                <a:ea typeface="HGP明朝E" pitchFamily="18" charset="-128"/>
              </a:rPr>
              <a:t>日本</a:t>
            </a:r>
            <a:r>
              <a:rPr lang="ja-JP" altLang="en-US" sz="3600" dirty="0">
                <a:solidFill>
                  <a:schemeClr val="bg1"/>
                </a:solidFill>
                <a:latin typeface="HGP明朝E" pitchFamily="18" charset="-128"/>
                <a:ea typeface="HGP明朝E" pitchFamily="18" charset="-128"/>
              </a:rPr>
              <a:t>占領</a:t>
            </a:r>
            <a:r>
              <a:rPr lang="zh-CN" altLang="en-US" sz="3600" dirty="0">
                <a:solidFill>
                  <a:schemeClr val="bg1"/>
                </a:solidFill>
                <a:latin typeface="HGP明朝E" pitchFamily="18" charset="-128"/>
                <a:ea typeface="HGP明朝E" pitchFamily="18" charset="-128"/>
              </a:rPr>
              <a:t>期</a:t>
            </a:r>
            <a:r>
              <a:rPr lang="ja-JP" altLang="en-US" sz="3600" dirty="0" err="1">
                <a:solidFill>
                  <a:schemeClr val="bg1"/>
                </a:solidFill>
                <a:latin typeface="HGP明朝E" pitchFamily="18" charset="-128"/>
                <a:ea typeface="HGP明朝E" pitchFamily="18" charset="-128"/>
              </a:rPr>
              <a:t>の戯</a:t>
            </a:r>
            <a:r>
              <a:rPr lang="ja-JP" altLang="en-US" sz="3600" dirty="0">
                <a:solidFill>
                  <a:schemeClr val="bg1"/>
                </a:solidFill>
                <a:latin typeface="HGP明朝E" pitchFamily="18" charset="-128"/>
                <a:ea typeface="HGP明朝E" pitchFamily="18" charset="-128"/>
              </a:rPr>
              <a:t>単</a:t>
            </a:r>
            <a:r>
              <a:rPr lang="zh-CN" altLang="en-US" sz="3600" dirty="0">
                <a:solidFill>
                  <a:schemeClr val="bg1"/>
                </a:solidFill>
                <a:latin typeface="HGP明朝E" pitchFamily="18" charset="-128"/>
                <a:ea typeface="HGP明朝E" pitchFamily="18" charset="-128"/>
              </a:rPr>
              <a:t>（</a:t>
            </a:r>
            <a:r>
              <a:rPr lang="ja-JP" altLang="en-US" sz="3600" dirty="0">
                <a:solidFill>
                  <a:schemeClr val="bg1"/>
                </a:solidFill>
                <a:latin typeface="HGP明朝E" pitchFamily="18" charset="-128"/>
                <a:ea typeface="HGP明朝E" pitchFamily="18" charset="-128"/>
              </a:rPr>
              <a:t>戯報</a:t>
            </a:r>
            <a:r>
              <a:rPr lang="zh-CN" altLang="en-US" sz="3600" dirty="0">
                <a:solidFill>
                  <a:schemeClr val="bg1"/>
                </a:solidFill>
                <a:latin typeface="HGP明朝E" pitchFamily="18" charset="-128"/>
                <a:ea typeface="HGP明朝E" pitchFamily="18" charset="-128"/>
              </a:rPr>
              <a:t>）</a:t>
            </a:r>
            <a:r>
              <a:rPr lang="en-US" altLang="zh-CN" sz="3600" dirty="0">
                <a:solidFill>
                  <a:schemeClr val="bg1"/>
                </a:solidFill>
                <a:latin typeface="HGP明朝E" pitchFamily="18" charset="-128"/>
                <a:ea typeface="HGP明朝E" pitchFamily="18" charset="-128"/>
              </a:rPr>
              <a:t/>
            </a:r>
            <a:br>
              <a:rPr lang="en-US" altLang="zh-CN" sz="3600" dirty="0">
                <a:solidFill>
                  <a:schemeClr val="bg1"/>
                </a:solidFill>
                <a:latin typeface="HGP明朝E" pitchFamily="18" charset="-128"/>
                <a:ea typeface="HGP明朝E" pitchFamily="18" charset="-128"/>
              </a:rPr>
            </a:br>
            <a:r>
              <a:rPr lang="en-US" altLang="zh-CN" sz="3200" dirty="0">
                <a:solidFill>
                  <a:schemeClr val="bg1"/>
                </a:solidFill>
                <a:latin typeface="HGP明朝E" pitchFamily="18" charset="-128"/>
                <a:ea typeface="HGP明朝E" pitchFamily="18" charset="-128"/>
              </a:rPr>
              <a:t>1939</a:t>
            </a:r>
            <a:r>
              <a:rPr lang="zh-CN" altLang="en-US" sz="3200" dirty="0">
                <a:solidFill>
                  <a:schemeClr val="bg1"/>
                </a:solidFill>
                <a:latin typeface="HGP明朝E" pitchFamily="18" charset="-128"/>
                <a:ea typeface="HGP明朝E" pitchFamily="18" charset="-128"/>
              </a:rPr>
              <a:t>年</a:t>
            </a:r>
            <a:r>
              <a:rPr lang="en-US" altLang="zh-CN" sz="3200" dirty="0">
                <a:solidFill>
                  <a:schemeClr val="bg1"/>
                </a:solidFill>
                <a:latin typeface="HGP明朝E" pitchFamily="18" charset="-128"/>
                <a:ea typeface="HGP明朝E" pitchFamily="18" charset="-128"/>
              </a:rPr>
              <a:t>2</a:t>
            </a:r>
            <a:r>
              <a:rPr lang="zh-CN" altLang="en-US" sz="3200" dirty="0">
                <a:solidFill>
                  <a:schemeClr val="bg1"/>
                </a:solidFill>
                <a:latin typeface="HGP明朝E" pitchFamily="18" charset="-128"/>
                <a:ea typeface="HGP明朝E" pitchFamily="18" charset="-128"/>
              </a:rPr>
              <a:t>月</a:t>
            </a:r>
            <a:r>
              <a:rPr lang="en-US" altLang="zh-CN" sz="3200" dirty="0">
                <a:solidFill>
                  <a:schemeClr val="bg1"/>
                </a:solidFill>
                <a:latin typeface="HGP明朝E" pitchFamily="18" charset="-128"/>
                <a:ea typeface="HGP明朝E" pitchFamily="18" charset="-128"/>
              </a:rPr>
              <a:t>22</a:t>
            </a:r>
            <a:r>
              <a:rPr lang="zh-CN" altLang="en-US" sz="3200" dirty="0">
                <a:solidFill>
                  <a:schemeClr val="bg1"/>
                </a:solidFill>
                <a:latin typeface="HGP明朝E" pitchFamily="18" charset="-128"/>
                <a:ea typeface="HGP明朝E" pitchFamily="18" charset="-128"/>
              </a:rPr>
              <a:t>日 新新大</a:t>
            </a:r>
            <a:r>
              <a:rPr lang="ja-JP" altLang="en-US" sz="3200" dirty="0" smtClean="0">
                <a:solidFill>
                  <a:schemeClr val="bg1"/>
                </a:solidFill>
                <a:latin typeface="HGP明朝E" pitchFamily="18" charset="-128"/>
                <a:ea typeface="HGP明朝E" pitchFamily="18" charset="-128"/>
              </a:rPr>
              <a:t>戯</a:t>
            </a:r>
            <a:r>
              <a:rPr lang="zh-CN" altLang="en-US" sz="3200" dirty="0" smtClean="0">
                <a:solidFill>
                  <a:schemeClr val="bg1"/>
                </a:solidFill>
                <a:latin typeface="HGP明朝E" pitchFamily="18" charset="-128"/>
                <a:ea typeface="HGP明朝E" pitchFamily="18" charset="-128"/>
              </a:rPr>
              <a:t>院</a:t>
            </a:r>
            <a:r>
              <a:rPr lang="ja-JP" altLang="en-US" sz="2400" dirty="0" smtClean="0">
                <a:solidFill>
                  <a:schemeClr val="bg1"/>
                </a:solidFill>
                <a:latin typeface="HGP明朝E" pitchFamily="18" charset="-128"/>
                <a:ea typeface="HGP明朝E" pitchFamily="18" charset="-128"/>
              </a:rPr>
              <a:t>（裏面）</a:t>
            </a:r>
            <a:r>
              <a:rPr lang="en-US" altLang="zh-CN" sz="2400" dirty="0">
                <a:solidFill>
                  <a:schemeClr val="bg1"/>
                </a:solidFill>
                <a:latin typeface="HGP明朝E" pitchFamily="18" charset="-128"/>
                <a:ea typeface="HGP明朝E" pitchFamily="18" charset="-128"/>
              </a:rPr>
              <a:t/>
            </a:r>
            <a:br>
              <a:rPr lang="en-US" altLang="zh-CN" sz="2400" dirty="0">
                <a:solidFill>
                  <a:schemeClr val="bg1"/>
                </a:solidFill>
                <a:latin typeface="HGP明朝E" pitchFamily="18" charset="-128"/>
                <a:ea typeface="HGP明朝E" pitchFamily="18" charset="-128"/>
              </a:rPr>
            </a:br>
            <a:r>
              <a:rPr lang="zh-CN" altLang="en-US" sz="2400" dirty="0">
                <a:solidFill>
                  <a:schemeClr val="bg1"/>
                </a:solidFill>
                <a:latin typeface="HGP明朝E" pitchFamily="18" charset="-128"/>
                <a:ea typeface="HGP明朝E" pitchFamily="18" charset="-128"/>
              </a:rPr>
              <a:t>（未整理）</a:t>
            </a:r>
            <a:endParaRPr lang="ja-JP" altLang="en-US" sz="2800" dirty="0" smtClean="0">
              <a:solidFill>
                <a:schemeClr val="bg1"/>
              </a:solidFill>
              <a:latin typeface="HGP明朝E" pitchFamily="18" charset="-128"/>
              <a:ea typeface="HGP明朝E" pitchFamily="18" charset="-128"/>
            </a:endParaRPr>
          </a:p>
        </p:txBody>
      </p:sp>
    </p:spTree>
    <p:extLst>
      <p:ext uri="{BB962C8B-B14F-4D97-AF65-F5344CB8AC3E}">
        <p14:creationId xmlns:p14="http://schemas.microsoft.com/office/powerpoint/2010/main" val="1357669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 2"/>
          <p:cNvSpPr>
            <a:spLocks noGrp="1"/>
          </p:cNvSpPr>
          <p:nvPr>
            <p:ph idx="1"/>
          </p:nvPr>
        </p:nvSpPr>
        <p:spPr>
          <a:xfrm>
            <a:off x="467544" y="620688"/>
            <a:ext cx="8229600" cy="5289451"/>
          </a:xfrm>
        </p:spPr>
        <p:txBody>
          <a:bodyPr/>
          <a:lstStyle/>
          <a:p>
            <a:pPr algn="ctr">
              <a:buFont typeface="Arial" charset="0"/>
              <a:buNone/>
            </a:pPr>
            <a:r>
              <a:rPr lang="ja-JP" altLang="en-US" sz="4400" dirty="0" smtClean="0">
                <a:solidFill>
                  <a:schemeClr val="bg1"/>
                </a:solidFill>
              </a:rPr>
              <a:t>濱文庫の唱本</a:t>
            </a:r>
            <a:endParaRPr lang="en-US" altLang="zh-CN" sz="4400" dirty="0" smtClean="0">
              <a:solidFill>
                <a:schemeClr val="bg1"/>
              </a:solidFill>
            </a:endParaRPr>
          </a:p>
          <a:p>
            <a:pPr>
              <a:buFont typeface="Arial" charset="0"/>
              <a:buNone/>
            </a:pPr>
            <a:endParaRPr lang="en-US" altLang="zh-CN" dirty="0" smtClean="0">
              <a:latin typeface="SimHei" pitchFamily="2" charset="-122"/>
              <a:ea typeface="SimHei" pitchFamily="2" charset="-122"/>
            </a:endParaRPr>
          </a:p>
          <a:p>
            <a:endParaRPr lang="en-US" altLang="ja-JP" sz="4000" dirty="0" smtClean="0">
              <a:latin typeface="ＭＳ Ｐゴシック" pitchFamily="50" charset="-128"/>
              <a:ea typeface="ＭＳ Ｐゴシック" pitchFamily="50" charset="-128"/>
            </a:endParaRPr>
          </a:p>
          <a:p>
            <a:r>
              <a:rPr lang="ja-JP" altLang="en-US" sz="4000" dirty="0" smtClean="0">
                <a:latin typeface="HGP明朝E" pitchFamily="18" charset="-128"/>
                <a:ea typeface="HGP明朝E" pitchFamily="18" charset="-128"/>
              </a:rPr>
              <a:t>光緒</a:t>
            </a:r>
            <a:r>
              <a:rPr lang="en-US" altLang="zh-CN" sz="4000" dirty="0" smtClean="0">
                <a:latin typeface="HGP明朝E" pitchFamily="18" charset="-128"/>
                <a:ea typeface="HGP明朝E" pitchFamily="18" charset="-128"/>
              </a:rPr>
              <a:t>8</a:t>
            </a:r>
            <a:r>
              <a:rPr lang="zh-CN" altLang="en-US" sz="4000" dirty="0" smtClean="0">
                <a:latin typeface="HGP明朝E" pitchFamily="18" charset="-128"/>
                <a:ea typeface="HGP明朝E" pitchFamily="18" charset="-128"/>
              </a:rPr>
              <a:t>年</a:t>
            </a:r>
            <a:r>
              <a:rPr lang="ja-JP" altLang="en-US" sz="4000" dirty="0" smtClean="0">
                <a:latin typeface="HGP明朝E" pitchFamily="18" charset="-128"/>
                <a:ea typeface="HGP明朝E" pitchFamily="18" charset="-128"/>
              </a:rPr>
              <a:t>～</a:t>
            </a:r>
            <a:r>
              <a:rPr lang="zh-CN" altLang="en-US" sz="4000" dirty="0" smtClean="0">
                <a:latin typeface="HGP明朝E" pitchFamily="18" charset="-128"/>
                <a:ea typeface="HGP明朝E" pitchFamily="18" charset="-128"/>
              </a:rPr>
              <a:t>民国</a:t>
            </a:r>
            <a:r>
              <a:rPr lang="en-US" altLang="zh-CN" sz="4000" dirty="0" smtClean="0">
                <a:latin typeface="HGP明朝E" pitchFamily="18" charset="-128"/>
                <a:ea typeface="HGP明朝E" pitchFamily="18" charset="-128"/>
              </a:rPr>
              <a:t>24</a:t>
            </a:r>
            <a:r>
              <a:rPr lang="zh-CN" altLang="en-US" sz="4000" dirty="0" smtClean="0">
                <a:latin typeface="HGP明朝E" pitchFamily="18" charset="-128"/>
                <a:ea typeface="HGP明朝E" pitchFamily="18" charset="-128"/>
              </a:rPr>
              <a:t>年，木刻、石印、</a:t>
            </a:r>
            <a:r>
              <a:rPr lang="ja-JP" altLang="en-US" sz="4000" dirty="0" smtClean="0">
                <a:latin typeface="HGP明朝E" pitchFamily="18" charset="-128"/>
                <a:ea typeface="HGP明朝E" pitchFamily="18" charset="-128"/>
              </a:rPr>
              <a:t>鉛</a:t>
            </a:r>
            <a:r>
              <a:rPr lang="zh-CN" altLang="en-US" sz="4000" dirty="0" smtClean="0">
                <a:latin typeface="HGP明朝E" pitchFamily="18" charset="-128"/>
                <a:ea typeface="HGP明朝E" pitchFamily="18" charset="-128"/>
              </a:rPr>
              <a:t>字排印</a:t>
            </a:r>
            <a:r>
              <a:rPr lang="ja-JP" altLang="en-US" sz="4000" dirty="0" smtClean="0">
                <a:latin typeface="HGP明朝E" pitchFamily="18" charset="-128"/>
                <a:ea typeface="HGP明朝E" pitchFamily="18" charset="-128"/>
              </a:rPr>
              <a:t>の</a:t>
            </a:r>
            <a:r>
              <a:rPr lang="zh-CN" altLang="en-US" sz="4000" dirty="0" smtClean="0">
                <a:latin typeface="HGP明朝E" pitchFamily="18" charset="-128"/>
                <a:ea typeface="HGP明朝E" pitchFamily="18" charset="-128"/>
              </a:rPr>
              <a:t>唱本</a:t>
            </a:r>
            <a:r>
              <a:rPr lang="ja-JP" altLang="en-US" sz="4000" dirty="0" err="1" smtClean="0">
                <a:latin typeface="HGP明朝E" pitchFamily="18" charset="-128"/>
                <a:ea typeface="HGP明朝E" pitchFamily="18" charset="-128"/>
              </a:rPr>
              <a:t>，</a:t>
            </a:r>
            <a:r>
              <a:rPr lang="ja-JP" altLang="en-US" sz="4000" dirty="0" smtClean="0">
                <a:latin typeface="HGP明朝E" pitchFamily="18" charset="-128"/>
                <a:ea typeface="HGP明朝E" pitchFamily="18" charset="-128"/>
              </a:rPr>
              <a:t>計</a:t>
            </a:r>
            <a:r>
              <a:rPr lang="en-US" altLang="zh-CN" sz="4000" dirty="0" smtClean="0">
                <a:latin typeface="HGP明朝E" pitchFamily="18" charset="-128"/>
                <a:ea typeface="HGP明朝E" pitchFamily="18" charset="-128"/>
              </a:rPr>
              <a:t>1053</a:t>
            </a:r>
            <a:r>
              <a:rPr lang="zh-CN" altLang="en-US" sz="4000" dirty="0" smtClean="0">
                <a:latin typeface="HGP明朝E" pitchFamily="18" charset="-128"/>
                <a:ea typeface="HGP明朝E" pitchFamily="18" charset="-128"/>
              </a:rPr>
              <a:t>册。</a:t>
            </a:r>
            <a:endParaRPr lang="en-US" altLang="zh-CN" sz="4000" dirty="0" smtClean="0">
              <a:latin typeface="HGP明朝E" pitchFamily="18" charset="-128"/>
              <a:ea typeface="HGP明朝E" pitchFamily="18" charset="-128"/>
            </a:endParaRPr>
          </a:p>
          <a:p>
            <a:endParaRPr lang="ja-JP" altLang="en-US" dirty="0" smtClean="0">
              <a:latin typeface="HGP明朝E" pitchFamily="18" charset="-128"/>
              <a:ea typeface="HGP明朝E" pitchFamily="18" charset="-128"/>
            </a:endParaRPr>
          </a:p>
        </p:txBody>
      </p:sp>
    </p:spTree>
    <p:extLst>
      <p:ext uri="{BB962C8B-B14F-4D97-AF65-F5344CB8AC3E}">
        <p14:creationId xmlns:p14="http://schemas.microsoft.com/office/powerpoint/2010/main" val="3289174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 2"/>
          <p:cNvSpPr>
            <a:spLocks noGrp="1"/>
          </p:cNvSpPr>
          <p:nvPr>
            <p:ph idx="1"/>
          </p:nvPr>
        </p:nvSpPr>
        <p:spPr>
          <a:xfrm>
            <a:off x="457200" y="404664"/>
            <a:ext cx="8229600" cy="6048672"/>
          </a:xfrm>
        </p:spPr>
        <p:txBody>
          <a:bodyPr/>
          <a:lstStyle/>
          <a:p>
            <a:pPr algn="ctr">
              <a:buFont typeface="Arial" charset="0"/>
              <a:buNone/>
            </a:pPr>
            <a:r>
              <a:rPr lang="ja-JP" altLang="en-US" sz="4400" dirty="0" smtClean="0">
                <a:solidFill>
                  <a:schemeClr val="bg1"/>
                </a:solidFill>
              </a:rPr>
              <a:t>国内の唱本所蔵状況</a:t>
            </a:r>
            <a:endParaRPr lang="en-US" altLang="zh-CN" sz="4400" dirty="0" smtClean="0">
              <a:solidFill>
                <a:schemeClr val="bg1"/>
              </a:solidFill>
            </a:endParaRPr>
          </a:p>
          <a:p>
            <a:pPr>
              <a:buFont typeface="Arial" charset="0"/>
              <a:buNone/>
            </a:pPr>
            <a:endParaRPr lang="en-US" altLang="zh-CN" dirty="0" smtClean="0">
              <a:latin typeface="SimHei" pitchFamily="2" charset="-122"/>
              <a:ea typeface="SimHei" pitchFamily="2" charset="-122"/>
            </a:endParaRPr>
          </a:p>
          <a:p>
            <a:pPr>
              <a:buFont typeface="Arial" charset="0"/>
              <a:buNone/>
            </a:pPr>
            <a:endParaRPr lang="en-US" altLang="zh-CN" dirty="0" smtClean="0">
              <a:latin typeface="SimHei" pitchFamily="2" charset="-122"/>
              <a:ea typeface="SimHei" pitchFamily="2" charset="-122"/>
            </a:endParaRPr>
          </a:p>
          <a:p>
            <a:r>
              <a:rPr lang="ja-JP" altLang="en-US" sz="3600" dirty="0" smtClean="0">
                <a:latin typeface="HGP明朝E" pitchFamily="18" charset="-128"/>
                <a:ea typeface="HGP明朝E" pitchFamily="18" charset="-128"/>
              </a:rPr>
              <a:t>風陵文庫（澤田瑞穂旧蔵、早稲田大学図書館）　約 </a:t>
            </a:r>
            <a:r>
              <a:rPr lang="en-US" altLang="ja-JP" sz="3600" dirty="0" smtClean="0">
                <a:latin typeface="HGP明朝E" pitchFamily="18" charset="-128"/>
                <a:ea typeface="HGP明朝E" pitchFamily="18" charset="-128"/>
              </a:rPr>
              <a:t>1370 </a:t>
            </a:r>
            <a:r>
              <a:rPr lang="ja-JP" altLang="en-US" sz="3600" dirty="0" smtClean="0">
                <a:latin typeface="HGP明朝E" pitchFamily="18" charset="-128"/>
                <a:ea typeface="HGP明朝E" pitchFamily="18" charset="-128"/>
              </a:rPr>
              <a:t>種（宝巻 </a:t>
            </a:r>
            <a:r>
              <a:rPr lang="en-US" altLang="ja-JP" sz="3600" dirty="0" smtClean="0">
                <a:latin typeface="HGP明朝E" pitchFamily="18" charset="-128"/>
                <a:ea typeface="HGP明朝E" pitchFamily="18" charset="-128"/>
              </a:rPr>
              <a:t>215 </a:t>
            </a:r>
            <a:r>
              <a:rPr lang="ja-JP" altLang="en-US" sz="3600" dirty="0" smtClean="0">
                <a:latin typeface="HGP明朝E" pitchFamily="18" charset="-128"/>
                <a:ea typeface="HGP明朝E" pitchFamily="18" charset="-128"/>
              </a:rPr>
              <a:t>種を含む）</a:t>
            </a:r>
            <a:endParaRPr lang="en-US" altLang="zh-CN" sz="3600" dirty="0" smtClean="0">
              <a:latin typeface="HGP明朝E" pitchFamily="18" charset="-128"/>
              <a:ea typeface="HGP明朝E" pitchFamily="18" charset="-128"/>
            </a:endParaRPr>
          </a:p>
          <a:p>
            <a:r>
              <a:rPr lang="ja-JP" altLang="en-US" sz="3600" dirty="0" smtClean="0">
                <a:latin typeface="HGP明朝E" pitchFamily="18" charset="-128"/>
                <a:ea typeface="HGP明朝E" pitchFamily="18" charset="-128"/>
              </a:rPr>
              <a:t>雙紅堂文庫（長澤規矩也旧蔵、東京大学東洋文化研究所） 　</a:t>
            </a:r>
            <a:r>
              <a:rPr lang="en-US" altLang="ja-JP" sz="3600" dirty="0" smtClean="0">
                <a:latin typeface="HGP明朝E" pitchFamily="18" charset="-128"/>
                <a:ea typeface="HGP明朝E" pitchFamily="18" charset="-128"/>
              </a:rPr>
              <a:t>652 </a:t>
            </a:r>
            <a:r>
              <a:rPr lang="ja-JP" altLang="en-US" sz="3600" dirty="0" smtClean="0">
                <a:latin typeface="HGP明朝E" pitchFamily="18" charset="-128"/>
                <a:ea typeface="HGP明朝E" pitchFamily="18" charset="-128"/>
              </a:rPr>
              <a:t>冊</a:t>
            </a:r>
            <a:endParaRPr lang="en-US" altLang="ja-JP" sz="3600" dirty="0" smtClean="0">
              <a:latin typeface="HGP明朝E" pitchFamily="18" charset="-128"/>
              <a:ea typeface="HGP明朝E" pitchFamily="18" charset="-128"/>
            </a:endParaRPr>
          </a:p>
          <a:p>
            <a:r>
              <a:rPr lang="ja-JP" altLang="en-US" sz="3600" dirty="0" smtClean="0">
                <a:latin typeface="HGP明朝E" pitchFamily="18" charset="-128"/>
                <a:ea typeface="HGP明朝E" pitchFamily="18" charset="-128"/>
              </a:rPr>
              <a:t>倉石文庫（倉石武四郎旧蔵、東京大学東洋文化研究所）　</a:t>
            </a:r>
            <a:r>
              <a:rPr lang="en-US" altLang="ja-JP" sz="3600" dirty="0" smtClean="0">
                <a:latin typeface="HGP明朝E" pitchFamily="18" charset="-128"/>
                <a:ea typeface="HGP明朝E" pitchFamily="18" charset="-128"/>
              </a:rPr>
              <a:t>170 </a:t>
            </a:r>
            <a:r>
              <a:rPr lang="ja-JP" altLang="en-US" sz="3600" dirty="0" smtClean="0">
                <a:latin typeface="HGP明朝E" pitchFamily="18" charset="-128"/>
                <a:ea typeface="HGP明朝E" pitchFamily="18" charset="-128"/>
              </a:rPr>
              <a:t>冊</a:t>
            </a:r>
            <a:endParaRPr lang="en-US" altLang="ja-JP" sz="3600" dirty="0" smtClean="0">
              <a:latin typeface="HGP明朝E" pitchFamily="18" charset="-128"/>
              <a:ea typeface="HGP明朝E" pitchFamily="18" charset="-128"/>
            </a:endParaRPr>
          </a:p>
          <a:p>
            <a:endParaRPr lang="ja-JP" altLang="en-US" dirty="0" smtClean="0"/>
          </a:p>
        </p:txBody>
      </p:sp>
    </p:spTree>
    <p:extLst>
      <p:ext uri="{BB962C8B-B14F-4D97-AF65-F5344CB8AC3E}">
        <p14:creationId xmlns:p14="http://schemas.microsoft.com/office/powerpoint/2010/main" val="3579881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コンテンツ プレースホルダ 2"/>
          <p:cNvSpPr>
            <a:spLocks noGrp="1"/>
          </p:cNvSpPr>
          <p:nvPr>
            <p:ph idx="1"/>
          </p:nvPr>
        </p:nvSpPr>
        <p:spPr>
          <a:xfrm>
            <a:off x="457200" y="1285874"/>
            <a:ext cx="8401050" cy="5095453"/>
          </a:xfrm>
        </p:spPr>
        <p:txBody>
          <a:bodyPr>
            <a:normAutofit fontScale="92500" lnSpcReduction="10000"/>
          </a:bodyPr>
          <a:lstStyle/>
          <a:p>
            <a:pPr>
              <a:buFont typeface="Arial" charset="0"/>
              <a:buNone/>
            </a:pPr>
            <a:endParaRPr lang="en-US" altLang="zh-CN" sz="3200" dirty="0" smtClean="0">
              <a:latin typeface="SimHei" pitchFamily="2" charset="-122"/>
              <a:ea typeface="SimHei" pitchFamily="2" charset="-122"/>
            </a:endParaRPr>
          </a:p>
          <a:p>
            <a:r>
              <a:rPr lang="zh-CN" altLang="en-US" sz="3200" dirty="0" smtClean="0">
                <a:latin typeface="SimHei" pitchFamily="2" charset="-122"/>
                <a:ea typeface="SimHei" pitchFamily="2" charset="-122"/>
              </a:rPr>
              <a:t>北京</a:t>
            </a:r>
            <a:r>
              <a:rPr lang="zh-CN" altLang="en-US" sz="3200" dirty="0">
                <a:latin typeface="SimHei" pitchFamily="2" charset="-122"/>
                <a:ea typeface="SimHei" pitchFamily="2" charset="-122"/>
              </a:rPr>
              <a:t>：聚贤堂，文萃堂，泰山堂，锦文堂，</a:t>
            </a:r>
            <a:endParaRPr lang="en-US" altLang="zh-CN" sz="3200" dirty="0">
              <a:latin typeface="SimHei" pitchFamily="2" charset="-122"/>
              <a:ea typeface="SimHei" pitchFamily="2" charset="-122"/>
            </a:endParaRPr>
          </a:p>
          <a:p>
            <a:pPr>
              <a:buFont typeface="Arial" charset="0"/>
              <a:buNone/>
            </a:pPr>
            <a:r>
              <a:rPr lang="zh-CN" altLang="en-US" sz="3200" dirty="0">
                <a:latin typeface="SimHei" pitchFamily="2" charset="-122"/>
                <a:ea typeface="SimHei" pitchFamily="2" charset="-122"/>
              </a:rPr>
              <a:t>        聚魁堂，致文堂，宝文堂，九龄堂</a:t>
            </a:r>
            <a:r>
              <a:rPr lang="zh-CN" altLang="en-US" sz="3200" dirty="0" smtClean="0">
                <a:latin typeface="SimHei" pitchFamily="2" charset="-122"/>
                <a:ea typeface="SimHei" pitchFamily="2" charset="-122"/>
              </a:rPr>
              <a:t>等</a:t>
            </a:r>
            <a:endParaRPr lang="en-US" altLang="zh-CN" sz="3200" dirty="0">
              <a:latin typeface="SimHei" pitchFamily="2" charset="-122"/>
              <a:ea typeface="SimHei" pitchFamily="2" charset="-122"/>
            </a:endParaRPr>
          </a:p>
          <a:p>
            <a:r>
              <a:rPr lang="zh-CN" altLang="en-US" sz="3200" dirty="0">
                <a:latin typeface="SimHei" pitchFamily="2" charset="-122"/>
                <a:ea typeface="SimHei" pitchFamily="2" charset="-122"/>
              </a:rPr>
              <a:t>郑州：聚文堂，兴记书局</a:t>
            </a:r>
            <a:endParaRPr lang="en-US" altLang="zh-CN" sz="3200" dirty="0">
              <a:latin typeface="SimHei" pitchFamily="2" charset="-122"/>
              <a:ea typeface="SimHei" pitchFamily="2" charset="-122"/>
            </a:endParaRPr>
          </a:p>
          <a:p>
            <a:r>
              <a:rPr lang="zh-CN" altLang="en-US" sz="3200" dirty="0" smtClean="0">
                <a:latin typeface="SimHei" pitchFamily="2" charset="-122"/>
                <a:ea typeface="SimHei" pitchFamily="2" charset="-122"/>
              </a:rPr>
              <a:t>苏州：恒志书社</a:t>
            </a:r>
            <a:endParaRPr lang="en-US" altLang="zh-CN" sz="3200" dirty="0" smtClean="0">
              <a:latin typeface="SimHei" pitchFamily="2" charset="-122"/>
              <a:ea typeface="SimHei" pitchFamily="2" charset="-122"/>
            </a:endParaRPr>
          </a:p>
          <a:p>
            <a:r>
              <a:rPr lang="zh-CN" altLang="en-US" sz="3200" dirty="0" smtClean="0">
                <a:latin typeface="SimHei" pitchFamily="2" charset="-122"/>
                <a:ea typeface="SimHei" pitchFamily="2" charset="-122"/>
              </a:rPr>
              <a:t>西安：德华印书局，养正堂，德兴堂，易俗</a:t>
            </a:r>
            <a:endParaRPr lang="en-US" altLang="zh-CN" sz="3200" dirty="0" smtClean="0">
              <a:latin typeface="SimHei" pitchFamily="2" charset="-122"/>
              <a:ea typeface="SimHei" pitchFamily="2" charset="-122"/>
            </a:endParaRPr>
          </a:p>
          <a:p>
            <a:pPr>
              <a:buFont typeface="Arial" charset="0"/>
              <a:buNone/>
            </a:pPr>
            <a:r>
              <a:rPr lang="zh-CN" altLang="en-US" sz="3200" dirty="0" smtClean="0">
                <a:latin typeface="SimHei" pitchFamily="2" charset="-122"/>
                <a:ea typeface="SimHei" pitchFamily="2" charset="-122"/>
              </a:rPr>
              <a:t>        社，全上堂，魁文书局</a:t>
            </a:r>
            <a:endParaRPr lang="en-US" altLang="zh-CN" sz="3200" dirty="0" smtClean="0">
              <a:latin typeface="SimHei" pitchFamily="2" charset="-122"/>
              <a:ea typeface="SimHei" pitchFamily="2" charset="-122"/>
            </a:endParaRPr>
          </a:p>
          <a:p>
            <a:r>
              <a:rPr lang="zh-CN" altLang="en-US" sz="3200" dirty="0" smtClean="0">
                <a:latin typeface="SimHei" pitchFamily="2" charset="-122"/>
                <a:ea typeface="SimHei" pitchFamily="2" charset="-122"/>
              </a:rPr>
              <a:t>洛阳：新民社，魁文书局，文兴印刷所，雪</a:t>
            </a:r>
            <a:endParaRPr lang="en-US" altLang="zh-CN" sz="3200" dirty="0" smtClean="0">
              <a:latin typeface="SimHei" pitchFamily="2" charset="-122"/>
              <a:ea typeface="SimHei" pitchFamily="2" charset="-122"/>
            </a:endParaRPr>
          </a:p>
          <a:p>
            <a:pPr>
              <a:buFont typeface="Arial" charset="0"/>
              <a:buNone/>
            </a:pPr>
            <a:r>
              <a:rPr lang="zh-CN" altLang="en-US" sz="3200" dirty="0" smtClean="0">
                <a:latin typeface="SimHei" pitchFamily="2" charset="-122"/>
                <a:ea typeface="SimHei" pitchFamily="2" charset="-122"/>
              </a:rPr>
              <a:t>        苑山房，文聚堂，酉山堂，友文堂</a:t>
            </a:r>
            <a:endParaRPr lang="en-US" altLang="zh-CN" sz="3200" dirty="0" smtClean="0">
              <a:latin typeface="SimHei" pitchFamily="2" charset="-122"/>
              <a:ea typeface="SimHei" pitchFamily="2" charset="-122"/>
            </a:endParaRPr>
          </a:p>
          <a:p>
            <a:r>
              <a:rPr lang="zh-CN" altLang="en-US" sz="3200" dirty="0" smtClean="0">
                <a:latin typeface="SimHei" pitchFamily="2" charset="-122"/>
                <a:ea typeface="SimHei" pitchFamily="2" charset="-122"/>
              </a:rPr>
              <a:t>陕西省：城南院门德厚祥书局</a:t>
            </a:r>
            <a:endParaRPr lang="en-US" altLang="zh-CN" sz="3200" dirty="0" smtClean="0">
              <a:latin typeface="SimHei" pitchFamily="2" charset="-122"/>
              <a:ea typeface="SimHei" pitchFamily="2" charset="-122"/>
            </a:endParaRPr>
          </a:p>
          <a:p>
            <a:endParaRPr lang="ja-JP" altLang="en-US" dirty="0" smtClean="0"/>
          </a:p>
        </p:txBody>
      </p:sp>
      <p:sp>
        <p:nvSpPr>
          <p:cNvPr id="25602" name="タイトル 1"/>
          <p:cNvSpPr>
            <a:spLocks noGrp="1"/>
          </p:cNvSpPr>
          <p:nvPr>
            <p:ph type="title"/>
          </p:nvPr>
        </p:nvSpPr>
        <p:spPr>
          <a:xfrm>
            <a:off x="428624" y="142875"/>
            <a:ext cx="8463855" cy="1143000"/>
          </a:xfrm>
        </p:spPr>
        <p:txBody>
          <a:bodyPr/>
          <a:lstStyle/>
          <a:p>
            <a:r>
              <a:rPr lang="ja-JP" altLang="en-US" dirty="0" smtClean="0"/>
              <a:t>濱文庫所蔵唱本の出版地・出版者</a:t>
            </a:r>
          </a:p>
        </p:txBody>
      </p:sp>
    </p:spTree>
    <p:extLst>
      <p:ext uri="{BB962C8B-B14F-4D97-AF65-F5344CB8AC3E}">
        <p14:creationId xmlns:p14="http://schemas.microsoft.com/office/powerpoint/2010/main" val="3199862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568" y="2348880"/>
            <a:ext cx="7876397" cy="4176464"/>
          </a:xfrm>
        </p:spPr>
        <p:txBody>
          <a:bodyPr>
            <a:normAutofit/>
          </a:bodyPr>
          <a:lstStyle/>
          <a:p>
            <a:pPr marL="514350" indent="-514350">
              <a:buFont typeface="+mj-lt"/>
              <a:buAutoNum type="arabicPeriod"/>
            </a:pPr>
            <a:r>
              <a:rPr kumimoji="1" lang="ja-JP" altLang="en-US" sz="3200" dirty="0" smtClean="0"/>
              <a:t>濱一衛略年譜</a:t>
            </a:r>
            <a:endParaRPr kumimoji="1" lang="en-US" altLang="ja-JP" sz="3200" dirty="0" smtClean="0"/>
          </a:p>
          <a:p>
            <a:pPr marL="514350" indent="-514350">
              <a:buFont typeface="+mj-lt"/>
              <a:buAutoNum type="arabicPeriod"/>
            </a:pPr>
            <a:r>
              <a:rPr lang="ja-JP" altLang="en-US" sz="3200" dirty="0"/>
              <a:t>濱文庫の概略と</a:t>
            </a:r>
            <a:r>
              <a:rPr lang="ja-JP" altLang="en-US" sz="3200" dirty="0" smtClean="0"/>
              <a:t>特徴</a:t>
            </a:r>
            <a:endParaRPr lang="en-US" altLang="ja-JP" sz="3200" dirty="0" smtClean="0"/>
          </a:p>
          <a:p>
            <a:pPr marL="514350" indent="-514350">
              <a:buFont typeface="+mj-lt"/>
              <a:buAutoNum type="arabicPeriod"/>
            </a:pPr>
            <a:r>
              <a:rPr kumimoji="1" lang="ja-JP" altLang="en-US" sz="3200" dirty="0"/>
              <a:t>戯</a:t>
            </a:r>
            <a:r>
              <a:rPr kumimoji="1" lang="ja-JP" altLang="en-US" sz="3200" dirty="0" smtClean="0"/>
              <a:t>単</a:t>
            </a:r>
            <a:endParaRPr kumimoji="1" lang="en-US" altLang="ja-JP" sz="3200" dirty="0" smtClean="0"/>
          </a:p>
          <a:p>
            <a:pPr marL="514350" indent="-514350">
              <a:buFont typeface="+mj-lt"/>
              <a:buAutoNum type="arabicPeriod"/>
            </a:pPr>
            <a:r>
              <a:rPr lang="ja-JP" altLang="en-US" sz="3200" dirty="0" smtClean="0"/>
              <a:t>唱本</a:t>
            </a:r>
            <a:endParaRPr lang="en-US" altLang="ja-JP" sz="3200" dirty="0" smtClean="0"/>
          </a:p>
          <a:p>
            <a:pPr marL="514350" indent="-514350">
              <a:buFont typeface="+mj-lt"/>
              <a:buAutoNum type="arabicPeriod"/>
            </a:pPr>
            <a:r>
              <a:rPr lang="ja-JP" altLang="en-US" sz="3200" dirty="0"/>
              <a:t>濱文庫の現状と課題：　風陵文庫・雙紅堂文庫との比較より</a:t>
            </a:r>
          </a:p>
          <a:p>
            <a:pPr marL="514350" indent="-514350">
              <a:buFont typeface="+mj-lt"/>
              <a:buAutoNum type="arabicPeriod"/>
            </a:pPr>
            <a:r>
              <a:rPr kumimoji="1" lang="ja-JP" altLang="en-US" sz="3200" dirty="0" smtClean="0"/>
              <a:t>明清楽</a:t>
            </a:r>
            <a:endParaRPr kumimoji="1" lang="en-US" altLang="ja-JP" sz="3200" dirty="0" smtClean="0"/>
          </a:p>
        </p:txBody>
      </p:sp>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Tree>
    <p:extLst>
      <p:ext uri="{BB962C8B-B14F-4D97-AF65-F5344CB8AC3E}">
        <p14:creationId xmlns:p14="http://schemas.microsoft.com/office/powerpoint/2010/main" val="893748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コンテンツ プレースホルダ 2"/>
          <p:cNvSpPr>
            <a:spLocks noGrp="1"/>
          </p:cNvSpPr>
          <p:nvPr>
            <p:ph idx="1"/>
          </p:nvPr>
        </p:nvSpPr>
        <p:spPr>
          <a:xfrm>
            <a:off x="214313" y="500063"/>
            <a:ext cx="8715375" cy="5626100"/>
          </a:xfrm>
        </p:spPr>
        <p:txBody>
          <a:bodyPr/>
          <a:lstStyle/>
          <a:p>
            <a:pPr algn="ctr">
              <a:buFont typeface="Arial" charset="0"/>
              <a:buNone/>
            </a:pPr>
            <a:r>
              <a:rPr lang="ja-JP" altLang="en-US" sz="4400" dirty="0" smtClean="0">
                <a:solidFill>
                  <a:schemeClr val="bg1"/>
                </a:solidFill>
              </a:rPr>
              <a:t>濱文庫所蔵唱本の特徴</a:t>
            </a:r>
            <a:endParaRPr lang="en-US" altLang="zh-CN" sz="4400" dirty="0" smtClean="0">
              <a:solidFill>
                <a:schemeClr val="bg1"/>
              </a:solidFill>
            </a:endParaRPr>
          </a:p>
          <a:p>
            <a:pPr>
              <a:buFont typeface="Arial" charset="0"/>
              <a:buNone/>
            </a:pPr>
            <a:endParaRPr lang="en-US" altLang="zh-CN" dirty="0" smtClean="0"/>
          </a:p>
          <a:p>
            <a:pPr>
              <a:buFont typeface="Arial" charset="0"/>
              <a:buNone/>
            </a:pPr>
            <a:endParaRPr lang="en-US" altLang="zh-CN" dirty="0" smtClean="0"/>
          </a:p>
          <a:p>
            <a:r>
              <a:rPr lang="zh-CN" altLang="en-US" sz="4000" dirty="0" smtClean="0">
                <a:latin typeface="HGP明朝E" pitchFamily="18" charset="-128"/>
                <a:ea typeface="HGP明朝E" pitchFamily="18" charset="-128"/>
              </a:rPr>
              <a:t>数量</a:t>
            </a:r>
            <a:r>
              <a:rPr lang="ja-JP" altLang="en-US" sz="4000" dirty="0" smtClean="0">
                <a:latin typeface="HGP明朝E" pitchFamily="18" charset="-128"/>
                <a:ea typeface="HGP明朝E" pitchFamily="18" charset="-128"/>
              </a:rPr>
              <a:t>が多い</a:t>
            </a:r>
            <a:r>
              <a:rPr lang="zh-CN" altLang="en-US" sz="4000" dirty="0" smtClean="0">
                <a:latin typeface="HGP明朝E" pitchFamily="18" charset="-128"/>
                <a:ea typeface="HGP明朝E" pitchFamily="18" charset="-128"/>
              </a:rPr>
              <a:t>。</a:t>
            </a:r>
            <a:endParaRPr lang="en-US" altLang="zh-CN" sz="4000" dirty="0" smtClean="0">
              <a:latin typeface="HGP明朝E" pitchFamily="18" charset="-128"/>
              <a:ea typeface="HGP明朝E" pitchFamily="18" charset="-128"/>
            </a:endParaRPr>
          </a:p>
          <a:p>
            <a:r>
              <a:rPr lang="zh-CN" altLang="en-US" sz="4000" dirty="0" smtClean="0">
                <a:latin typeface="HGP明朝E" pitchFamily="18" charset="-128"/>
                <a:ea typeface="HGP明朝E" pitchFamily="18" charset="-128"/>
              </a:rPr>
              <a:t>出版地</a:t>
            </a:r>
            <a:r>
              <a:rPr lang="ja-JP" altLang="en-US" sz="4000" dirty="0" smtClean="0">
                <a:latin typeface="HGP明朝E" pitchFamily="18" charset="-128"/>
                <a:ea typeface="HGP明朝E" pitchFamily="18" charset="-128"/>
              </a:rPr>
              <a:t>は</a:t>
            </a:r>
            <a:r>
              <a:rPr lang="zh-CN" altLang="en-US" sz="4000" dirty="0" smtClean="0">
                <a:latin typeface="HGP明朝E" pitchFamily="18" charset="-128"/>
                <a:ea typeface="HGP明朝E" pitchFamily="18" charset="-128"/>
              </a:rPr>
              <a:t>北京</a:t>
            </a:r>
            <a:r>
              <a:rPr lang="ja-JP" altLang="en-US" sz="4000" dirty="0" smtClean="0">
                <a:latin typeface="HGP明朝E" pitchFamily="18" charset="-128"/>
                <a:ea typeface="HGP明朝E" pitchFamily="18" charset="-128"/>
              </a:rPr>
              <a:t>が</a:t>
            </a:r>
            <a:r>
              <a:rPr lang="zh-CN" altLang="en-US" sz="4000" dirty="0" smtClean="0">
                <a:latin typeface="HGP明朝E" pitchFamily="18" charset="-128"/>
                <a:ea typeface="HGP明朝E" pitchFamily="18" charset="-128"/>
              </a:rPr>
              <a:t>最</a:t>
            </a:r>
            <a:r>
              <a:rPr lang="ja-JP" altLang="en-US" sz="4000" dirty="0" smtClean="0">
                <a:latin typeface="HGP明朝E" pitchFamily="18" charset="-128"/>
                <a:ea typeface="HGP明朝E" pitchFamily="18" charset="-128"/>
              </a:rPr>
              <a:t>も</a:t>
            </a:r>
            <a:r>
              <a:rPr lang="zh-CN" altLang="en-US" sz="4000" dirty="0" smtClean="0">
                <a:latin typeface="HGP明朝E" pitchFamily="18" charset="-128"/>
                <a:ea typeface="HGP明朝E" pitchFamily="18" charset="-128"/>
              </a:rPr>
              <a:t>多</a:t>
            </a:r>
            <a:r>
              <a:rPr lang="ja-JP" altLang="en-US" sz="4000" dirty="0" smtClean="0">
                <a:latin typeface="HGP明朝E" pitchFamily="18" charset="-128"/>
                <a:ea typeface="HGP明朝E" pitchFamily="18" charset="-128"/>
              </a:rPr>
              <a:t>いが、鄭州</a:t>
            </a:r>
            <a:r>
              <a:rPr lang="zh-CN" altLang="en-US" sz="4000" dirty="0" smtClean="0">
                <a:latin typeface="HGP明朝E" pitchFamily="18" charset="-128"/>
                <a:ea typeface="HGP明朝E" pitchFamily="18" charset="-128"/>
              </a:rPr>
              <a:t>、</a:t>
            </a:r>
            <a:r>
              <a:rPr lang="ja-JP" altLang="en-US" sz="4000" dirty="0" smtClean="0">
                <a:latin typeface="HGP明朝E" pitchFamily="18" charset="-128"/>
                <a:ea typeface="HGP明朝E" pitchFamily="18" charset="-128"/>
              </a:rPr>
              <a:t>洛陽</a:t>
            </a:r>
            <a:r>
              <a:rPr lang="zh-CN" altLang="en-US" sz="4000" dirty="0" smtClean="0">
                <a:latin typeface="HGP明朝E" pitchFamily="18" charset="-128"/>
                <a:ea typeface="HGP明朝E" pitchFamily="18" charset="-128"/>
              </a:rPr>
              <a:t>、西安、</a:t>
            </a:r>
            <a:r>
              <a:rPr lang="ja-JP" altLang="en-US" sz="4000" dirty="0" smtClean="0">
                <a:latin typeface="HGP明朝E" pitchFamily="18" charset="-128"/>
                <a:ea typeface="HGP明朝E" pitchFamily="18" charset="-128"/>
              </a:rPr>
              <a:t>蘇州などのものを含む</a:t>
            </a:r>
            <a:r>
              <a:rPr lang="zh-CN" altLang="en-US" sz="4000" dirty="0" smtClean="0">
                <a:latin typeface="HGP明朝E" pitchFamily="18" charset="-128"/>
                <a:ea typeface="HGP明朝E" pitchFamily="18" charset="-128"/>
              </a:rPr>
              <a:t>。</a:t>
            </a:r>
            <a:endParaRPr lang="en-US" altLang="zh-CN" sz="4000" dirty="0" smtClean="0">
              <a:latin typeface="HGP明朝E" pitchFamily="18" charset="-128"/>
              <a:ea typeface="HGP明朝E" pitchFamily="18" charset="-128"/>
            </a:endParaRPr>
          </a:p>
          <a:p>
            <a:r>
              <a:rPr lang="zh-CN" altLang="en-US" sz="4000" dirty="0" smtClean="0">
                <a:latin typeface="HGP明朝E" pitchFamily="18" charset="-128"/>
                <a:ea typeface="HGP明朝E" pitchFamily="18" charset="-128"/>
              </a:rPr>
              <a:t>北京以外</a:t>
            </a:r>
            <a:r>
              <a:rPr lang="ja-JP" altLang="en-US" sz="4000" dirty="0" smtClean="0">
                <a:latin typeface="HGP明朝E" pitchFamily="18" charset="-128"/>
                <a:ea typeface="HGP明朝E" pitchFamily="18" charset="-128"/>
              </a:rPr>
              <a:t>の地方での説唱文芸（</a:t>
            </a:r>
            <a:r>
              <a:rPr lang="zh-CN" altLang="en-US" sz="4000" dirty="0" smtClean="0">
                <a:latin typeface="+mn-ea"/>
              </a:rPr>
              <a:t>梆子</a:t>
            </a:r>
            <a:r>
              <a:rPr lang="ja-JP" altLang="en-US" sz="4000" dirty="0" smtClean="0">
                <a:latin typeface="HGP明朝E" pitchFamily="18" charset="-128"/>
                <a:ea typeface="HGP明朝E" pitchFamily="18" charset="-128"/>
              </a:rPr>
              <a:t>など）を知る資料</a:t>
            </a:r>
            <a:r>
              <a:rPr lang="zh-CN" altLang="en-US" sz="4000" dirty="0" smtClean="0">
                <a:latin typeface="HGP明朝E" pitchFamily="18" charset="-128"/>
                <a:ea typeface="HGP明朝E" pitchFamily="18" charset="-128"/>
              </a:rPr>
              <a:t>。</a:t>
            </a:r>
            <a:endParaRPr lang="ja-JP" altLang="en-US" sz="4000" dirty="0" smtClean="0">
              <a:latin typeface="HGP明朝E" pitchFamily="18" charset="-128"/>
              <a:ea typeface="HGP明朝E" pitchFamily="18" charset="-128"/>
            </a:endParaRPr>
          </a:p>
        </p:txBody>
      </p:sp>
    </p:spTree>
    <p:extLst>
      <p:ext uri="{BB962C8B-B14F-4D97-AF65-F5344CB8AC3E}">
        <p14:creationId xmlns:p14="http://schemas.microsoft.com/office/powerpoint/2010/main" val="2147145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コンテンツ プレースホルダ 3" descr="img105.jp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499992" y="1820241"/>
            <a:ext cx="3528392" cy="4743496"/>
          </a:xfrm>
        </p:spPr>
      </p:pic>
      <p:sp>
        <p:nvSpPr>
          <p:cNvPr id="30722" name="タイトル 1"/>
          <p:cNvSpPr>
            <a:spLocks noGrp="1"/>
          </p:cNvSpPr>
          <p:nvPr>
            <p:ph type="title"/>
          </p:nvPr>
        </p:nvSpPr>
        <p:spPr>
          <a:xfrm>
            <a:off x="457200" y="0"/>
            <a:ext cx="8229600" cy="1857375"/>
          </a:xfrm>
        </p:spPr>
        <p:txBody>
          <a:bodyPr/>
          <a:lstStyle/>
          <a:p>
            <a:r>
              <a:rPr lang="zh-CN" altLang="en-US" sz="4000" dirty="0" smtClean="0">
                <a:latin typeface="HGP明朝E" pitchFamily="18" charset="-128"/>
                <a:ea typeface="HGP明朝E" pitchFamily="18" charset="-128"/>
              </a:rPr>
              <a:t>北京唱本（</a:t>
            </a:r>
            <a:r>
              <a:rPr lang="en-US" altLang="zh-CN" sz="4000" dirty="0" smtClean="0">
                <a:latin typeface="HGP明朝E" pitchFamily="18" charset="-128"/>
                <a:ea typeface="HGP明朝E" pitchFamily="18" charset="-128"/>
              </a:rPr>
              <a:t>1</a:t>
            </a:r>
            <a:r>
              <a:rPr lang="zh-CN" altLang="en-US" sz="4000" dirty="0" smtClean="0">
                <a:latin typeface="HGP明朝E" pitchFamily="18" charset="-128"/>
                <a:ea typeface="HGP明朝E" pitchFamily="18" charset="-128"/>
              </a:rPr>
              <a:t>）</a:t>
            </a:r>
            <a:r>
              <a:rPr lang="en-US" altLang="ja-JP" sz="4000" dirty="0" smtClean="0">
                <a:latin typeface="HGP明朝E" pitchFamily="18" charset="-128"/>
                <a:ea typeface="HGP明朝E" pitchFamily="18" charset="-128"/>
              </a:rPr>
              <a:t>『</a:t>
            </a:r>
            <a:r>
              <a:rPr lang="zh-CN" altLang="en-US" sz="4000" dirty="0" smtClean="0">
                <a:latin typeface="HGP明朝E" pitchFamily="18" charset="-128"/>
                <a:ea typeface="HGP明朝E" pitchFamily="18" charset="-128"/>
              </a:rPr>
              <a:t>新刻刺</a:t>
            </a:r>
            <a:r>
              <a:rPr lang="ja-JP" altLang="en-US" sz="4000" dirty="0" smtClean="0">
                <a:latin typeface="HGP明朝E" pitchFamily="18" charset="-128"/>
                <a:ea typeface="HGP明朝E" pitchFamily="18" charset="-128"/>
              </a:rPr>
              <a:t>湯</a:t>
            </a:r>
            <a:r>
              <a:rPr lang="zh-CN" altLang="en-US" sz="4000" dirty="0" smtClean="0">
                <a:latin typeface="HGP明朝E" pitchFamily="18" charset="-128"/>
                <a:ea typeface="HGP明朝E" pitchFamily="18" charset="-128"/>
              </a:rPr>
              <a:t>子弟</a:t>
            </a:r>
            <a:r>
              <a:rPr lang="ja-JP" altLang="en-US" sz="4000" dirty="0" smtClean="0">
                <a:latin typeface="HGP明朝E" pitchFamily="18" charset="-128"/>
                <a:ea typeface="HGP明朝E" pitchFamily="18" charset="-128"/>
              </a:rPr>
              <a:t>書</a:t>
            </a:r>
            <a:r>
              <a:rPr lang="en-US" altLang="ja-JP" sz="4000" dirty="0" smtClean="0">
                <a:latin typeface="HGP明朝E" pitchFamily="18" charset="-128"/>
                <a:ea typeface="HGP明朝E" pitchFamily="18" charset="-128"/>
              </a:rPr>
              <a:t>』</a:t>
            </a:r>
            <a:r>
              <a:rPr lang="en-US" altLang="zh-CN" sz="4000" dirty="0" smtClean="0">
                <a:latin typeface="HGP明朝E" pitchFamily="18" charset="-128"/>
                <a:ea typeface="HGP明朝E" pitchFamily="18" charset="-128"/>
              </a:rPr>
              <a:t/>
            </a:r>
            <a:br>
              <a:rPr lang="en-US" altLang="zh-CN" sz="4000" dirty="0" smtClean="0">
                <a:latin typeface="HGP明朝E" pitchFamily="18" charset="-128"/>
                <a:ea typeface="HGP明朝E" pitchFamily="18" charset="-128"/>
              </a:rPr>
            </a:br>
            <a:r>
              <a:rPr lang="zh-CN" altLang="en-US" sz="4000" dirty="0" smtClean="0">
                <a:latin typeface="HGP明朝E" pitchFamily="18" charset="-128"/>
                <a:ea typeface="HGP明朝E" pitchFamily="18" charset="-128"/>
              </a:rPr>
              <a:t>文萃堂刊 </a:t>
            </a:r>
            <a:r>
              <a:rPr lang="zh-CN" altLang="en-US" sz="2800" dirty="0" smtClean="0">
                <a:latin typeface="HGP明朝E" pitchFamily="18" charset="-128"/>
                <a:ea typeface="HGP明朝E" pitchFamily="18" charset="-128"/>
              </a:rPr>
              <a:t>（</a:t>
            </a:r>
            <a:r>
              <a:rPr lang="ja-JP" altLang="en-US" sz="2800" dirty="0">
                <a:latin typeface="HGP明朝E" pitchFamily="18" charset="-128"/>
                <a:ea typeface="HGP明朝E" pitchFamily="18" charset="-128"/>
              </a:rPr>
              <a:t>浜</a:t>
            </a:r>
            <a:r>
              <a:rPr lang="ja-JP" altLang="en-US" sz="2800" dirty="0" smtClean="0">
                <a:latin typeface="HGP明朝E" pitchFamily="18" charset="-128"/>
                <a:ea typeface="HGP明朝E" pitchFamily="18" charset="-128"/>
              </a:rPr>
              <a:t>文庫</a:t>
            </a:r>
            <a:r>
              <a:rPr lang="en-US" altLang="zh-CN" sz="2800" dirty="0" smtClean="0">
                <a:latin typeface="HGP明朝E" pitchFamily="18" charset="-128"/>
                <a:ea typeface="HGP明朝E" pitchFamily="18" charset="-128"/>
              </a:rPr>
              <a:t>/</a:t>
            </a:r>
            <a:r>
              <a:rPr lang="zh-CN" altLang="en-US" sz="2800" dirty="0" smtClean="0">
                <a:latin typeface="HGP明朝E" pitchFamily="18" charset="-128"/>
                <a:ea typeface="HGP明朝E" pitchFamily="18" charset="-128"/>
              </a:rPr>
              <a:t>集</a:t>
            </a:r>
            <a:r>
              <a:rPr lang="en-US" altLang="zh-CN" sz="2800" dirty="0" smtClean="0">
                <a:latin typeface="HGP明朝E" pitchFamily="18" charset="-128"/>
                <a:ea typeface="HGP明朝E" pitchFamily="18" charset="-128"/>
              </a:rPr>
              <a:t>162/8</a:t>
            </a:r>
            <a:r>
              <a:rPr lang="zh-CN" altLang="en-US" sz="2800" dirty="0" smtClean="0">
                <a:latin typeface="HGP明朝E" pitchFamily="18" charset="-128"/>
                <a:ea typeface="HGP明朝E" pitchFamily="18" charset="-128"/>
              </a:rPr>
              <a:t>）</a:t>
            </a:r>
            <a:endParaRPr lang="ja-JP" altLang="en-US" sz="4000" dirty="0" smtClean="0">
              <a:latin typeface="HGP明朝E" pitchFamily="18" charset="-128"/>
              <a:ea typeface="HGP明朝E" pitchFamily="18" charset="-128"/>
            </a:endParaRPr>
          </a:p>
        </p:txBody>
      </p:sp>
      <p:pic>
        <p:nvPicPr>
          <p:cNvPr id="30724" name="図 4" descr="img106.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2938" y="1857375"/>
            <a:ext cx="35115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410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コンテンツ プレースホルダ 4" descr="img111.jp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644007" y="1848836"/>
            <a:ext cx="3727025" cy="4813902"/>
          </a:xfrm>
        </p:spPr>
      </p:pic>
      <p:sp>
        <p:nvSpPr>
          <p:cNvPr id="31746" name="タイトル 1"/>
          <p:cNvSpPr>
            <a:spLocks noGrp="1"/>
          </p:cNvSpPr>
          <p:nvPr>
            <p:ph type="title"/>
          </p:nvPr>
        </p:nvSpPr>
        <p:spPr>
          <a:xfrm>
            <a:off x="214313" y="0"/>
            <a:ext cx="8929687" cy="1785938"/>
          </a:xfrm>
        </p:spPr>
        <p:txBody>
          <a:bodyPr/>
          <a:lstStyle/>
          <a:p>
            <a:r>
              <a:rPr lang="zh-CN" altLang="en-US" sz="4000" dirty="0" smtClean="0">
                <a:latin typeface="HGP明朝E" pitchFamily="18" charset="-128"/>
                <a:ea typeface="HGP明朝E" pitchFamily="18" charset="-128"/>
              </a:rPr>
              <a:t>北京唱本（</a:t>
            </a:r>
            <a:r>
              <a:rPr lang="en-US" altLang="zh-CN" sz="4000" dirty="0" smtClean="0">
                <a:latin typeface="HGP明朝E" pitchFamily="18" charset="-128"/>
                <a:ea typeface="HGP明朝E" pitchFamily="18" charset="-128"/>
              </a:rPr>
              <a:t>2</a:t>
            </a:r>
            <a:r>
              <a:rPr lang="zh-CN" altLang="en-US" sz="4000" dirty="0" smtClean="0">
                <a:latin typeface="HGP明朝E" pitchFamily="18" charset="-128"/>
                <a:ea typeface="HGP明朝E" pitchFamily="18" charset="-128"/>
              </a:rPr>
              <a:t>）</a:t>
            </a:r>
            <a:r>
              <a:rPr lang="en-US" altLang="ja-JP" sz="4000" dirty="0" smtClean="0">
                <a:latin typeface="HGP明朝E" pitchFamily="18" charset="-128"/>
                <a:ea typeface="HGP明朝E" pitchFamily="18" charset="-128"/>
              </a:rPr>
              <a:t>『</a:t>
            </a:r>
            <a:r>
              <a:rPr lang="zh-CN" altLang="en-US" sz="4000" dirty="0" smtClean="0">
                <a:latin typeface="HGP明朝E" pitchFamily="18" charset="-128"/>
                <a:ea typeface="HGP明朝E" pitchFamily="18" charset="-128"/>
              </a:rPr>
              <a:t>新刻大鼓</a:t>
            </a:r>
            <a:r>
              <a:rPr lang="ja-JP" altLang="en-US" sz="4000" dirty="0" smtClean="0">
                <a:latin typeface="HGP明朝E" pitchFamily="18" charset="-128"/>
                <a:ea typeface="HGP明朝E" pitchFamily="18" charset="-128"/>
              </a:rPr>
              <a:t>書</a:t>
            </a:r>
            <a:r>
              <a:rPr lang="en-US" altLang="zh-CN" sz="4000" dirty="0" smtClean="0">
                <a:latin typeface="HGP明朝E" pitchFamily="18" charset="-128"/>
                <a:ea typeface="HGP明朝E" pitchFamily="18" charset="-128"/>
              </a:rPr>
              <a:t>/</a:t>
            </a:r>
            <a:r>
              <a:rPr lang="ja-JP" altLang="en-US" sz="4000" dirty="0" smtClean="0">
                <a:latin typeface="HGP明朝E" pitchFamily="18" charset="-128"/>
                <a:ea typeface="HGP明朝E" pitchFamily="18" charset="-128"/>
              </a:rPr>
              <a:t>長</a:t>
            </a:r>
            <a:r>
              <a:rPr lang="zh-CN" altLang="en-US" sz="4000" dirty="0" smtClean="0">
                <a:latin typeface="HGP明朝E" pitchFamily="18" charset="-128"/>
                <a:ea typeface="HGP明朝E" pitchFamily="18" charset="-128"/>
              </a:rPr>
              <a:t>坂坡</a:t>
            </a:r>
            <a:r>
              <a:rPr lang="en-US" altLang="ja-JP" sz="4000" dirty="0" smtClean="0">
                <a:latin typeface="HGP明朝E" pitchFamily="18" charset="-128"/>
                <a:ea typeface="HGP明朝E" pitchFamily="18" charset="-128"/>
              </a:rPr>
              <a:t>』</a:t>
            </a:r>
            <a:r>
              <a:rPr lang="en-US" altLang="zh-CN" sz="4000" dirty="0" smtClean="0">
                <a:latin typeface="HGP明朝E" pitchFamily="18" charset="-128"/>
                <a:ea typeface="HGP明朝E" pitchFamily="18" charset="-128"/>
              </a:rPr>
              <a:t/>
            </a:r>
            <a:br>
              <a:rPr lang="en-US" altLang="zh-CN" sz="4000" dirty="0" smtClean="0">
                <a:latin typeface="HGP明朝E" pitchFamily="18" charset="-128"/>
                <a:ea typeface="HGP明朝E" pitchFamily="18" charset="-128"/>
              </a:rPr>
            </a:br>
            <a:r>
              <a:rPr lang="zh-CN" altLang="en-US" sz="4000" dirty="0" smtClean="0">
                <a:latin typeface="HGP明朝E" pitchFamily="18" charset="-128"/>
                <a:ea typeface="HGP明朝E" pitchFamily="18" charset="-128"/>
              </a:rPr>
              <a:t>致文堂刊 </a:t>
            </a:r>
            <a:r>
              <a:rPr lang="zh-CN" altLang="en-US" sz="2800" dirty="0" smtClean="0">
                <a:latin typeface="HGP明朝E" pitchFamily="18" charset="-128"/>
                <a:ea typeface="HGP明朝E" pitchFamily="18" charset="-128"/>
              </a:rPr>
              <a:t>（</a:t>
            </a:r>
            <a:r>
              <a:rPr lang="ja-JP" altLang="en-US" sz="2800" dirty="0" smtClean="0">
                <a:latin typeface="HGP明朝E" pitchFamily="18" charset="-128"/>
                <a:ea typeface="HGP明朝E" pitchFamily="18" charset="-128"/>
              </a:rPr>
              <a:t>浜文庫</a:t>
            </a:r>
            <a:r>
              <a:rPr lang="en-US" altLang="zh-CN" sz="2800" dirty="0" smtClean="0">
                <a:latin typeface="HGP明朝E" pitchFamily="18" charset="-128"/>
                <a:ea typeface="HGP明朝E" pitchFamily="18" charset="-128"/>
              </a:rPr>
              <a:t>/</a:t>
            </a:r>
            <a:r>
              <a:rPr lang="zh-CN" altLang="en-US" sz="2800" dirty="0" smtClean="0">
                <a:latin typeface="HGP明朝E" pitchFamily="18" charset="-128"/>
                <a:ea typeface="HGP明朝E" pitchFamily="18" charset="-128"/>
              </a:rPr>
              <a:t>集</a:t>
            </a:r>
            <a:r>
              <a:rPr lang="en-US" altLang="zh-CN" sz="2800" dirty="0" smtClean="0">
                <a:latin typeface="HGP明朝E" pitchFamily="18" charset="-128"/>
                <a:ea typeface="HGP明朝E" pitchFamily="18" charset="-128"/>
              </a:rPr>
              <a:t>164/29</a:t>
            </a:r>
            <a:r>
              <a:rPr lang="zh-CN" altLang="en-US" sz="2800" dirty="0" smtClean="0">
                <a:latin typeface="HGP明朝E" pitchFamily="18" charset="-128"/>
                <a:ea typeface="HGP明朝E" pitchFamily="18" charset="-128"/>
              </a:rPr>
              <a:t>）</a:t>
            </a:r>
            <a:endParaRPr lang="ja-JP" altLang="en-US" sz="2800" dirty="0" smtClean="0">
              <a:latin typeface="HGP明朝E" pitchFamily="18" charset="-128"/>
              <a:ea typeface="HGP明朝E" pitchFamily="18" charset="-128"/>
            </a:endParaRPr>
          </a:p>
        </p:txBody>
      </p:sp>
      <p:pic>
        <p:nvPicPr>
          <p:cNvPr id="31748" name="図 5" descr="img11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2938" y="1857375"/>
            <a:ext cx="3719512"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255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コンテンツ プレースホルダ 3" descr="img116.jp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788024" y="1785937"/>
            <a:ext cx="3396119" cy="4772025"/>
          </a:xfrm>
        </p:spPr>
      </p:pic>
      <p:sp>
        <p:nvSpPr>
          <p:cNvPr id="34818" name="タイトル 1"/>
          <p:cNvSpPr>
            <a:spLocks noGrp="1"/>
          </p:cNvSpPr>
          <p:nvPr>
            <p:ph type="title"/>
          </p:nvPr>
        </p:nvSpPr>
        <p:spPr>
          <a:xfrm>
            <a:off x="457200" y="0"/>
            <a:ext cx="8229600" cy="1714500"/>
          </a:xfrm>
        </p:spPr>
        <p:txBody>
          <a:bodyPr/>
          <a:lstStyle/>
          <a:p>
            <a:r>
              <a:rPr lang="ja-JP" altLang="en-US" sz="4000" dirty="0" smtClean="0">
                <a:latin typeface="HGP明朝E" pitchFamily="18" charset="-128"/>
                <a:ea typeface="HGP明朝E" pitchFamily="18" charset="-128"/>
              </a:rPr>
              <a:t>鄭州</a:t>
            </a:r>
            <a:r>
              <a:rPr lang="zh-CN" altLang="en-US" sz="4000" dirty="0" smtClean="0">
                <a:latin typeface="HGP明朝E" pitchFamily="18" charset="-128"/>
                <a:ea typeface="HGP明朝E" pitchFamily="18" charset="-128"/>
              </a:rPr>
              <a:t>唱本</a:t>
            </a:r>
            <a:r>
              <a:rPr lang="en-US" altLang="ja-JP" sz="4000" dirty="0" smtClean="0">
                <a:latin typeface="HGP明朝E" pitchFamily="18" charset="-128"/>
                <a:ea typeface="HGP明朝E" pitchFamily="18" charset="-128"/>
              </a:rPr>
              <a:t>『</a:t>
            </a:r>
            <a:r>
              <a:rPr lang="zh-CN" altLang="en-US" sz="4000" dirty="0" smtClean="0">
                <a:latin typeface="HGP明朝E" pitchFamily="18" charset="-128"/>
                <a:ea typeface="HGP明朝E" pitchFamily="18" charset="-128"/>
              </a:rPr>
              <a:t>新刻背色服</a:t>
            </a:r>
            <a:r>
              <a:rPr lang="en-US" altLang="ja-JP" sz="4000" dirty="0" smtClean="0">
                <a:latin typeface="HGP明朝E" pitchFamily="18" charset="-128"/>
                <a:ea typeface="HGP明朝E" pitchFamily="18" charset="-128"/>
              </a:rPr>
              <a:t>』</a:t>
            </a:r>
            <a:r>
              <a:rPr lang="en-US" altLang="zh-CN" sz="4000" dirty="0" smtClean="0">
                <a:latin typeface="HGP明朝E" pitchFamily="18" charset="-128"/>
                <a:ea typeface="HGP明朝E" pitchFamily="18" charset="-128"/>
              </a:rPr>
              <a:t/>
            </a:r>
            <a:br>
              <a:rPr lang="en-US" altLang="zh-CN" sz="4000" dirty="0" smtClean="0">
                <a:latin typeface="HGP明朝E" pitchFamily="18" charset="-128"/>
                <a:ea typeface="HGP明朝E" pitchFamily="18" charset="-128"/>
              </a:rPr>
            </a:br>
            <a:r>
              <a:rPr lang="zh-CN" altLang="en-US" sz="4000" dirty="0" smtClean="0">
                <a:latin typeface="HGP明朝E" pitchFamily="18" charset="-128"/>
                <a:ea typeface="HGP明朝E" pitchFamily="18" charset="-128"/>
              </a:rPr>
              <a:t>富文</a:t>
            </a:r>
            <a:r>
              <a:rPr lang="ja-JP" altLang="en-US" sz="4000" dirty="0" smtClean="0">
                <a:latin typeface="HGP明朝E" pitchFamily="18" charset="-128"/>
                <a:ea typeface="HGP明朝E" pitchFamily="18" charset="-128"/>
              </a:rPr>
              <a:t>斎興記書店</a:t>
            </a:r>
            <a:r>
              <a:rPr lang="zh-CN" altLang="en-US" sz="4000" dirty="0" smtClean="0">
                <a:latin typeface="HGP明朝E" pitchFamily="18" charset="-128"/>
                <a:ea typeface="HGP明朝E" pitchFamily="18" charset="-128"/>
              </a:rPr>
              <a:t>刊 </a:t>
            </a:r>
            <a:r>
              <a:rPr lang="zh-CN" altLang="en-US" sz="2800" dirty="0" smtClean="0">
                <a:latin typeface="HGP明朝E" pitchFamily="18" charset="-128"/>
                <a:ea typeface="HGP明朝E" pitchFamily="18" charset="-128"/>
              </a:rPr>
              <a:t>（</a:t>
            </a:r>
            <a:r>
              <a:rPr lang="ja-JP" altLang="en-US" sz="2800" dirty="0" smtClean="0">
                <a:latin typeface="HGP明朝E" pitchFamily="18" charset="-128"/>
                <a:ea typeface="HGP明朝E" pitchFamily="18" charset="-128"/>
              </a:rPr>
              <a:t>浜文庫</a:t>
            </a:r>
            <a:r>
              <a:rPr lang="en-US" altLang="zh-CN" sz="2800" dirty="0" smtClean="0">
                <a:latin typeface="HGP明朝E" pitchFamily="18" charset="-128"/>
                <a:ea typeface="HGP明朝E" pitchFamily="18" charset="-128"/>
              </a:rPr>
              <a:t>/</a:t>
            </a:r>
            <a:r>
              <a:rPr lang="zh-CN" altLang="en-US" sz="2800" dirty="0" smtClean="0">
                <a:latin typeface="HGP明朝E" pitchFamily="18" charset="-128"/>
                <a:ea typeface="HGP明朝E" pitchFamily="18" charset="-128"/>
              </a:rPr>
              <a:t>集</a:t>
            </a:r>
            <a:r>
              <a:rPr lang="en-US" altLang="zh-CN" sz="2800" dirty="0" smtClean="0">
                <a:latin typeface="HGP明朝E" pitchFamily="18" charset="-128"/>
                <a:ea typeface="HGP明朝E" pitchFamily="18" charset="-128"/>
              </a:rPr>
              <a:t>166/8</a:t>
            </a:r>
            <a:r>
              <a:rPr lang="zh-CN" altLang="en-US" sz="2800" dirty="0" smtClean="0">
                <a:latin typeface="HGP明朝E" pitchFamily="18" charset="-128"/>
                <a:ea typeface="HGP明朝E" pitchFamily="18" charset="-128"/>
              </a:rPr>
              <a:t>）</a:t>
            </a:r>
            <a:endParaRPr lang="ja-JP" altLang="en-US" sz="2800" dirty="0" smtClean="0">
              <a:latin typeface="HGP明朝E" pitchFamily="18" charset="-128"/>
              <a:ea typeface="HGP明朝E" pitchFamily="18" charset="-128"/>
            </a:endParaRPr>
          </a:p>
        </p:txBody>
      </p:sp>
      <p:pic>
        <p:nvPicPr>
          <p:cNvPr id="34820" name="図 4" descr="img117.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0125" y="1785938"/>
            <a:ext cx="339407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410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コンテンツ プレースホルダ 3" descr="img122.jp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788024" y="1809154"/>
            <a:ext cx="3096344" cy="4783039"/>
          </a:xfrm>
        </p:spPr>
      </p:pic>
      <p:sp>
        <p:nvSpPr>
          <p:cNvPr id="35842" name="タイトル 1"/>
          <p:cNvSpPr>
            <a:spLocks noGrp="1"/>
          </p:cNvSpPr>
          <p:nvPr>
            <p:ph type="title"/>
          </p:nvPr>
        </p:nvSpPr>
        <p:spPr>
          <a:xfrm>
            <a:off x="457200" y="0"/>
            <a:ext cx="8229600" cy="1785938"/>
          </a:xfrm>
        </p:spPr>
        <p:txBody>
          <a:bodyPr/>
          <a:lstStyle/>
          <a:p>
            <a:r>
              <a:rPr lang="ja-JP" altLang="en-US" sz="4000" dirty="0" smtClean="0">
                <a:latin typeface="HGP明朝E" pitchFamily="18" charset="-128"/>
                <a:ea typeface="HGP明朝E" pitchFamily="18" charset="-128"/>
              </a:rPr>
              <a:t>蘇州</a:t>
            </a:r>
            <a:r>
              <a:rPr lang="zh-CN" altLang="en-US" sz="4000" dirty="0" smtClean="0">
                <a:latin typeface="HGP明朝E" pitchFamily="18" charset="-128"/>
                <a:ea typeface="HGP明朝E" pitchFamily="18" charset="-128"/>
              </a:rPr>
              <a:t>唱本</a:t>
            </a:r>
            <a:r>
              <a:rPr lang="en-US" altLang="ja-JP" sz="4000" dirty="0" smtClean="0">
                <a:latin typeface="HGP明朝E" pitchFamily="18" charset="-128"/>
                <a:ea typeface="HGP明朝E" pitchFamily="18" charset="-128"/>
              </a:rPr>
              <a:t>『</a:t>
            </a:r>
            <a:r>
              <a:rPr lang="zh-CN" altLang="en-US" sz="4000" dirty="0" smtClean="0">
                <a:latin typeface="HGP明朝E" pitchFamily="18" charset="-128"/>
                <a:ea typeface="HGP明朝E" pitchFamily="18" charset="-128"/>
              </a:rPr>
              <a:t>梳</a:t>
            </a:r>
            <a:r>
              <a:rPr lang="ja-JP" altLang="en-US" sz="4000" dirty="0" smtClean="0">
                <a:latin typeface="HGP明朝E" pitchFamily="18" charset="-128"/>
                <a:ea typeface="HGP明朝E" pitchFamily="18" charset="-128"/>
              </a:rPr>
              <a:t>粧</a:t>
            </a:r>
            <a:r>
              <a:rPr lang="zh-CN" altLang="en-US" sz="4000" dirty="0" smtClean="0">
                <a:latin typeface="HGP明朝E" pitchFamily="18" charset="-128"/>
                <a:ea typeface="HGP明朝E" pitchFamily="18" charset="-128"/>
              </a:rPr>
              <a:t>台十送郎</a:t>
            </a:r>
            <a:r>
              <a:rPr lang="en-US" altLang="ja-JP" sz="4000" dirty="0" smtClean="0">
                <a:latin typeface="HGP明朝E" pitchFamily="18" charset="-128"/>
                <a:ea typeface="HGP明朝E" pitchFamily="18" charset="-128"/>
              </a:rPr>
              <a:t>』</a:t>
            </a:r>
            <a:r>
              <a:rPr lang="en-US" altLang="zh-CN" sz="4000" dirty="0" smtClean="0">
                <a:latin typeface="HGP明朝E" pitchFamily="18" charset="-128"/>
                <a:ea typeface="HGP明朝E" pitchFamily="18" charset="-128"/>
              </a:rPr>
              <a:t/>
            </a:r>
            <a:br>
              <a:rPr lang="en-US" altLang="zh-CN" sz="4000" dirty="0" smtClean="0">
                <a:latin typeface="HGP明朝E" pitchFamily="18" charset="-128"/>
                <a:ea typeface="HGP明朝E" pitchFamily="18" charset="-128"/>
              </a:rPr>
            </a:br>
            <a:r>
              <a:rPr lang="zh-CN" altLang="en-US" sz="4000" dirty="0" smtClean="0">
                <a:latin typeface="HGP明朝E" pitchFamily="18" charset="-128"/>
                <a:ea typeface="HGP明朝E" pitchFamily="18" charset="-128"/>
              </a:rPr>
              <a:t>恒志</a:t>
            </a:r>
            <a:r>
              <a:rPr lang="ja-JP" altLang="en-US" sz="4000" dirty="0" smtClean="0">
                <a:latin typeface="HGP明朝E" pitchFamily="18" charset="-128"/>
                <a:ea typeface="HGP明朝E" pitchFamily="18" charset="-128"/>
              </a:rPr>
              <a:t>書</a:t>
            </a:r>
            <a:r>
              <a:rPr lang="zh-CN" altLang="en-US" sz="4000" dirty="0" smtClean="0">
                <a:latin typeface="HGP明朝E" pitchFamily="18" charset="-128"/>
                <a:ea typeface="HGP明朝E" pitchFamily="18" charset="-128"/>
              </a:rPr>
              <a:t>社刊 </a:t>
            </a:r>
            <a:r>
              <a:rPr lang="zh-CN" altLang="en-US" sz="3200" dirty="0" smtClean="0">
                <a:latin typeface="HGP明朝E" pitchFamily="18" charset="-128"/>
                <a:ea typeface="HGP明朝E" pitchFamily="18" charset="-128"/>
              </a:rPr>
              <a:t>（</a:t>
            </a:r>
            <a:r>
              <a:rPr lang="ja-JP" altLang="en-US" sz="3200" dirty="0" smtClean="0">
                <a:latin typeface="HGP明朝E" pitchFamily="18" charset="-128"/>
                <a:ea typeface="HGP明朝E" pitchFamily="18" charset="-128"/>
              </a:rPr>
              <a:t>浜文庫</a:t>
            </a:r>
            <a:r>
              <a:rPr lang="en-US" altLang="zh-CN" sz="3200" dirty="0" smtClean="0">
                <a:latin typeface="HGP明朝E" pitchFamily="18" charset="-128"/>
                <a:ea typeface="HGP明朝E" pitchFamily="18" charset="-128"/>
              </a:rPr>
              <a:t>/</a:t>
            </a:r>
            <a:r>
              <a:rPr lang="zh-CN" altLang="en-US" sz="3200" dirty="0" smtClean="0">
                <a:latin typeface="HGP明朝E" pitchFamily="18" charset="-128"/>
                <a:ea typeface="HGP明朝E" pitchFamily="18" charset="-128"/>
              </a:rPr>
              <a:t>集</a:t>
            </a:r>
            <a:r>
              <a:rPr lang="en-US" altLang="zh-CN" sz="3200" dirty="0" smtClean="0">
                <a:latin typeface="HGP明朝E" pitchFamily="18" charset="-128"/>
                <a:ea typeface="HGP明朝E" pitchFamily="18" charset="-128"/>
              </a:rPr>
              <a:t>167/23</a:t>
            </a:r>
            <a:r>
              <a:rPr lang="zh-CN" altLang="en-US" sz="3200" dirty="0" smtClean="0">
                <a:latin typeface="HGP明朝E" pitchFamily="18" charset="-128"/>
                <a:ea typeface="HGP明朝E" pitchFamily="18" charset="-128"/>
              </a:rPr>
              <a:t>）</a:t>
            </a:r>
            <a:endParaRPr lang="ja-JP" altLang="en-US" dirty="0" smtClean="0">
              <a:latin typeface="HGP明朝E" pitchFamily="18" charset="-128"/>
              <a:ea typeface="HGP明朝E" pitchFamily="18" charset="-128"/>
            </a:endParaRPr>
          </a:p>
        </p:txBody>
      </p:sp>
      <p:pic>
        <p:nvPicPr>
          <p:cNvPr id="35844" name="図 4" descr="img123.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4438" y="1785938"/>
            <a:ext cx="3160712"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358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コンテンツ プレースホルダ 3" descr="img127.jp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788024" y="1921477"/>
            <a:ext cx="3456384" cy="4625151"/>
          </a:xfrm>
        </p:spPr>
      </p:pic>
      <p:sp>
        <p:nvSpPr>
          <p:cNvPr id="38914" name="タイトル 1"/>
          <p:cNvSpPr>
            <a:spLocks noGrp="1"/>
          </p:cNvSpPr>
          <p:nvPr>
            <p:ph type="title"/>
          </p:nvPr>
        </p:nvSpPr>
        <p:spPr>
          <a:xfrm>
            <a:off x="457200" y="0"/>
            <a:ext cx="8229600" cy="1857375"/>
          </a:xfrm>
        </p:spPr>
        <p:txBody>
          <a:bodyPr/>
          <a:lstStyle/>
          <a:p>
            <a:r>
              <a:rPr lang="zh-CN" altLang="en-US" sz="4000" dirty="0" smtClean="0">
                <a:latin typeface="HGP明朝E" pitchFamily="18" charset="-128"/>
                <a:ea typeface="HGP明朝E" pitchFamily="18" charset="-128"/>
              </a:rPr>
              <a:t>西安唱本</a:t>
            </a:r>
            <a:r>
              <a:rPr lang="en-US" altLang="ja-JP" sz="4000" dirty="0" smtClean="0">
                <a:latin typeface="HGP明朝E" pitchFamily="18" charset="-128"/>
                <a:ea typeface="HGP明朝E" pitchFamily="18" charset="-128"/>
              </a:rPr>
              <a:t>『</a:t>
            </a:r>
            <a:r>
              <a:rPr lang="ja-JP" altLang="en-US" sz="4000" dirty="0" smtClean="0">
                <a:latin typeface="HGP明朝E" pitchFamily="18" charset="-128"/>
                <a:ea typeface="HGP明朝E" pitchFamily="18" charset="-128"/>
              </a:rPr>
              <a:t>貿易戯曲</a:t>
            </a:r>
            <a:r>
              <a:rPr lang="en-US" altLang="ja-JP" sz="4000" dirty="0" smtClean="0">
                <a:latin typeface="HGP明朝E" pitchFamily="18" charset="-128"/>
                <a:ea typeface="HGP明朝E" pitchFamily="18" charset="-128"/>
              </a:rPr>
              <a:t>』</a:t>
            </a:r>
            <a:r>
              <a:rPr lang="en-US" altLang="zh-CN" sz="4000" dirty="0" smtClean="0">
                <a:latin typeface="HGP明朝E" pitchFamily="18" charset="-128"/>
                <a:ea typeface="HGP明朝E" pitchFamily="18" charset="-128"/>
              </a:rPr>
              <a:t/>
            </a:r>
            <a:br>
              <a:rPr lang="en-US" altLang="zh-CN" sz="4000" dirty="0" smtClean="0">
                <a:latin typeface="HGP明朝E" pitchFamily="18" charset="-128"/>
                <a:ea typeface="HGP明朝E" pitchFamily="18" charset="-128"/>
              </a:rPr>
            </a:br>
            <a:r>
              <a:rPr lang="zh-CN" altLang="en-US" sz="4000" dirty="0" smtClean="0">
                <a:latin typeface="HGP明朝E" pitchFamily="18" charset="-128"/>
                <a:ea typeface="HGP明朝E" pitchFamily="18" charset="-128"/>
              </a:rPr>
              <a:t>民国</a:t>
            </a:r>
            <a:r>
              <a:rPr lang="en-US" altLang="zh-CN" sz="4000" dirty="0" smtClean="0">
                <a:latin typeface="HGP明朝E" pitchFamily="18" charset="-128"/>
                <a:ea typeface="HGP明朝E" pitchFamily="18" charset="-128"/>
              </a:rPr>
              <a:t>22</a:t>
            </a:r>
            <a:r>
              <a:rPr lang="zh-CN" altLang="en-US" sz="4000" dirty="0" smtClean="0">
                <a:latin typeface="HGP明朝E" pitchFamily="18" charset="-128"/>
                <a:ea typeface="HGP明朝E" pitchFamily="18" charset="-128"/>
              </a:rPr>
              <a:t>年 </a:t>
            </a:r>
            <a:r>
              <a:rPr lang="ja-JP" altLang="en-US" sz="4000" dirty="0" smtClean="0">
                <a:latin typeface="HGP明朝E" pitchFamily="18" charset="-128"/>
                <a:ea typeface="HGP明朝E" pitchFamily="18" charset="-128"/>
              </a:rPr>
              <a:t>養</a:t>
            </a:r>
            <a:r>
              <a:rPr lang="zh-CN" altLang="en-US" sz="4000" dirty="0" smtClean="0">
                <a:latin typeface="HGP明朝E" pitchFamily="18" charset="-128"/>
                <a:ea typeface="HGP明朝E" pitchFamily="18" charset="-128"/>
              </a:rPr>
              <a:t>正堂刊 </a:t>
            </a:r>
            <a:r>
              <a:rPr lang="zh-CN" altLang="en-US" sz="2800" dirty="0" smtClean="0">
                <a:latin typeface="HGP明朝E" pitchFamily="18" charset="-128"/>
                <a:ea typeface="HGP明朝E" pitchFamily="18" charset="-128"/>
              </a:rPr>
              <a:t>（</a:t>
            </a:r>
            <a:r>
              <a:rPr lang="ja-JP" altLang="en-US" sz="2800" dirty="0" smtClean="0">
                <a:latin typeface="HGP明朝E" pitchFamily="18" charset="-128"/>
                <a:ea typeface="HGP明朝E" pitchFamily="18" charset="-128"/>
              </a:rPr>
              <a:t>浜文庫</a:t>
            </a:r>
            <a:r>
              <a:rPr lang="en-US" altLang="zh-CN" sz="2800" dirty="0" smtClean="0">
                <a:latin typeface="HGP明朝E" pitchFamily="18" charset="-128"/>
                <a:ea typeface="HGP明朝E" pitchFamily="18" charset="-128"/>
              </a:rPr>
              <a:t>/</a:t>
            </a:r>
            <a:r>
              <a:rPr lang="zh-CN" altLang="en-US" sz="2800" dirty="0" smtClean="0">
                <a:latin typeface="HGP明朝E" pitchFamily="18" charset="-128"/>
                <a:ea typeface="HGP明朝E" pitchFamily="18" charset="-128"/>
              </a:rPr>
              <a:t>集</a:t>
            </a:r>
            <a:r>
              <a:rPr lang="en-US" altLang="zh-CN" sz="2800" dirty="0" smtClean="0">
                <a:latin typeface="HGP明朝E" pitchFamily="18" charset="-128"/>
                <a:ea typeface="HGP明朝E" pitchFamily="18" charset="-128"/>
              </a:rPr>
              <a:t>168/17</a:t>
            </a:r>
            <a:r>
              <a:rPr lang="zh-CN" altLang="en-US" sz="2800" dirty="0" smtClean="0">
                <a:latin typeface="HGP明朝E" pitchFamily="18" charset="-128"/>
                <a:ea typeface="HGP明朝E" pitchFamily="18" charset="-128"/>
              </a:rPr>
              <a:t>）</a:t>
            </a:r>
            <a:endParaRPr lang="ja-JP" altLang="en-US" sz="2800" dirty="0" smtClean="0">
              <a:latin typeface="HGP明朝E" pitchFamily="18" charset="-128"/>
              <a:ea typeface="HGP明朝E" pitchFamily="18" charset="-128"/>
            </a:endParaRPr>
          </a:p>
        </p:txBody>
      </p:sp>
      <p:pic>
        <p:nvPicPr>
          <p:cNvPr id="38916" name="図 4" descr="img128.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5813" y="1928813"/>
            <a:ext cx="3452812"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616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コンテンツ プレースホルダ 3" descr="img134.jp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572000" y="1710808"/>
            <a:ext cx="3888432" cy="4809378"/>
          </a:xfrm>
        </p:spPr>
      </p:pic>
      <p:sp>
        <p:nvSpPr>
          <p:cNvPr id="40962" name="タイトル 1"/>
          <p:cNvSpPr>
            <a:spLocks noGrp="1"/>
          </p:cNvSpPr>
          <p:nvPr>
            <p:ph type="title"/>
          </p:nvPr>
        </p:nvSpPr>
        <p:spPr>
          <a:xfrm>
            <a:off x="457200" y="0"/>
            <a:ext cx="8229600" cy="1714500"/>
          </a:xfrm>
        </p:spPr>
        <p:txBody>
          <a:bodyPr/>
          <a:lstStyle/>
          <a:p>
            <a:r>
              <a:rPr lang="ja-JP" altLang="en-US" sz="4000" dirty="0" smtClean="0">
                <a:latin typeface="HGP明朝E" pitchFamily="18" charset="-128"/>
                <a:ea typeface="HGP明朝E" pitchFamily="18" charset="-128"/>
              </a:rPr>
              <a:t>洛陽</a:t>
            </a:r>
            <a:r>
              <a:rPr lang="zh-CN" altLang="en-US" sz="4000" dirty="0" smtClean="0">
                <a:latin typeface="HGP明朝E" pitchFamily="18" charset="-128"/>
                <a:ea typeface="HGP明朝E" pitchFamily="18" charset="-128"/>
              </a:rPr>
              <a:t>唱本</a:t>
            </a:r>
            <a:r>
              <a:rPr lang="en-US" altLang="ja-JP" sz="4000" dirty="0" smtClean="0">
                <a:latin typeface="HGP明朝E" pitchFamily="18" charset="-128"/>
                <a:ea typeface="HGP明朝E" pitchFamily="18" charset="-128"/>
              </a:rPr>
              <a:t>『</a:t>
            </a:r>
            <a:r>
              <a:rPr lang="ja-JP" altLang="en-US" sz="4000" dirty="0" smtClean="0">
                <a:latin typeface="HGP明朝E" pitchFamily="18" charset="-128"/>
                <a:ea typeface="HGP明朝E" pitchFamily="18" charset="-128"/>
              </a:rPr>
              <a:t>勧</a:t>
            </a:r>
            <a:r>
              <a:rPr lang="zh-CN" altLang="en-US" sz="4000" dirty="0" smtClean="0">
                <a:latin typeface="HGP明朝E" pitchFamily="18" charset="-128"/>
                <a:ea typeface="HGP明朝E" pitchFamily="18" charset="-128"/>
              </a:rPr>
              <a:t>士</a:t>
            </a:r>
            <a:r>
              <a:rPr lang="ja-JP" altLang="en-US" sz="4000" dirty="0" smtClean="0">
                <a:latin typeface="HGP明朝E" pitchFamily="18" charset="-128"/>
                <a:ea typeface="HGP明朝E" pitchFamily="18" charset="-128"/>
              </a:rPr>
              <a:t>農</a:t>
            </a:r>
            <a:r>
              <a:rPr lang="zh-CN" altLang="en-US" sz="4000" dirty="0" smtClean="0">
                <a:latin typeface="HGP明朝E" pitchFamily="18" charset="-128"/>
                <a:ea typeface="HGP明朝E" pitchFamily="18" charset="-128"/>
              </a:rPr>
              <a:t>工商</a:t>
            </a:r>
            <a:r>
              <a:rPr lang="en-US" altLang="ja-JP" sz="4000" dirty="0" smtClean="0">
                <a:latin typeface="HGP明朝E" pitchFamily="18" charset="-128"/>
                <a:ea typeface="HGP明朝E" pitchFamily="18" charset="-128"/>
              </a:rPr>
              <a:t>』</a:t>
            </a:r>
            <a:r>
              <a:rPr lang="en-US" altLang="zh-CN" sz="4000" dirty="0" smtClean="0">
                <a:latin typeface="HGP明朝E" pitchFamily="18" charset="-128"/>
                <a:ea typeface="HGP明朝E" pitchFamily="18" charset="-128"/>
              </a:rPr>
              <a:t/>
            </a:r>
            <a:br>
              <a:rPr lang="en-US" altLang="zh-CN" sz="4000" dirty="0" smtClean="0">
                <a:latin typeface="HGP明朝E" pitchFamily="18" charset="-128"/>
                <a:ea typeface="HGP明朝E" pitchFamily="18" charset="-128"/>
              </a:rPr>
            </a:br>
            <a:r>
              <a:rPr lang="zh-CN" altLang="en-US" sz="4000" dirty="0" smtClean="0">
                <a:latin typeface="HGP明朝E" pitchFamily="18" charset="-128"/>
                <a:ea typeface="HGP明朝E" pitchFamily="18" charset="-128"/>
              </a:rPr>
              <a:t>新民社刊 石印本 </a:t>
            </a:r>
            <a:r>
              <a:rPr lang="zh-CN" altLang="en-US" sz="2800" dirty="0" smtClean="0">
                <a:latin typeface="HGP明朝E" pitchFamily="18" charset="-128"/>
                <a:ea typeface="HGP明朝E" pitchFamily="18" charset="-128"/>
              </a:rPr>
              <a:t>（</a:t>
            </a:r>
            <a:r>
              <a:rPr lang="ja-JP" altLang="en-US" sz="2800" dirty="0" smtClean="0">
                <a:latin typeface="HGP明朝E" pitchFamily="18" charset="-128"/>
                <a:ea typeface="HGP明朝E" pitchFamily="18" charset="-128"/>
              </a:rPr>
              <a:t>浜文庫</a:t>
            </a:r>
            <a:r>
              <a:rPr lang="en-US" altLang="zh-CN" sz="2800" dirty="0" smtClean="0">
                <a:latin typeface="HGP明朝E" pitchFamily="18" charset="-128"/>
                <a:ea typeface="HGP明朝E" pitchFamily="18" charset="-128"/>
              </a:rPr>
              <a:t>/</a:t>
            </a:r>
            <a:r>
              <a:rPr lang="zh-CN" altLang="en-US" sz="2800" dirty="0" smtClean="0">
                <a:latin typeface="HGP明朝E" pitchFamily="18" charset="-128"/>
                <a:ea typeface="HGP明朝E" pitchFamily="18" charset="-128"/>
              </a:rPr>
              <a:t>集</a:t>
            </a:r>
            <a:r>
              <a:rPr lang="en-US" altLang="zh-CN" sz="2800" dirty="0" smtClean="0">
                <a:latin typeface="HGP明朝E" pitchFamily="18" charset="-128"/>
                <a:ea typeface="HGP明朝E" pitchFamily="18" charset="-128"/>
              </a:rPr>
              <a:t>171/1</a:t>
            </a:r>
            <a:r>
              <a:rPr lang="zh-CN" altLang="en-US" sz="2800" dirty="0" smtClean="0">
                <a:latin typeface="HGP明朝E" pitchFamily="18" charset="-128"/>
                <a:ea typeface="HGP明朝E" pitchFamily="18" charset="-128"/>
              </a:rPr>
              <a:t>）</a:t>
            </a:r>
            <a:endParaRPr lang="ja-JP" altLang="en-US" sz="2800" dirty="0" smtClean="0">
              <a:latin typeface="HGP明朝E" pitchFamily="18" charset="-128"/>
              <a:ea typeface="HGP明朝E" pitchFamily="18" charset="-128"/>
            </a:endParaRPr>
          </a:p>
        </p:txBody>
      </p:sp>
      <p:pic>
        <p:nvPicPr>
          <p:cNvPr id="40964" name="図 4" descr="img135.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7250" y="1714500"/>
            <a:ext cx="3328988"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052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コンテンツ プレースホルダ 3" descr="img136.jp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95536" y="2636912"/>
            <a:ext cx="8297329" cy="3838562"/>
          </a:xfrm>
        </p:spPr>
      </p:pic>
      <p:sp>
        <p:nvSpPr>
          <p:cNvPr id="41986" name="タイトル 1"/>
          <p:cNvSpPr>
            <a:spLocks noGrp="1"/>
          </p:cNvSpPr>
          <p:nvPr>
            <p:ph type="title"/>
          </p:nvPr>
        </p:nvSpPr>
        <p:spPr/>
        <p:txBody>
          <a:bodyPr/>
          <a:lstStyle/>
          <a:p>
            <a:r>
              <a:rPr lang="ja-JP" altLang="en-US" sz="4000" dirty="0" smtClean="0">
                <a:latin typeface="HGP明朝E" pitchFamily="18" charset="-128"/>
                <a:ea typeface="HGP明朝E" pitchFamily="18" charset="-128"/>
              </a:rPr>
              <a:t>洛陽</a:t>
            </a:r>
            <a:r>
              <a:rPr lang="zh-CN" altLang="en-US" sz="4000" dirty="0" smtClean="0">
                <a:latin typeface="HGP明朝E" pitchFamily="18" charset="-128"/>
                <a:ea typeface="HGP明朝E" pitchFamily="18" charset="-128"/>
              </a:rPr>
              <a:t>新民社所刊唱本 石印本</a:t>
            </a:r>
            <a:r>
              <a:rPr lang="en-US" altLang="zh-CN" sz="4000" dirty="0" smtClean="0">
                <a:latin typeface="HGP明朝E" pitchFamily="18" charset="-128"/>
                <a:ea typeface="HGP明朝E" pitchFamily="18" charset="-128"/>
              </a:rPr>
              <a:t/>
            </a:r>
            <a:br>
              <a:rPr lang="en-US" altLang="zh-CN" sz="4000" dirty="0" smtClean="0">
                <a:latin typeface="HGP明朝E" pitchFamily="18" charset="-128"/>
                <a:ea typeface="HGP明朝E" pitchFamily="18" charset="-128"/>
              </a:rPr>
            </a:br>
            <a:r>
              <a:rPr lang="zh-CN" altLang="en-US" sz="2800" dirty="0" smtClean="0">
                <a:solidFill>
                  <a:schemeClr val="bg1"/>
                </a:solidFill>
                <a:latin typeface="HGP明朝E" pitchFamily="18" charset="-128"/>
                <a:ea typeface="HGP明朝E" pitchFamily="18" charset="-128"/>
              </a:rPr>
              <a:t> （</a:t>
            </a:r>
            <a:r>
              <a:rPr lang="ja-JP" altLang="en-US" sz="2800" dirty="0" smtClean="0">
                <a:solidFill>
                  <a:schemeClr val="bg1"/>
                </a:solidFill>
                <a:latin typeface="HGP明朝E" pitchFamily="18" charset="-128"/>
                <a:ea typeface="HGP明朝E" pitchFamily="18" charset="-128"/>
              </a:rPr>
              <a:t>浜文庫</a:t>
            </a:r>
            <a:r>
              <a:rPr lang="en-US" altLang="zh-CN" sz="2800" dirty="0" smtClean="0">
                <a:solidFill>
                  <a:schemeClr val="bg1"/>
                </a:solidFill>
                <a:latin typeface="HGP明朝E" pitchFamily="18" charset="-128"/>
                <a:ea typeface="HGP明朝E" pitchFamily="18" charset="-128"/>
              </a:rPr>
              <a:t>/</a:t>
            </a:r>
            <a:r>
              <a:rPr lang="zh-CN" altLang="en-US" sz="2800" dirty="0" smtClean="0">
                <a:solidFill>
                  <a:schemeClr val="bg1"/>
                </a:solidFill>
                <a:latin typeface="HGP明朝E" pitchFamily="18" charset="-128"/>
                <a:ea typeface="HGP明朝E" pitchFamily="18" charset="-128"/>
              </a:rPr>
              <a:t>集</a:t>
            </a:r>
            <a:r>
              <a:rPr lang="en-US" altLang="zh-CN" sz="2800" dirty="0" smtClean="0">
                <a:solidFill>
                  <a:schemeClr val="bg1"/>
                </a:solidFill>
                <a:latin typeface="HGP明朝E" pitchFamily="18" charset="-128"/>
                <a:ea typeface="HGP明朝E" pitchFamily="18" charset="-128"/>
              </a:rPr>
              <a:t>171/2</a:t>
            </a:r>
            <a:r>
              <a:rPr lang="zh-CN" altLang="en-US" sz="2800" dirty="0" smtClean="0">
                <a:solidFill>
                  <a:schemeClr val="bg1"/>
                </a:solidFill>
                <a:latin typeface="HGP明朝E" pitchFamily="18" charset="-128"/>
                <a:ea typeface="HGP明朝E" pitchFamily="18" charset="-128"/>
              </a:rPr>
              <a:t>，</a:t>
            </a:r>
            <a:r>
              <a:rPr lang="en-US" altLang="zh-CN" sz="2800" dirty="0" smtClean="0">
                <a:solidFill>
                  <a:schemeClr val="bg1"/>
                </a:solidFill>
                <a:latin typeface="HGP明朝E" pitchFamily="18" charset="-128"/>
                <a:ea typeface="HGP明朝E" pitchFamily="18" charset="-128"/>
              </a:rPr>
              <a:t>3</a:t>
            </a:r>
            <a:r>
              <a:rPr lang="zh-CN" altLang="en-US" sz="2800" dirty="0" smtClean="0">
                <a:solidFill>
                  <a:schemeClr val="bg1"/>
                </a:solidFill>
                <a:latin typeface="HGP明朝E" pitchFamily="18" charset="-128"/>
                <a:ea typeface="HGP明朝E" pitchFamily="18" charset="-128"/>
              </a:rPr>
              <a:t>，</a:t>
            </a:r>
            <a:r>
              <a:rPr lang="en-US" altLang="zh-CN" sz="2800" dirty="0" smtClean="0">
                <a:solidFill>
                  <a:schemeClr val="bg1"/>
                </a:solidFill>
                <a:latin typeface="HGP明朝E" pitchFamily="18" charset="-128"/>
                <a:ea typeface="HGP明朝E" pitchFamily="18" charset="-128"/>
              </a:rPr>
              <a:t>4</a:t>
            </a:r>
            <a:r>
              <a:rPr lang="zh-CN" altLang="en-US" sz="2800" dirty="0" smtClean="0">
                <a:solidFill>
                  <a:schemeClr val="bg1"/>
                </a:solidFill>
                <a:latin typeface="HGP明朝E" pitchFamily="18" charset="-128"/>
                <a:ea typeface="HGP明朝E" pitchFamily="18" charset="-128"/>
              </a:rPr>
              <a:t>）</a:t>
            </a:r>
            <a:endParaRPr lang="ja-JP" altLang="en-US" sz="4000" dirty="0" smtClean="0">
              <a:solidFill>
                <a:schemeClr val="bg1"/>
              </a:solidFill>
              <a:latin typeface="HGP明朝E" pitchFamily="18" charset="-128"/>
              <a:ea typeface="HGP明朝E" pitchFamily="18" charset="-128"/>
            </a:endParaRPr>
          </a:p>
        </p:txBody>
      </p:sp>
    </p:spTree>
    <p:extLst>
      <p:ext uri="{BB962C8B-B14F-4D97-AF65-F5344CB8AC3E}">
        <p14:creationId xmlns:p14="http://schemas.microsoft.com/office/powerpoint/2010/main" val="256674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コンテンツ プレースホルダ 3" descr="img144.jpg"/>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539552" y="1866611"/>
            <a:ext cx="7992888" cy="4746913"/>
          </a:xfrm>
        </p:spPr>
      </p:pic>
      <p:sp>
        <p:nvSpPr>
          <p:cNvPr id="47106" name="タイトル 1"/>
          <p:cNvSpPr>
            <a:spLocks noGrp="1"/>
          </p:cNvSpPr>
          <p:nvPr>
            <p:ph type="title"/>
          </p:nvPr>
        </p:nvSpPr>
        <p:spPr>
          <a:xfrm>
            <a:off x="214313" y="0"/>
            <a:ext cx="8643937" cy="1643063"/>
          </a:xfrm>
        </p:spPr>
        <p:txBody>
          <a:bodyPr/>
          <a:lstStyle/>
          <a:p>
            <a:r>
              <a:rPr lang="ja-JP" altLang="en-US" sz="4000" dirty="0" smtClean="0">
                <a:latin typeface="HGP明朝E" pitchFamily="18" charset="-128"/>
                <a:ea typeface="HGP明朝E" pitchFamily="18" charset="-128"/>
              </a:rPr>
              <a:t>陝西</a:t>
            </a:r>
            <a:r>
              <a:rPr lang="zh-CN" altLang="en-US" sz="4000" dirty="0" smtClean="0">
                <a:latin typeface="HGP明朝E" pitchFamily="18" charset="-128"/>
                <a:ea typeface="HGP明朝E" pitchFamily="18" charset="-128"/>
              </a:rPr>
              <a:t>省城南院</a:t>
            </a:r>
            <a:r>
              <a:rPr lang="ja-JP" altLang="en-US" sz="4000" dirty="0" smtClean="0">
                <a:latin typeface="HGP明朝E" pitchFamily="18" charset="-128"/>
                <a:ea typeface="HGP明朝E" pitchFamily="18" charset="-128"/>
              </a:rPr>
              <a:t>門</a:t>
            </a:r>
            <a:r>
              <a:rPr lang="zh-CN" altLang="en-US" sz="4000" dirty="0" smtClean="0">
                <a:latin typeface="HGP明朝E" pitchFamily="18" charset="-128"/>
                <a:ea typeface="HGP明朝E" pitchFamily="18" charset="-128"/>
              </a:rPr>
              <a:t>德厚祥</a:t>
            </a:r>
            <a:r>
              <a:rPr lang="ja-JP" altLang="en-US" sz="4000" dirty="0" smtClean="0">
                <a:latin typeface="HGP明朝E" pitchFamily="18" charset="-128"/>
                <a:ea typeface="HGP明朝E" pitchFamily="18" charset="-128"/>
              </a:rPr>
              <a:t>書</a:t>
            </a:r>
            <a:r>
              <a:rPr lang="zh-CN" altLang="en-US" sz="4000" dirty="0" smtClean="0">
                <a:latin typeface="HGP明朝E" pitchFamily="18" charset="-128"/>
                <a:ea typeface="HGP明朝E" pitchFamily="18" charset="-128"/>
              </a:rPr>
              <a:t>局所刊唱本</a:t>
            </a:r>
            <a:r>
              <a:rPr lang="en-US" altLang="zh-CN" sz="4000" dirty="0" smtClean="0">
                <a:latin typeface="HGP明朝E" pitchFamily="18" charset="-128"/>
                <a:ea typeface="HGP明朝E" pitchFamily="18" charset="-128"/>
              </a:rPr>
              <a:t/>
            </a:r>
            <a:br>
              <a:rPr lang="en-US" altLang="zh-CN" sz="4000" dirty="0" smtClean="0">
                <a:latin typeface="HGP明朝E" pitchFamily="18" charset="-128"/>
                <a:ea typeface="HGP明朝E" pitchFamily="18" charset="-128"/>
              </a:rPr>
            </a:br>
            <a:r>
              <a:rPr lang="zh-CN" altLang="en-US" sz="3200" dirty="0" smtClean="0">
                <a:latin typeface="HGP明朝E" pitchFamily="18" charset="-128"/>
                <a:ea typeface="HGP明朝E" pitchFamily="18" charset="-128"/>
              </a:rPr>
              <a:t>（</a:t>
            </a:r>
            <a:r>
              <a:rPr lang="ja-JP" altLang="en-US" sz="3200" dirty="0" smtClean="0">
                <a:latin typeface="HGP明朝E" pitchFamily="18" charset="-128"/>
                <a:ea typeface="HGP明朝E" pitchFamily="18" charset="-128"/>
              </a:rPr>
              <a:t>浜文庫</a:t>
            </a:r>
            <a:r>
              <a:rPr lang="en-US" altLang="zh-CN" sz="3200" dirty="0" smtClean="0">
                <a:latin typeface="HGP明朝E" pitchFamily="18" charset="-128"/>
                <a:ea typeface="HGP明朝E" pitchFamily="18" charset="-128"/>
              </a:rPr>
              <a:t>/</a:t>
            </a:r>
            <a:r>
              <a:rPr lang="zh-CN" altLang="en-US" sz="3200" dirty="0" smtClean="0">
                <a:latin typeface="HGP明朝E" pitchFamily="18" charset="-128"/>
                <a:ea typeface="HGP明朝E" pitchFamily="18" charset="-128"/>
              </a:rPr>
              <a:t>集</a:t>
            </a:r>
            <a:r>
              <a:rPr lang="en-US" altLang="ja-JP" sz="3200" dirty="0" smtClean="0">
                <a:latin typeface="HGP明朝E" pitchFamily="18" charset="-128"/>
                <a:ea typeface="HGP明朝E" pitchFamily="18" charset="-128"/>
              </a:rPr>
              <a:t>173/4, 54, 56</a:t>
            </a:r>
            <a:r>
              <a:rPr lang="zh-CN" altLang="en-US" sz="3200" dirty="0" smtClean="0">
                <a:latin typeface="HGP明朝E" pitchFamily="18" charset="-128"/>
                <a:ea typeface="HGP明朝E" pitchFamily="18" charset="-128"/>
              </a:rPr>
              <a:t>）</a:t>
            </a:r>
            <a:endParaRPr lang="ja-JP" altLang="en-US" dirty="0" smtClean="0">
              <a:latin typeface="HGP明朝E" pitchFamily="18" charset="-128"/>
              <a:ea typeface="HGP明朝E" pitchFamily="18" charset="-128"/>
            </a:endParaRPr>
          </a:p>
        </p:txBody>
      </p:sp>
    </p:spTree>
    <p:extLst>
      <p:ext uri="{BB962C8B-B14F-4D97-AF65-F5344CB8AC3E}">
        <p14:creationId xmlns:p14="http://schemas.microsoft.com/office/powerpoint/2010/main" val="1767835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467544" y="188640"/>
            <a:ext cx="8229600" cy="1252728"/>
          </a:xfrm>
        </p:spPr>
        <p:txBody>
          <a:bodyPr/>
          <a:lstStyle/>
          <a:p>
            <a:pPr eaLnBrk="1" hangingPunct="1"/>
            <a:r>
              <a:rPr lang="ja-JP" altLang="en-US" sz="4800" dirty="0" smtClean="0">
                <a:solidFill>
                  <a:schemeClr val="bg1"/>
                </a:solidFill>
              </a:rPr>
              <a:t>展示の見どころ（１：資料編）</a:t>
            </a:r>
          </a:p>
        </p:txBody>
      </p:sp>
      <p:sp>
        <p:nvSpPr>
          <p:cNvPr id="18435" name="テキスト ボックス 2"/>
          <p:cNvSpPr txBox="1">
            <a:spLocks noChangeArrowheads="1"/>
          </p:cNvSpPr>
          <p:nvPr/>
        </p:nvSpPr>
        <p:spPr bwMode="auto">
          <a:xfrm>
            <a:off x="642938" y="17859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prstClr val="black"/>
              </a:solidFill>
            </a:endParaRPr>
          </a:p>
        </p:txBody>
      </p:sp>
      <p:graphicFrame>
        <p:nvGraphicFramePr>
          <p:cNvPr id="4" name="図表 3"/>
          <p:cNvGraphicFramePr/>
          <p:nvPr>
            <p:extLst>
              <p:ext uri="{D42A27DB-BD31-4B8C-83A1-F6EECF244321}">
                <p14:modId xmlns:p14="http://schemas.microsoft.com/office/powerpoint/2010/main" val="2561151931"/>
              </p:ext>
            </p:extLst>
          </p:nvPr>
        </p:nvGraphicFramePr>
        <p:xfrm>
          <a:off x="642910" y="1428736"/>
          <a:ext cx="7715304"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9707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a:xfrm>
            <a:off x="251520" y="1052735"/>
            <a:ext cx="8401050" cy="5619527"/>
          </a:xfrm>
        </p:spPr>
        <p:txBody>
          <a:bodyPr rtlCol="0">
            <a:noAutofit/>
          </a:bodyPr>
          <a:lstStyle/>
          <a:p>
            <a:pPr eaLnBrk="1" fontAlgn="auto" hangingPunct="1">
              <a:spcAft>
                <a:spcPts val="0"/>
              </a:spcAft>
              <a:buFont typeface="Arial" pitchFamily="34" charset="0"/>
              <a:buChar char="•"/>
              <a:defRPr/>
            </a:pPr>
            <a:r>
              <a:rPr lang="en-US" altLang="zh-CN" sz="2800" dirty="0" smtClean="0">
                <a:latin typeface="HGP明朝E" pitchFamily="18" charset="-128"/>
                <a:ea typeface="HGP明朝E" pitchFamily="18" charset="-128"/>
              </a:rPr>
              <a:t>1909</a:t>
            </a:r>
            <a:r>
              <a:rPr lang="zh-CN" altLang="en-US" sz="2800" dirty="0" smtClean="0">
                <a:latin typeface="HGP明朝E" pitchFamily="18" charset="-128"/>
                <a:ea typeface="HGP明朝E" pitchFamily="18" charset="-128"/>
              </a:rPr>
              <a:t>年</a:t>
            </a:r>
            <a:r>
              <a:rPr lang="ja-JP" altLang="en-US" sz="2800" dirty="0" smtClean="0">
                <a:latin typeface="HGP明朝E" pitchFamily="18" charset="-128"/>
                <a:ea typeface="HGP明朝E" pitchFamily="18" charset="-128"/>
              </a:rPr>
              <a:t>　</a:t>
            </a:r>
            <a:r>
              <a:rPr lang="zh-CN" altLang="en-US" sz="2800" dirty="0" smtClean="0">
                <a:latin typeface="HGP明朝E" pitchFamily="18" charset="-128"/>
                <a:ea typeface="HGP明朝E" pitchFamily="18" charset="-128"/>
              </a:rPr>
              <a:t>大阪</a:t>
            </a:r>
            <a:r>
              <a:rPr lang="ja-JP" altLang="en-US" sz="2800" dirty="0" smtClean="0">
                <a:latin typeface="HGP明朝E" pitchFamily="18" charset="-128"/>
                <a:ea typeface="HGP明朝E" pitchFamily="18" charset="-128"/>
              </a:rPr>
              <a:t>生まれ</a:t>
            </a:r>
            <a:endParaRPr lang="en-US" altLang="zh-CN" sz="2800" dirty="0" smtClean="0">
              <a:latin typeface="HGP明朝E" pitchFamily="18" charset="-128"/>
              <a:ea typeface="HGP明朝E" pitchFamily="18" charset="-128"/>
            </a:endParaRPr>
          </a:p>
          <a:p>
            <a:pPr eaLnBrk="1" fontAlgn="auto" hangingPunct="1">
              <a:spcAft>
                <a:spcPts val="0"/>
              </a:spcAft>
              <a:buFont typeface="Arial" pitchFamily="34" charset="0"/>
              <a:buChar char="•"/>
              <a:defRPr/>
            </a:pPr>
            <a:r>
              <a:rPr lang="en-US" altLang="zh-CN" sz="2800" dirty="0" smtClean="0">
                <a:latin typeface="HGP明朝E" pitchFamily="18" charset="-128"/>
                <a:ea typeface="HGP明朝E" pitchFamily="18" charset="-128"/>
              </a:rPr>
              <a:t>1930</a:t>
            </a:r>
            <a:r>
              <a:rPr lang="zh-CN" altLang="en-US" sz="2800" dirty="0" smtClean="0">
                <a:latin typeface="HGP明朝E" pitchFamily="18" charset="-128"/>
                <a:ea typeface="HGP明朝E" pitchFamily="18" charset="-128"/>
              </a:rPr>
              <a:t>年</a:t>
            </a:r>
            <a:r>
              <a:rPr lang="ja-JP" altLang="en-US" sz="2800" dirty="0" smtClean="0">
                <a:latin typeface="HGP明朝E" pitchFamily="18" charset="-128"/>
                <a:ea typeface="HGP明朝E" pitchFamily="18" charset="-128"/>
              </a:rPr>
              <a:t>　</a:t>
            </a:r>
            <a:r>
              <a:rPr lang="en-US" altLang="ja-JP" sz="2800" dirty="0" smtClean="0">
                <a:latin typeface="HGP明朝E" pitchFamily="18" charset="-128"/>
                <a:ea typeface="HGP明朝E" pitchFamily="18" charset="-128"/>
              </a:rPr>
              <a:t>(</a:t>
            </a:r>
            <a:r>
              <a:rPr lang="ja-JP" altLang="en-US" sz="2800" dirty="0" smtClean="0">
                <a:latin typeface="HGP明朝E" pitchFamily="18" charset="-128"/>
                <a:ea typeface="HGP明朝E" pitchFamily="18" charset="-128"/>
              </a:rPr>
              <a:t>旧制</a:t>
            </a:r>
            <a:r>
              <a:rPr lang="en-US" altLang="ja-JP" sz="2800" dirty="0" smtClean="0">
                <a:latin typeface="HGP明朝E" pitchFamily="18" charset="-128"/>
                <a:ea typeface="HGP明朝E" pitchFamily="18" charset="-128"/>
              </a:rPr>
              <a:t>)</a:t>
            </a:r>
            <a:r>
              <a:rPr lang="zh-CN" altLang="en-US" sz="2800" dirty="0" smtClean="0">
                <a:latin typeface="HGP明朝E" pitchFamily="18" charset="-128"/>
                <a:ea typeface="HGP明朝E" pitchFamily="18" charset="-128"/>
              </a:rPr>
              <a:t>浪速高等学校</a:t>
            </a:r>
            <a:r>
              <a:rPr lang="ja-JP" altLang="en-US" sz="2800" dirty="0" smtClean="0">
                <a:latin typeface="HGP明朝E" pitchFamily="18" charset="-128"/>
                <a:ea typeface="HGP明朝E" pitchFamily="18" charset="-128"/>
              </a:rPr>
              <a:t>卒業</a:t>
            </a:r>
            <a:r>
              <a:rPr lang="zh-CN" altLang="en-US" sz="2800" dirty="0" smtClean="0">
                <a:latin typeface="HGP明朝E" pitchFamily="18" charset="-128"/>
                <a:ea typeface="HGP明朝E" pitchFamily="18" charset="-128"/>
              </a:rPr>
              <a:t>，周</a:t>
            </a:r>
            <a:r>
              <a:rPr lang="ja-JP" altLang="en-US" sz="2800" dirty="0" smtClean="0">
                <a:latin typeface="HGP明朝E" pitchFamily="18" charset="-128"/>
                <a:ea typeface="HGP明朝E" pitchFamily="18" charset="-128"/>
              </a:rPr>
              <a:t>豊</a:t>
            </a:r>
            <a:r>
              <a:rPr lang="zh-CN" altLang="en-US" sz="2800" dirty="0" smtClean="0">
                <a:latin typeface="HGP明朝E" pitchFamily="18" charset="-128"/>
                <a:ea typeface="HGP明朝E" pitchFamily="18" charset="-128"/>
              </a:rPr>
              <a:t>一</a:t>
            </a:r>
            <a:r>
              <a:rPr lang="ja-JP" altLang="en-US" sz="2800" dirty="0" smtClean="0">
                <a:latin typeface="HGP明朝E" pitchFamily="18" charset="-128"/>
                <a:ea typeface="HGP明朝E" pitchFamily="18" charset="-128"/>
              </a:rPr>
              <a:t>と</a:t>
            </a:r>
            <a:r>
              <a:rPr lang="zh-CN" altLang="en-US" sz="2800" dirty="0" smtClean="0">
                <a:latin typeface="HGP明朝E" pitchFamily="18" charset="-128"/>
                <a:ea typeface="HGP明朝E" pitchFamily="18" charset="-128"/>
              </a:rPr>
              <a:t>同学</a:t>
            </a:r>
            <a:endParaRPr lang="en-US" altLang="zh-CN" sz="2800" dirty="0" smtClean="0">
              <a:latin typeface="HGP明朝E" pitchFamily="18" charset="-128"/>
              <a:ea typeface="HGP明朝E" pitchFamily="18" charset="-128"/>
            </a:endParaRPr>
          </a:p>
          <a:p>
            <a:pPr eaLnBrk="1" fontAlgn="auto" hangingPunct="1">
              <a:spcAft>
                <a:spcPts val="0"/>
              </a:spcAft>
              <a:buFont typeface="Arial" pitchFamily="34" charset="0"/>
              <a:buChar char="•"/>
              <a:defRPr/>
            </a:pPr>
            <a:r>
              <a:rPr lang="en-US" altLang="zh-CN" sz="2800" dirty="0" smtClean="0">
                <a:latin typeface="HGP明朝E" pitchFamily="18" charset="-128"/>
                <a:ea typeface="HGP明朝E" pitchFamily="18" charset="-128"/>
              </a:rPr>
              <a:t>1933</a:t>
            </a:r>
            <a:r>
              <a:rPr lang="zh-CN" altLang="en-US" sz="2800" dirty="0" smtClean="0">
                <a:latin typeface="HGP明朝E" pitchFamily="18" charset="-128"/>
                <a:ea typeface="HGP明朝E" pitchFamily="18" charset="-128"/>
              </a:rPr>
              <a:t>年</a:t>
            </a:r>
            <a:r>
              <a:rPr lang="ja-JP" altLang="en-US" sz="2800" dirty="0" smtClean="0">
                <a:latin typeface="HGP明朝E" pitchFamily="18" charset="-128"/>
                <a:ea typeface="HGP明朝E" pitchFamily="18" charset="-128"/>
              </a:rPr>
              <a:t>　</a:t>
            </a:r>
            <a:r>
              <a:rPr lang="zh-CN" altLang="en-US" sz="2800" dirty="0" smtClean="0">
                <a:latin typeface="HGP明朝E" pitchFamily="18" charset="-128"/>
                <a:ea typeface="HGP明朝E" pitchFamily="18" charset="-128"/>
              </a:rPr>
              <a:t>京都</a:t>
            </a:r>
            <a:r>
              <a:rPr lang="ja-JP" altLang="en-US" sz="2800" dirty="0" smtClean="0">
                <a:latin typeface="HGP明朝E" pitchFamily="18" charset="-128"/>
                <a:ea typeface="HGP明朝E" pitchFamily="18" charset="-128"/>
              </a:rPr>
              <a:t>帝国</a:t>
            </a:r>
            <a:r>
              <a:rPr lang="zh-CN" altLang="en-US" sz="2800" dirty="0" smtClean="0">
                <a:latin typeface="HGP明朝E" pitchFamily="18" charset="-128"/>
                <a:ea typeface="HGP明朝E" pitchFamily="18" charset="-128"/>
              </a:rPr>
              <a:t>大学</a:t>
            </a:r>
            <a:r>
              <a:rPr lang="ja-JP" altLang="en-US" sz="2800" dirty="0" smtClean="0">
                <a:latin typeface="HGP明朝E" pitchFamily="18" charset="-128"/>
                <a:ea typeface="HGP明朝E" pitchFamily="18" charset="-128"/>
              </a:rPr>
              <a:t>卒業</a:t>
            </a:r>
            <a:r>
              <a:rPr lang="zh-CN" altLang="en-US" sz="2800" dirty="0" smtClean="0">
                <a:latin typeface="HGP明朝E" pitchFamily="18" charset="-128"/>
                <a:ea typeface="HGP明朝E" pitchFamily="18" charset="-128"/>
              </a:rPr>
              <a:t>，中国文学</a:t>
            </a:r>
            <a:r>
              <a:rPr lang="ja-JP" altLang="en-US" sz="2800" dirty="0" smtClean="0">
                <a:latin typeface="HGP明朝E" pitchFamily="18" charset="-128"/>
                <a:ea typeface="HGP明朝E" pitchFamily="18" charset="-128"/>
              </a:rPr>
              <a:t>を専攻</a:t>
            </a:r>
            <a:endParaRPr lang="en-US" altLang="zh-CN" sz="2800" dirty="0" smtClean="0">
              <a:latin typeface="HGP明朝E" pitchFamily="18" charset="-128"/>
              <a:ea typeface="HGP明朝E" pitchFamily="18" charset="-128"/>
            </a:endParaRPr>
          </a:p>
          <a:p>
            <a:pPr eaLnBrk="1" fontAlgn="auto" hangingPunct="1">
              <a:spcAft>
                <a:spcPts val="0"/>
              </a:spcAft>
              <a:buFont typeface="Arial" pitchFamily="34" charset="0"/>
              <a:buChar char="•"/>
              <a:defRPr/>
            </a:pPr>
            <a:r>
              <a:rPr lang="en-US" altLang="zh-CN" sz="2800" dirty="0" smtClean="0">
                <a:latin typeface="HGP明朝E" pitchFamily="18" charset="-128"/>
                <a:ea typeface="HGP明朝E" pitchFamily="18" charset="-128"/>
              </a:rPr>
              <a:t>1934</a:t>
            </a:r>
            <a:r>
              <a:rPr lang="zh-CN" altLang="en-US" sz="2800" dirty="0" smtClean="0">
                <a:latin typeface="HGP明朝E" pitchFamily="18" charset="-128"/>
                <a:ea typeface="HGP明朝E" pitchFamily="18" charset="-128"/>
              </a:rPr>
              <a:t>年</a:t>
            </a:r>
            <a:r>
              <a:rPr lang="en-US" altLang="zh-CN" sz="2800" dirty="0" smtClean="0">
                <a:latin typeface="HGP明朝E" pitchFamily="18" charset="-128"/>
                <a:ea typeface="HGP明朝E" pitchFamily="18" charset="-128"/>
              </a:rPr>
              <a:t>5</a:t>
            </a:r>
            <a:r>
              <a:rPr lang="zh-CN" altLang="en-US" sz="2800" dirty="0" smtClean="0">
                <a:latin typeface="HGP明朝E" pitchFamily="18" charset="-128"/>
                <a:ea typeface="HGP明朝E" pitchFamily="18" charset="-128"/>
              </a:rPr>
              <a:t>月</a:t>
            </a:r>
            <a:r>
              <a:rPr lang="ja-JP" altLang="en-US" sz="2800" dirty="0" smtClean="0">
                <a:latin typeface="HGP明朝E" pitchFamily="18" charset="-128"/>
                <a:ea typeface="HGP明朝E" pitchFamily="18" charset="-128"/>
              </a:rPr>
              <a:t>～</a:t>
            </a:r>
            <a:r>
              <a:rPr lang="en-US" altLang="zh-CN" sz="2800" dirty="0" smtClean="0">
                <a:latin typeface="HGP明朝E" pitchFamily="18" charset="-128"/>
                <a:ea typeface="HGP明朝E" pitchFamily="18" charset="-128"/>
              </a:rPr>
              <a:t>1936</a:t>
            </a:r>
            <a:r>
              <a:rPr lang="zh-CN" altLang="en-US" sz="2800" dirty="0" smtClean="0">
                <a:latin typeface="HGP明朝E" pitchFamily="18" charset="-128"/>
                <a:ea typeface="HGP明朝E" pitchFamily="18" charset="-128"/>
              </a:rPr>
              <a:t>年</a:t>
            </a:r>
            <a:r>
              <a:rPr lang="en-US" altLang="zh-CN" sz="2800" dirty="0" smtClean="0">
                <a:latin typeface="HGP明朝E" pitchFamily="18" charset="-128"/>
                <a:ea typeface="HGP明朝E" pitchFamily="18" charset="-128"/>
              </a:rPr>
              <a:t>6</a:t>
            </a:r>
            <a:r>
              <a:rPr lang="zh-CN" altLang="en-US" sz="2800" dirty="0" smtClean="0">
                <a:latin typeface="HGP明朝E" pitchFamily="18" charset="-128"/>
                <a:ea typeface="HGP明朝E" pitchFamily="18" charset="-128"/>
              </a:rPr>
              <a:t>月</a:t>
            </a:r>
            <a:r>
              <a:rPr lang="ja-JP" altLang="en-US" sz="2800" dirty="0" smtClean="0">
                <a:latin typeface="HGP明朝E" pitchFamily="18" charset="-128"/>
                <a:ea typeface="HGP明朝E" pitchFamily="18" charset="-128"/>
              </a:rPr>
              <a:t>　</a:t>
            </a:r>
            <a:r>
              <a:rPr lang="zh-CN" altLang="en-US" sz="2800" dirty="0" smtClean="0">
                <a:latin typeface="HGP明朝E" pitchFamily="18" charset="-128"/>
                <a:ea typeface="HGP明朝E" pitchFamily="18" charset="-128"/>
              </a:rPr>
              <a:t>北</a:t>
            </a:r>
            <a:r>
              <a:rPr lang="ja-JP" altLang="en-US" sz="2800" dirty="0" smtClean="0">
                <a:latin typeface="HGP明朝E" pitchFamily="18" charset="-128"/>
                <a:ea typeface="HGP明朝E" pitchFamily="18" charset="-128"/>
              </a:rPr>
              <a:t>平に</a:t>
            </a:r>
            <a:r>
              <a:rPr lang="zh-CN" altLang="en-US" sz="2800" dirty="0" smtClean="0">
                <a:latin typeface="HGP明朝E" pitchFamily="18" charset="-128"/>
                <a:ea typeface="HGP明朝E" pitchFamily="18" charset="-128"/>
              </a:rPr>
              <a:t>留学，周作人</a:t>
            </a:r>
            <a:r>
              <a:rPr lang="ja-JP" altLang="en-US" sz="2800" dirty="0" smtClean="0">
                <a:latin typeface="HGP明朝E" pitchFamily="18" charset="-128"/>
                <a:ea typeface="HGP明朝E" pitchFamily="18" charset="-128"/>
              </a:rPr>
              <a:t>宅に寄</a:t>
            </a:r>
            <a:endParaRPr lang="en-US" altLang="ja-JP" sz="2800" dirty="0" smtClean="0">
              <a:latin typeface="HGP明朝E" pitchFamily="18" charset="-128"/>
              <a:ea typeface="HGP明朝E" pitchFamily="18" charset="-128"/>
            </a:endParaRPr>
          </a:p>
          <a:p>
            <a:pPr marL="0" indent="0" eaLnBrk="1" fontAlgn="auto" hangingPunct="1">
              <a:spcAft>
                <a:spcPts val="0"/>
              </a:spcAft>
              <a:buNone/>
              <a:defRPr/>
            </a:pPr>
            <a:r>
              <a:rPr lang="ja-JP" altLang="en-US" sz="2800" dirty="0" smtClean="0">
                <a:latin typeface="HGP明朝E" pitchFamily="18" charset="-128"/>
                <a:ea typeface="HGP明朝E" pitchFamily="18" charset="-128"/>
              </a:rPr>
              <a:t>　　寓する</a:t>
            </a:r>
            <a:endParaRPr lang="en-US" altLang="zh-CN" sz="2800" dirty="0" smtClean="0">
              <a:latin typeface="HGP明朝E" pitchFamily="18" charset="-128"/>
              <a:ea typeface="HGP明朝E" pitchFamily="18" charset="-128"/>
            </a:endParaRPr>
          </a:p>
          <a:p>
            <a:pPr eaLnBrk="1" fontAlgn="auto" hangingPunct="1">
              <a:spcAft>
                <a:spcPts val="0"/>
              </a:spcAft>
              <a:buFont typeface="Arial" pitchFamily="34" charset="0"/>
              <a:buChar char="•"/>
              <a:defRPr/>
            </a:pPr>
            <a:r>
              <a:rPr lang="en-US" altLang="zh-CN" sz="2800" dirty="0" smtClean="0">
                <a:latin typeface="HGP明朝E" pitchFamily="18" charset="-128"/>
                <a:ea typeface="HGP明朝E" pitchFamily="18" charset="-128"/>
              </a:rPr>
              <a:t>1938</a:t>
            </a:r>
            <a:r>
              <a:rPr lang="zh-CN" altLang="en-US" sz="2800" dirty="0" smtClean="0">
                <a:latin typeface="HGP明朝E" pitchFamily="18" charset="-128"/>
                <a:ea typeface="HGP明朝E" pitchFamily="18" charset="-128"/>
              </a:rPr>
              <a:t>年</a:t>
            </a:r>
            <a:r>
              <a:rPr lang="ja-JP" altLang="en-US" sz="2800" dirty="0" smtClean="0">
                <a:latin typeface="HGP明朝E" pitchFamily="18" charset="-128"/>
                <a:ea typeface="HGP明朝E" pitchFamily="18" charset="-128"/>
              </a:rPr>
              <a:t>　</a:t>
            </a:r>
            <a:r>
              <a:rPr lang="zh-CN" altLang="en-US" sz="2800" dirty="0" smtClean="0">
                <a:latin typeface="HGP明朝E" pitchFamily="18" charset="-128"/>
                <a:ea typeface="HGP明朝E" pitchFamily="18" charset="-128"/>
              </a:rPr>
              <a:t>松山高等</a:t>
            </a:r>
            <a:r>
              <a:rPr lang="ja-JP" altLang="en-US" sz="2800" dirty="0" smtClean="0">
                <a:latin typeface="HGP明朝E" pitchFamily="18" charset="-128"/>
                <a:ea typeface="HGP明朝E" pitchFamily="18" charset="-128"/>
              </a:rPr>
              <a:t>商業</a:t>
            </a:r>
            <a:r>
              <a:rPr lang="zh-CN" altLang="en-US" sz="2800" dirty="0" smtClean="0">
                <a:latin typeface="HGP明朝E" pitchFamily="18" charset="-128"/>
                <a:ea typeface="HGP明朝E" pitchFamily="18" charset="-128"/>
              </a:rPr>
              <a:t>学校</a:t>
            </a:r>
            <a:r>
              <a:rPr lang="ja-JP" altLang="en-US" sz="2800" dirty="0" smtClean="0">
                <a:latin typeface="HGP明朝E" pitchFamily="18" charset="-128"/>
                <a:ea typeface="HGP明朝E" pitchFamily="18" charset="-128"/>
              </a:rPr>
              <a:t>着任</a:t>
            </a:r>
            <a:endParaRPr lang="en-US" altLang="zh-CN" sz="2800" dirty="0" smtClean="0">
              <a:latin typeface="HGP明朝E" pitchFamily="18" charset="-128"/>
              <a:ea typeface="HGP明朝E" pitchFamily="18" charset="-128"/>
            </a:endParaRPr>
          </a:p>
          <a:p>
            <a:pPr eaLnBrk="1" fontAlgn="auto" hangingPunct="1">
              <a:spcAft>
                <a:spcPts val="0"/>
              </a:spcAft>
              <a:buFont typeface="Arial" pitchFamily="34" charset="0"/>
              <a:buChar char="•"/>
              <a:defRPr/>
            </a:pPr>
            <a:r>
              <a:rPr lang="en-US" altLang="zh-CN" sz="2800" dirty="0" smtClean="0">
                <a:latin typeface="HGP明朝E" pitchFamily="18" charset="-128"/>
                <a:ea typeface="HGP明朝E" pitchFamily="18" charset="-128"/>
              </a:rPr>
              <a:t>1949</a:t>
            </a:r>
            <a:r>
              <a:rPr lang="zh-CN" altLang="en-US" sz="2800" dirty="0" smtClean="0">
                <a:latin typeface="HGP明朝E" pitchFamily="18" charset="-128"/>
                <a:ea typeface="HGP明朝E" pitchFamily="18" charset="-128"/>
              </a:rPr>
              <a:t>年</a:t>
            </a:r>
            <a:r>
              <a:rPr lang="ja-JP" altLang="en-US" sz="2800" dirty="0" smtClean="0">
                <a:latin typeface="HGP明朝E" pitchFamily="18" charset="-128"/>
                <a:ea typeface="HGP明朝E" pitchFamily="18" charset="-128"/>
              </a:rPr>
              <a:t>　</a:t>
            </a:r>
            <a:r>
              <a:rPr lang="zh-CN" altLang="en-US" sz="2800" dirty="0" smtClean="0">
                <a:latin typeface="HGP明朝E" pitchFamily="18" charset="-128"/>
                <a:ea typeface="HGP明朝E" pitchFamily="18" charset="-128"/>
              </a:rPr>
              <a:t>九州大学</a:t>
            </a:r>
            <a:r>
              <a:rPr lang="ja-JP" altLang="en-US" sz="2800" dirty="0" smtClean="0">
                <a:latin typeface="HGP明朝E" pitchFamily="18" charset="-128"/>
                <a:ea typeface="HGP明朝E" pitchFamily="18" charset="-128"/>
              </a:rPr>
              <a:t>教養部着任</a:t>
            </a:r>
            <a:endParaRPr lang="en-US" altLang="zh-CN" sz="2800" dirty="0" smtClean="0">
              <a:latin typeface="HGP明朝E" pitchFamily="18" charset="-128"/>
              <a:ea typeface="HGP明朝E" pitchFamily="18" charset="-128"/>
            </a:endParaRPr>
          </a:p>
          <a:p>
            <a:pPr eaLnBrk="1" fontAlgn="auto" hangingPunct="1">
              <a:spcAft>
                <a:spcPts val="0"/>
              </a:spcAft>
              <a:buFont typeface="Arial" pitchFamily="34" charset="0"/>
              <a:buChar char="•"/>
              <a:defRPr/>
            </a:pPr>
            <a:r>
              <a:rPr lang="en-US" altLang="zh-CN" sz="2800" dirty="0" smtClean="0">
                <a:latin typeface="HGP明朝E" pitchFamily="18" charset="-128"/>
                <a:ea typeface="HGP明朝E" pitchFamily="18" charset="-128"/>
              </a:rPr>
              <a:t>1956</a:t>
            </a:r>
            <a:r>
              <a:rPr lang="zh-CN" altLang="en-US" sz="2800" dirty="0" smtClean="0">
                <a:latin typeface="HGP明朝E" pitchFamily="18" charset="-128"/>
                <a:ea typeface="HGP明朝E" pitchFamily="18" charset="-128"/>
              </a:rPr>
              <a:t>年</a:t>
            </a:r>
            <a:r>
              <a:rPr lang="ja-JP" altLang="en-US" sz="2800" dirty="0" smtClean="0">
                <a:latin typeface="HGP明朝E" pitchFamily="18" charset="-128"/>
                <a:ea typeface="HGP明朝E" pitchFamily="18" charset="-128"/>
              </a:rPr>
              <a:t>　</a:t>
            </a:r>
            <a:r>
              <a:rPr lang="zh-CN" altLang="en-US" sz="2800" dirty="0" smtClean="0">
                <a:latin typeface="HGP明朝E" pitchFamily="18" charset="-128"/>
                <a:ea typeface="HGP明朝E" pitchFamily="18" charset="-128"/>
              </a:rPr>
              <a:t>中国</a:t>
            </a:r>
            <a:r>
              <a:rPr lang="ja-JP" altLang="en-US" sz="2800" dirty="0" smtClean="0">
                <a:latin typeface="HGP明朝E" pitchFamily="18" charset="-128"/>
                <a:ea typeface="HGP明朝E" pitchFamily="18" charset="-128"/>
              </a:rPr>
              <a:t>訪日京劇</a:t>
            </a:r>
            <a:r>
              <a:rPr lang="zh-CN" altLang="en-US" sz="2800" dirty="0" smtClean="0">
                <a:latin typeface="HGP明朝E" pitchFamily="18" charset="-128"/>
                <a:ea typeface="HGP明朝E" pitchFamily="18" charset="-128"/>
              </a:rPr>
              <a:t>代表</a:t>
            </a:r>
            <a:r>
              <a:rPr lang="ja-JP" altLang="en-US" sz="2800" dirty="0" smtClean="0">
                <a:latin typeface="HGP明朝E" pitchFamily="18" charset="-128"/>
                <a:ea typeface="HGP明朝E" pitchFamily="18" charset="-128"/>
              </a:rPr>
              <a:t>団の</a:t>
            </a:r>
            <a:endParaRPr lang="en-US" altLang="zh-CN" sz="2800" dirty="0" smtClean="0">
              <a:latin typeface="HGP明朝E" pitchFamily="18" charset="-128"/>
              <a:ea typeface="HGP明朝E" pitchFamily="18" charset="-128"/>
            </a:endParaRPr>
          </a:p>
          <a:p>
            <a:pPr eaLnBrk="1" fontAlgn="auto" hangingPunct="1">
              <a:spcAft>
                <a:spcPts val="0"/>
              </a:spcAft>
              <a:buFont typeface="Arial" charset="0"/>
              <a:buNone/>
              <a:defRPr/>
            </a:pPr>
            <a:r>
              <a:rPr lang="zh-CN" altLang="en-US" sz="2800" dirty="0" smtClean="0">
                <a:latin typeface="HGP明朝E" pitchFamily="18" charset="-128"/>
                <a:ea typeface="HGP明朝E" pitchFamily="18" charset="-128"/>
              </a:rPr>
              <a:t>    </a:t>
            </a:r>
            <a:r>
              <a:rPr lang="ja-JP" altLang="en-US" sz="2800" dirty="0" smtClean="0">
                <a:latin typeface="HGP明朝E" pitchFamily="18" charset="-128"/>
                <a:ea typeface="HGP明朝E" pitchFamily="18" charset="-128"/>
              </a:rPr>
              <a:t>欧陽予倩</a:t>
            </a:r>
            <a:r>
              <a:rPr lang="zh-CN" altLang="en-US" sz="2800" dirty="0" smtClean="0">
                <a:latin typeface="HGP明朝E" pitchFamily="18" charset="-128"/>
                <a:ea typeface="HGP明朝E" pitchFamily="18" charset="-128"/>
              </a:rPr>
              <a:t>副</a:t>
            </a:r>
            <a:r>
              <a:rPr lang="ja-JP" altLang="en-US" sz="2800" dirty="0" smtClean="0">
                <a:latin typeface="HGP明朝E" pitchFamily="18" charset="-128"/>
                <a:ea typeface="HGP明朝E" pitchFamily="18" charset="-128"/>
              </a:rPr>
              <a:t>団長と福岡で会談</a:t>
            </a:r>
            <a:endParaRPr lang="en-US" altLang="zh-CN" sz="2800" dirty="0" smtClean="0">
              <a:latin typeface="HGP明朝E" pitchFamily="18" charset="-128"/>
              <a:ea typeface="HGP明朝E" pitchFamily="18" charset="-128"/>
            </a:endParaRPr>
          </a:p>
          <a:p>
            <a:pPr eaLnBrk="1" fontAlgn="auto" hangingPunct="1">
              <a:spcAft>
                <a:spcPts val="0"/>
              </a:spcAft>
              <a:buFont typeface="Arial" pitchFamily="34" charset="0"/>
              <a:buChar char="•"/>
              <a:defRPr/>
            </a:pPr>
            <a:r>
              <a:rPr lang="en-US" altLang="zh-CN" sz="2800" dirty="0" smtClean="0">
                <a:latin typeface="HGP明朝E" pitchFamily="18" charset="-128"/>
                <a:ea typeface="HGP明朝E" pitchFamily="18" charset="-128"/>
              </a:rPr>
              <a:t>1973</a:t>
            </a:r>
            <a:r>
              <a:rPr lang="zh-CN" altLang="en-US" sz="2800" dirty="0" smtClean="0">
                <a:latin typeface="HGP明朝E" pitchFamily="18" charset="-128"/>
                <a:ea typeface="HGP明朝E" pitchFamily="18" charset="-128"/>
              </a:rPr>
              <a:t>年</a:t>
            </a:r>
            <a:r>
              <a:rPr lang="ja-JP" altLang="en-US" sz="2800" dirty="0" smtClean="0">
                <a:latin typeface="HGP明朝E" pitchFamily="18" charset="-128"/>
                <a:ea typeface="HGP明朝E" pitchFamily="18" charset="-128"/>
              </a:rPr>
              <a:t>　定年退官</a:t>
            </a:r>
            <a:endParaRPr lang="en-US" altLang="zh-CN" sz="2800" dirty="0" smtClean="0">
              <a:latin typeface="HGP明朝E" pitchFamily="18" charset="-128"/>
              <a:ea typeface="HGP明朝E" pitchFamily="18" charset="-128"/>
            </a:endParaRPr>
          </a:p>
          <a:p>
            <a:pPr eaLnBrk="1" fontAlgn="auto" hangingPunct="1">
              <a:spcAft>
                <a:spcPts val="0"/>
              </a:spcAft>
              <a:buFont typeface="Arial" pitchFamily="34" charset="0"/>
              <a:buChar char="•"/>
              <a:defRPr/>
            </a:pPr>
            <a:r>
              <a:rPr lang="en-US" altLang="zh-CN" sz="2800" dirty="0" smtClean="0">
                <a:latin typeface="HGP明朝E" pitchFamily="18" charset="-128"/>
                <a:ea typeface="HGP明朝E" pitchFamily="18" charset="-128"/>
              </a:rPr>
              <a:t>1984</a:t>
            </a:r>
            <a:r>
              <a:rPr lang="zh-CN" altLang="en-US" sz="2800" dirty="0" smtClean="0">
                <a:latin typeface="HGP明朝E" pitchFamily="18" charset="-128"/>
                <a:ea typeface="HGP明朝E" pitchFamily="18" charset="-128"/>
              </a:rPr>
              <a:t>年</a:t>
            </a:r>
            <a:r>
              <a:rPr lang="ja-JP" altLang="en-US" sz="2800" dirty="0" smtClean="0">
                <a:latin typeface="HGP明朝E" pitchFamily="18" charset="-128"/>
                <a:ea typeface="HGP明朝E" pitchFamily="18" charset="-128"/>
              </a:rPr>
              <a:t>　逝去</a:t>
            </a:r>
          </a:p>
        </p:txBody>
      </p:sp>
      <p:sp>
        <p:nvSpPr>
          <p:cNvPr id="3074" name="タイトル 1"/>
          <p:cNvSpPr>
            <a:spLocks noGrp="1"/>
          </p:cNvSpPr>
          <p:nvPr>
            <p:ph type="title"/>
          </p:nvPr>
        </p:nvSpPr>
        <p:spPr>
          <a:xfrm>
            <a:off x="428625" y="0"/>
            <a:ext cx="8229600" cy="1143000"/>
          </a:xfrm>
        </p:spPr>
        <p:txBody>
          <a:bodyPr/>
          <a:lstStyle/>
          <a:p>
            <a:pPr eaLnBrk="1" hangingPunct="1"/>
            <a:r>
              <a:rPr lang="ja-JP" altLang="en-US" dirty="0" smtClean="0">
                <a:latin typeface="+mj-ea"/>
              </a:rPr>
              <a:t>濱一衛</a:t>
            </a:r>
            <a:r>
              <a:rPr lang="zh-CN" altLang="en-US" dirty="0" smtClean="0">
                <a:latin typeface="+mj-ea"/>
              </a:rPr>
              <a:t>（</a:t>
            </a:r>
            <a:r>
              <a:rPr lang="en-US" altLang="zh-CN" dirty="0" smtClean="0">
                <a:latin typeface="+mj-ea"/>
              </a:rPr>
              <a:t>1909-1984</a:t>
            </a:r>
            <a:r>
              <a:rPr lang="zh-CN" altLang="en-US" dirty="0" smtClean="0">
                <a:latin typeface="+mj-ea"/>
              </a:rPr>
              <a:t>）</a:t>
            </a:r>
            <a:r>
              <a:rPr lang="ja-JP" altLang="en-US" dirty="0" smtClean="0">
                <a:latin typeface="+mj-ea"/>
              </a:rPr>
              <a:t>略年譜</a:t>
            </a:r>
          </a:p>
        </p:txBody>
      </p:sp>
      <p:pic>
        <p:nvPicPr>
          <p:cNvPr id="3076" name="図 3" descr="img465.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15063" y="3500438"/>
            <a:ext cx="27209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724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3004331954"/>
              </p:ext>
            </p:extLst>
          </p:nvPr>
        </p:nvGraphicFramePr>
        <p:xfrm>
          <a:off x="611560" y="2348880"/>
          <a:ext cx="7804918" cy="3777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8" name="タイトル 1"/>
          <p:cNvSpPr>
            <a:spLocks noGrp="1"/>
          </p:cNvSpPr>
          <p:nvPr>
            <p:ph type="title"/>
          </p:nvPr>
        </p:nvSpPr>
        <p:spPr/>
        <p:txBody>
          <a:bodyPr/>
          <a:lstStyle/>
          <a:p>
            <a:r>
              <a:rPr lang="ja-JP" altLang="en-US" sz="4800" dirty="0" smtClean="0">
                <a:solidFill>
                  <a:schemeClr val="bg1"/>
                </a:solidFill>
              </a:rPr>
              <a:t>展示の見どころ（２：人物編）</a:t>
            </a:r>
          </a:p>
        </p:txBody>
      </p:sp>
    </p:spTree>
    <p:extLst>
      <p:ext uri="{BB962C8B-B14F-4D97-AF65-F5344CB8AC3E}">
        <p14:creationId xmlns:p14="http://schemas.microsoft.com/office/powerpoint/2010/main" val="3667024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コンテンツ プレースホルダー 3"/>
          <p:cNvPicPr>
            <a:picLocks noGrp="1" noChangeAspect="1"/>
          </p:cNvPicPr>
          <p:nvPr>
            <p:ph idx="1"/>
          </p:nvPr>
        </p:nvPicPr>
        <p:blipFill>
          <a:blip r:embed="rId2" cstate="print"/>
          <a:srcRect/>
          <a:stretch>
            <a:fillRect/>
          </a:stretch>
        </p:blipFill>
        <p:spPr>
          <a:xfrm>
            <a:off x="355568" y="1484784"/>
            <a:ext cx="3528392" cy="5064868"/>
          </a:xfrm>
          <a:prstGeom prst="rect">
            <a:avLst/>
          </a:prstGeom>
          <a:ln>
            <a:noFill/>
          </a:ln>
          <a:effectLst>
            <a:outerShdw blurRad="292100" dist="139700" dir="2700000" algn="tl" rotWithShape="0">
              <a:srgbClr val="333333">
                <a:alpha val="65000"/>
              </a:srgbClr>
            </a:outerShdw>
          </a:effectLst>
        </p:spPr>
      </p:pic>
      <p:sp>
        <p:nvSpPr>
          <p:cNvPr id="69635" name="テキスト ボックス 4"/>
          <p:cNvSpPr txBox="1">
            <a:spLocks noChangeArrowheads="1"/>
          </p:cNvSpPr>
          <p:nvPr/>
        </p:nvSpPr>
        <p:spPr bwMode="auto">
          <a:xfrm>
            <a:off x="4644008" y="1484784"/>
            <a:ext cx="4104456" cy="5724644"/>
          </a:xfrm>
          <a:prstGeom prst="rect">
            <a:avLst/>
          </a:prstGeom>
          <a:noFill/>
          <a:ln w="9525">
            <a:noFill/>
            <a:miter lim="800000"/>
            <a:headEnd/>
            <a:tailEnd/>
          </a:ln>
        </p:spPr>
        <p:txBody>
          <a:bodyPr wrap="square">
            <a:spAutoFit/>
          </a:bodyPr>
          <a:lstStyle/>
          <a:p>
            <a:r>
              <a:rPr lang="ja-JP" altLang="en-US" sz="2000" dirty="0" smtClean="0">
                <a:solidFill>
                  <a:schemeClr val="tx2"/>
                </a:solidFill>
                <a:latin typeface="HGS明朝B" pitchFamily="18" charset="-128"/>
                <a:ea typeface="HGS明朝B" pitchFamily="18" charset="-128"/>
              </a:rPr>
              <a:t>第一部</a:t>
            </a:r>
            <a:r>
              <a:rPr lang="ja-JP" altLang="en-US" sz="2000" dirty="0">
                <a:solidFill>
                  <a:schemeClr val="tx2"/>
                </a:solidFill>
                <a:latin typeface="HGS明朝B" pitchFamily="18" charset="-128"/>
                <a:ea typeface="HGS明朝B" pitchFamily="18" charset="-128"/>
              </a:rPr>
              <a:t>　著述篇</a:t>
            </a:r>
            <a:endParaRPr lang="en-US" altLang="ja-JP" sz="2000" dirty="0">
              <a:solidFill>
                <a:schemeClr val="tx2"/>
              </a:solidFill>
              <a:latin typeface="HGS明朝B" pitchFamily="18" charset="-128"/>
              <a:ea typeface="HGS明朝B" pitchFamily="18" charset="-128"/>
            </a:endParaRPr>
          </a:p>
          <a:p>
            <a:r>
              <a:rPr lang="ja-JP" altLang="en-US" dirty="0">
                <a:solidFill>
                  <a:schemeClr val="tx2"/>
                </a:solidFill>
              </a:rPr>
              <a:t>　中国の戯劇</a:t>
            </a:r>
            <a:endParaRPr lang="en-US" altLang="ja-JP" dirty="0">
              <a:solidFill>
                <a:schemeClr val="tx2"/>
              </a:solidFill>
            </a:endParaRPr>
          </a:p>
          <a:p>
            <a:r>
              <a:rPr lang="ja-JP" altLang="en-US" dirty="0">
                <a:solidFill>
                  <a:schemeClr val="tx2"/>
                </a:solidFill>
              </a:rPr>
              <a:t>　明清の戯曲</a:t>
            </a:r>
            <a:endParaRPr lang="en-US" altLang="ja-JP" dirty="0">
              <a:solidFill>
                <a:schemeClr val="tx2"/>
              </a:solidFill>
            </a:endParaRPr>
          </a:p>
          <a:p>
            <a:r>
              <a:rPr lang="ja-JP" altLang="en-US" dirty="0">
                <a:solidFill>
                  <a:schemeClr val="tx2"/>
                </a:solidFill>
              </a:rPr>
              <a:t>　中国の女方のはじまり</a:t>
            </a:r>
            <a:endParaRPr lang="en-US" altLang="ja-JP" dirty="0">
              <a:solidFill>
                <a:schemeClr val="tx2"/>
              </a:solidFill>
            </a:endParaRPr>
          </a:p>
          <a:p>
            <a:endParaRPr lang="en-US" altLang="ja-JP" dirty="0">
              <a:solidFill>
                <a:schemeClr val="tx2"/>
              </a:solidFill>
            </a:endParaRPr>
          </a:p>
          <a:p>
            <a:r>
              <a:rPr lang="ja-JP" altLang="en-US" sz="2000" dirty="0">
                <a:solidFill>
                  <a:schemeClr val="tx2"/>
                </a:solidFill>
                <a:latin typeface="HGS明朝B" pitchFamily="18" charset="-128"/>
                <a:ea typeface="HGS明朝B" pitchFamily="18" charset="-128"/>
              </a:rPr>
              <a:t>第二部　翻訳篇</a:t>
            </a:r>
            <a:endParaRPr lang="en-US" altLang="ja-JP" sz="2000" dirty="0">
              <a:solidFill>
                <a:schemeClr val="tx2"/>
              </a:solidFill>
              <a:latin typeface="HGS明朝B" pitchFamily="18" charset="-128"/>
              <a:ea typeface="HGS明朝B" pitchFamily="18" charset="-128"/>
            </a:endParaRPr>
          </a:p>
          <a:p>
            <a:r>
              <a:rPr lang="ja-JP" altLang="en-US" dirty="0">
                <a:solidFill>
                  <a:schemeClr val="tx2"/>
                </a:solidFill>
              </a:rPr>
              <a:t>　「京劇選」解説</a:t>
            </a:r>
            <a:endParaRPr lang="en-US" altLang="ja-JP" dirty="0">
              <a:solidFill>
                <a:schemeClr val="tx2"/>
              </a:solidFill>
            </a:endParaRPr>
          </a:p>
          <a:p>
            <a:r>
              <a:rPr lang="ja-JP" altLang="en-US" dirty="0">
                <a:solidFill>
                  <a:schemeClr val="tx2"/>
                </a:solidFill>
              </a:rPr>
              <a:t>　京劇「覇王別姫」</a:t>
            </a:r>
            <a:endParaRPr lang="en-US" altLang="ja-JP" dirty="0">
              <a:solidFill>
                <a:schemeClr val="tx2"/>
              </a:solidFill>
            </a:endParaRPr>
          </a:p>
          <a:p>
            <a:r>
              <a:rPr lang="ja-JP" altLang="en-US" dirty="0">
                <a:solidFill>
                  <a:schemeClr val="tx2"/>
                </a:solidFill>
              </a:rPr>
              <a:t>　京劇「打漁殺家」</a:t>
            </a:r>
            <a:endParaRPr lang="en-US" altLang="ja-JP" dirty="0">
              <a:solidFill>
                <a:schemeClr val="tx2"/>
              </a:solidFill>
            </a:endParaRPr>
          </a:p>
          <a:p>
            <a:r>
              <a:rPr lang="ja-JP" altLang="en-US" dirty="0">
                <a:solidFill>
                  <a:schemeClr val="tx2"/>
                </a:solidFill>
              </a:rPr>
              <a:t>　京劇「汾河湾」</a:t>
            </a:r>
            <a:endParaRPr lang="en-US" altLang="ja-JP" dirty="0">
              <a:solidFill>
                <a:schemeClr val="tx2"/>
              </a:solidFill>
            </a:endParaRPr>
          </a:p>
          <a:p>
            <a:r>
              <a:rPr lang="ja-JP" altLang="en-US" dirty="0">
                <a:solidFill>
                  <a:schemeClr val="tx2"/>
                </a:solidFill>
              </a:rPr>
              <a:t>　京劇「桑園寄子」</a:t>
            </a:r>
            <a:endParaRPr lang="en-US" altLang="ja-JP" dirty="0">
              <a:solidFill>
                <a:schemeClr val="tx2"/>
              </a:solidFill>
            </a:endParaRPr>
          </a:p>
          <a:p>
            <a:r>
              <a:rPr lang="ja-JP" altLang="en-US" dirty="0">
                <a:solidFill>
                  <a:schemeClr val="tx2"/>
                </a:solidFill>
              </a:rPr>
              <a:t>　話劇「豫譲（三幕劇）」</a:t>
            </a:r>
            <a:endParaRPr lang="en-US" altLang="ja-JP" dirty="0">
              <a:solidFill>
                <a:schemeClr val="tx2"/>
              </a:solidFill>
            </a:endParaRPr>
          </a:p>
          <a:p>
            <a:endParaRPr lang="en-US" altLang="ja-JP" dirty="0">
              <a:solidFill>
                <a:schemeClr val="tx2"/>
              </a:solidFill>
            </a:endParaRPr>
          </a:p>
          <a:p>
            <a:r>
              <a:rPr lang="ja-JP" altLang="en-US" sz="2000" dirty="0">
                <a:solidFill>
                  <a:schemeClr val="tx2"/>
                </a:solidFill>
                <a:latin typeface="HGS明朝B" pitchFamily="18" charset="-128"/>
                <a:ea typeface="HGS明朝B" pitchFamily="18" charset="-128"/>
              </a:rPr>
              <a:t>第三部　短文篇</a:t>
            </a:r>
            <a:endParaRPr lang="en-US" altLang="ja-JP" sz="2000" dirty="0">
              <a:solidFill>
                <a:schemeClr val="tx2"/>
              </a:solidFill>
              <a:latin typeface="HGS明朝B" pitchFamily="18" charset="-128"/>
              <a:ea typeface="HGS明朝B" pitchFamily="18" charset="-128"/>
            </a:endParaRPr>
          </a:p>
          <a:p>
            <a:r>
              <a:rPr lang="ja-JP" altLang="en-US" dirty="0">
                <a:solidFill>
                  <a:schemeClr val="tx2"/>
                </a:solidFill>
              </a:rPr>
              <a:t>　京劇の見方</a:t>
            </a:r>
            <a:r>
              <a:rPr lang="en-US" altLang="ja-JP" dirty="0">
                <a:solidFill>
                  <a:schemeClr val="tx2"/>
                </a:solidFill>
              </a:rPr>
              <a:t>―</a:t>
            </a:r>
            <a:r>
              <a:rPr lang="ja-JP" altLang="en-US" dirty="0">
                <a:solidFill>
                  <a:schemeClr val="tx2"/>
                </a:solidFill>
              </a:rPr>
              <a:t>梅蘭芳らを迎える</a:t>
            </a:r>
            <a:r>
              <a:rPr lang="en-US" altLang="ja-JP" dirty="0">
                <a:solidFill>
                  <a:schemeClr val="tx2"/>
                </a:solidFill>
              </a:rPr>
              <a:t>―</a:t>
            </a:r>
          </a:p>
          <a:p>
            <a:r>
              <a:rPr lang="ja-JP" altLang="en-US" dirty="0">
                <a:solidFill>
                  <a:schemeClr val="tx2"/>
                </a:solidFill>
              </a:rPr>
              <a:t>　京劇への案内</a:t>
            </a:r>
            <a:r>
              <a:rPr lang="en-US" altLang="ja-JP" dirty="0">
                <a:solidFill>
                  <a:schemeClr val="tx2"/>
                </a:solidFill>
              </a:rPr>
              <a:t>―</a:t>
            </a:r>
            <a:r>
              <a:rPr lang="ja-JP" altLang="en-US" dirty="0">
                <a:solidFill>
                  <a:schemeClr val="tx2"/>
                </a:solidFill>
              </a:rPr>
              <a:t>見どころはここに</a:t>
            </a:r>
            <a:r>
              <a:rPr lang="en-US" altLang="ja-JP" dirty="0">
                <a:solidFill>
                  <a:schemeClr val="tx2"/>
                </a:solidFill>
              </a:rPr>
              <a:t>―</a:t>
            </a:r>
          </a:p>
          <a:p>
            <a:r>
              <a:rPr lang="ja-JP" altLang="en-US" dirty="0">
                <a:solidFill>
                  <a:schemeClr val="tx2"/>
                </a:solidFill>
              </a:rPr>
              <a:t>　翻訳随想</a:t>
            </a:r>
            <a:r>
              <a:rPr lang="en-US" altLang="ja-JP" dirty="0">
                <a:solidFill>
                  <a:schemeClr val="tx2"/>
                </a:solidFill>
              </a:rPr>
              <a:t>―</a:t>
            </a:r>
            <a:r>
              <a:rPr lang="ja-JP" altLang="en-US" dirty="0">
                <a:solidFill>
                  <a:schemeClr val="tx2"/>
                </a:solidFill>
              </a:rPr>
              <a:t>古典漢語と現代漢語</a:t>
            </a:r>
            <a:r>
              <a:rPr lang="en-US" altLang="ja-JP" dirty="0">
                <a:solidFill>
                  <a:schemeClr val="tx2"/>
                </a:solidFill>
              </a:rPr>
              <a:t>―</a:t>
            </a:r>
          </a:p>
          <a:p>
            <a:r>
              <a:rPr lang="ja-JP" altLang="en-US" dirty="0">
                <a:solidFill>
                  <a:schemeClr val="tx2"/>
                </a:solidFill>
              </a:rPr>
              <a:t>　見得</a:t>
            </a:r>
            <a:endParaRPr lang="en-US" altLang="ja-JP" dirty="0">
              <a:solidFill>
                <a:schemeClr val="tx2"/>
              </a:solidFill>
            </a:endParaRPr>
          </a:p>
          <a:p>
            <a:endParaRPr lang="en-US" altLang="ja-JP" dirty="0"/>
          </a:p>
          <a:p>
            <a:endParaRPr lang="ja-JP" altLang="en-US" dirty="0"/>
          </a:p>
        </p:txBody>
      </p:sp>
      <p:sp>
        <p:nvSpPr>
          <p:cNvPr id="2" name="テキスト ボックス 1"/>
          <p:cNvSpPr txBox="1"/>
          <p:nvPr/>
        </p:nvSpPr>
        <p:spPr>
          <a:xfrm>
            <a:off x="323528" y="333375"/>
            <a:ext cx="8424936" cy="1569660"/>
          </a:xfrm>
          <a:prstGeom prst="rect">
            <a:avLst/>
          </a:prstGeom>
          <a:noFill/>
        </p:spPr>
        <p:txBody>
          <a:bodyPr wrap="square" rtlCol="0">
            <a:spAutoFit/>
          </a:bodyPr>
          <a:lstStyle/>
          <a:p>
            <a:pPr lvl="0"/>
            <a:r>
              <a:rPr lang="ja-JP" altLang="en-US" sz="3200" dirty="0">
                <a:solidFill>
                  <a:prstClr val="white"/>
                </a:solidFill>
                <a:latin typeface="HGP明朝E" pitchFamily="18" charset="-128"/>
                <a:ea typeface="HGP明朝E" pitchFamily="18" charset="-128"/>
              </a:rPr>
              <a:t>濱一衛</a:t>
            </a:r>
            <a:r>
              <a:rPr lang="en-US" altLang="ja-JP" sz="3200" dirty="0">
                <a:solidFill>
                  <a:prstClr val="white"/>
                </a:solidFill>
                <a:latin typeface="HGP明朝E" pitchFamily="18" charset="-128"/>
                <a:ea typeface="HGP明朝E" pitchFamily="18" charset="-128"/>
              </a:rPr>
              <a:t>『</a:t>
            </a:r>
            <a:r>
              <a:rPr lang="ja-JP" altLang="en-US" sz="3200" dirty="0">
                <a:solidFill>
                  <a:prstClr val="white"/>
                </a:solidFill>
                <a:latin typeface="HGP明朝E" pitchFamily="18" charset="-128"/>
                <a:ea typeface="HGP明朝E" pitchFamily="18" charset="-128"/>
              </a:rPr>
              <a:t>中国の戯劇・京劇選</a:t>
            </a:r>
            <a:r>
              <a:rPr lang="en-US" altLang="ja-JP" sz="3200" dirty="0" smtClean="0">
                <a:solidFill>
                  <a:prstClr val="white"/>
                </a:solidFill>
                <a:latin typeface="HGP明朝E" pitchFamily="18" charset="-128"/>
                <a:ea typeface="HGP明朝E" pitchFamily="18" charset="-128"/>
              </a:rPr>
              <a:t>』</a:t>
            </a:r>
          </a:p>
          <a:p>
            <a:pPr lvl="0" algn="r"/>
            <a:r>
              <a:rPr lang="ja-JP" altLang="en-US" sz="3200" dirty="0" smtClean="0">
                <a:solidFill>
                  <a:prstClr val="white"/>
                </a:solidFill>
                <a:latin typeface="HGP明朝E" pitchFamily="18" charset="-128"/>
                <a:ea typeface="HGP明朝E" pitchFamily="18" charset="-128"/>
              </a:rPr>
              <a:t>（</a:t>
            </a:r>
            <a:r>
              <a:rPr lang="ja-JP" altLang="en-US" sz="3200" dirty="0">
                <a:solidFill>
                  <a:prstClr val="white"/>
                </a:solidFill>
                <a:latin typeface="HGP明朝E" pitchFamily="18" charset="-128"/>
                <a:ea typeface="HGP明朝E" pitchFamily="18" charset="-128"/>
              </a:rPr>
              <a:t>花書院</a:t>
            </a:r>
            <a:r>
              <a:rPr lang="en-US" altLang="ja-JP" sz="3200" dirty="0">
                <a:solidFill>
                  <a:prstClr val="white"/>
                </a:solidFill>
                <a:latin typeface="HGP明朝E" pitchFamily="18" charset="-128"/>
                <a:ea typeface="HGP明朝E" pitchFamily="18" charset="-128"/>
              </a:rPr>
              <a:t>, 2011, 4900</a:t>
            </a:r>
            <a:r>
              <a:rPr lang="ja-JP" altLang="en-US" sz="3200" dirty="0">
                <a:solidFill>
                  <a:prstClr val="white"/>
                </a:solidFill>
                <a:latin typeface="HGP明朝E" pitchFamily="18" charset="-128"/>
                <a:ea typeface="HGP明朝E" pitchFamily="18" charset="-128"/>
              </a:rPr>
              <a:t>円）</a:t>
            </a:r>
          </a:p>
          <a:p>
            <a:pPr lvl="0" algn="ctr"/>
            <a:endParaRPr lang="en-US" altLang="ja-JP" sz="3200" dirty="0">
              <a:solidFill>
                <a:prstClr val="black"/>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コンテンツ プレースホルダ 2"/>
          <p:cNvSpPr>
            <a:spLocks noGrp="1"/>
          </p:cNvSpPr>
          <p:nvPr>
            <p:ph idx="4294967295"/>
          </p:nvPr>
        </p:nvSpPr>
        <p:spPr>
          <a:xfrm>
            <a:off x="0" y="428625"/>
            <a:ext cx="8429625" cy="1560513"/>
          </a:xfrm>
        </p:spPr>
        <p:txBody>
          <a:bodyPr/>
          <a:lstStyle/>
          <a:p>
            <a:pPr algn="ctr" eaLnBrk="1" hangingPunct="1">
              <a:buFont typeface="Arial" charset="0"/>
              <a:buNone/>
            </a:pPr>
            <a:r>
              <a:rPr lang="ja-JP" altLang="en-US" sz="4400" dirty="0" smtClean="0"/>
              <a:t>濱文庫の現状と課題</a:t>
            </a:r>
          </a:p>
          <a:p>
            <a:pPr algn="ctr" eaLnBrk="1" hangingPunct="1">
              <a:buFont typeface="Arial" charset="0"/>
              <a:buNone/>
            </a:pPr>
            <a:r>
              <a:rPr lang="ja-JP" altLang="en-US" dirty="0" smtClean="0"/>
              <a:t>風陵文庫・雙紅堂文庫との比較より</a:t>
            </a:r>
            <a:endParaRPr lang="en-US" altLang="zh-CN" sz="4400" dirty="0" smtClean="0">
              <a:latin typeface="ＭＳ Ｐゴシック" charset="-128"/>
              <a:ea typeface="ＭＳ Ｐゴシック" charset="-128"/>
            </a:endParaRPr>
          </a:p>
          <a:p>
            <a:pPr eaLnBrk="1" hangingPunct="1">
              <a:buFont typeface="Arial" charset="0"/>
              <a:buNone/>
            </a:pPr>
            <a:endParaRPr lang="en-US" altLang="zh-CN" dirty="0" smtClean="0">
              <a:latin typeface="ＭＳ Ｐゴシック" charset="-128"/>
              <a:ea typeface="ＭＳ Ｐゴシック" charset="-128"/>
            </a:endParaRPr>
          </a:p>
        </p:txBody>
      </p:sp>
      <p:pic>
        <p:nvPicPr>
          <p:cNvPr id="174082" name="Picture 4" descr="DSC06620"/>
          <p:cNvPicPr>
            <a:picLocks noChangeAspect="1" noChangeArrowheads="1"/>
          </p:cNvPicPr>
          <p:nvPr/>
        </p:nvPicPr>
        <p:blipFill>
          <a:blip r:embed="rId3" cstate="print"/>
          <a:srcRect/>
          <a:stretch>
            <a:fillRect/>
          </a:stretch>
        </p:blipFill>
        <p:spPr bwMode="auto">
          <a:xfrm>
            <a:off x="755650" y="1844675"/>
            <a:ext cx="2971800" cy="3960813"/>
          </a:xfrm>
          <a:prstGeom prst="rect">
            <a:avLst/>
          </a:prstGeom>
          <a:noFill/>
          <a:ln w="9525">
            <a:noFill/>
            <a:miter lim="800000"/>
            <a:headEnd/>
            <a:tailEnd/>
          </a:ln>
        </p:spPr>
      </p:pic>
      <p:pic>
        <p:nvPicPr>
          <p:cNvPr id="174083" name="Picture 5" descr="DSC06627"/>
          <p:cNvPicPr>
            <a:picLocks noChangeAspect="1" noChangeArrowheads="1"/>
          </p:cNvPicPr>
          <p:nvPr/>
        </p:nvPicPr>
        <p:blipFill>
          <a:blip r:embed="rId4" cstate="print"/>
          <a:srcRect/>
          <a:stretch>
            <a:fillRect/>
          </a:stretch>
        </p:blipFill>
        <p:spPr bwMode="auto">
          <a:xfrm>
            <a:off x="4140200" y="2060575"/>
            <a:ext cx="4741863" cy="3556000"/>
          </a:xfrm>
          <a:prstGeom prst="rect">
            <a:avLst/>
          </a:prstGeom>
          <a:noFill/>
          <a:ln w="9525">
            <a:noFill/>
            <a:miter lim="800000"/>
            <a:headEnd/>
            <a:tailEnd/>
          </a:ln>
        </p:spPr>
      </p:pic>
      <p:sp>
        <p:nvSpPr>
          <p:cNvPr id="174084" name="Text Box 6"/>
          <p:cNvSpPr txBox="1">
            <a:spLocks noChangeArrowheads="1"/>
          </p:cNvSpPr>
          <p:nvPr/>
        </p:nvSpPr>
        <p:spPr bwMode="auto">
          <a:xfrm>
            <a:off x="611188" y="6021388"/>
            <a:ext cx="3384550" cy="457200"/>
          </a:xfrm>
          <a:prstGeom prst="rect">
            <a:avLst/>
          </a:prstGeom>
          <a:noFill/>
          <a:ln w="9525">
            <a:noFill/>
            <a:miter lim="800000"/>
            <a:headEnd/>
            <a:tailEnd/>
          </a:ln>
        </p:spPr>
        <p:txBody>
          <a:bodyPr>
            <a:spAutoFit/>
          </a:bodyPr>
          <a:lstStyle/>
          <a:p>
            <a:pPr fontAlgn="base">
              <a:spcBef>
                <a:spcPct val="50000"/>
              </a:spcBef>
              <a:spcAft>
                <a:spcPct val="0"/>
              </a:spcAft>
            </a:pPr>
            <a:r>
              <a:rPr lang="ja-JP" altLang="en-US" sz="2400" dirty="0">
                <a:solidFill>
                  <a:prstClr val="black"/>
                </a:solidFill>
                <a:latin typeface="Arial" charset="0"/>
              </a:rPr>
              <a:t>早稲田大学総合図書館</a:t>
            </a:r>
          </a:p>
        </p:txBody>
      </p:sp>
      <p:sp>
        <p:nvSpPr>
          <p:cNvPr id="174085" name="Text Box 7"/>
          <p:cNvSpPr txBox="1">
            <a:spLocks noChangeArrowheads="1"/>
          </p:cNvSpPr>
          <p:nvPr/>
        </p:nvSpPr>
        <p:spPr bwMode="auto">
          <a:xfrm>
            <a:off x="4716463" y="6021388"/>
            <a:ext cx="3600450" cy="457200"/>
          </a:xfrm>
          <a:prstGeom prst="rect">
            <a:avLst/>
          </a:prstGeom>
          <a:noFill/>
          <a:ln w="9525">
            <a:noFill/>
            <a:miter lim="800000"/>
            <a:headEnd/>
            <a:tailEnd/>
          </a:ln>
        </p:spPr>
        <p:txBody>
          <a:bodyPr>
            <a:spAutoFit/>
          </a:bodyPr>
          <a:lstStyle/>
          <a:p>
            <a:pPr fontAlgn="base">
              <a:spcBef>
                <a:spcPct val="50000"/>
              </a:spcBef>
              <a:spcAft>
                <a:spcPct val="0"/>
              </a:spcAft>
            </a:pPr>
            <a:r>
              <a:rPr lang="ja-JP" altLang="en-US" sz="2400" dirty="0">
                <a:solidFill>
                  <a:prstClr val="black"/>
                </a:solidFill>
                <a:latin typeface="Arial" charset="0"/>
              </a:rPr>
              <a:t>東京大学東洋文化研究所</a:t>
            </a:r>
          </a:p>
        </p:txBody>
      </p:sp>
    </p:spTree>
    <p:extLst>
      <p:ext uri="{BB962C8B-B14F-4D97-AF65-F5344CB8AC3E}">
        <p14:creationId xmlns:p14="http://schemas.microsoft.com/office/powerpoint/2010/main" val="2901712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コンテンツ プレースホルダ 2"/>
          <p:cNvSpPr>
            <a:spLocks noGrp="1"/>
          </p:cNvSpPr>
          <p:nvPr>
            <p:ph idx="4294967295"/>
          </p:nvPr>
        </p:nvSpPr>
        <p:spPr>
          <a:xfrm>
            <a:off x="323528" y="116632"/>
            <a:ext cx="8229600" cy="5929313"/>
          </a:xfrm>
        </p:spPr>
        <p:txBody>
          <a:bodyPr/>
          <a:lstStyle/>
          <a:p>
            <a:pPr algn="ctr" eaLnBrk="1" hangingPunct="1">
              <a:buFont typeface="Arial" charset="0"/>
              <a:buNone/>
            </a:pPr>
            <a:r>
              <a:rPr lang="ja-JP" altLang="en-US" sz="4400" dirty="0" smtClean="0">
                <a:solidFill>
                  <a:schemeClr val="bg1"/>
                </a:solidFill>
                <a:latin typeface="ＭＳ Ｐゴシック" charset="-128"/>
              </a:rPr>
              <a:t>風陵文庫</a:t>
            </a:r>
            <a:endParaRPr lang="en-US" altLang="zh-CN" sz="4400" dirty="0" smtClean="0">
              <a:solidFill>
                <a:schemeClr val="bg1"/>
              </a:solidFill>
              <a:latin typeface="ＭＳ Ｐゴシック" charset="-128"/>
              <a:ea typeface="ＭＳ Ｐゴシック" charset="-128"/>
            </a:endParaRPr>
          </a:p>
          <a:p>
            <a:pPr eaLnBrk="1" hangingPunct="1"/>
            <a:endParaRPr lang="en-US" altLang="ja-JP" sz="2800" dirty="0" smtClean="0"/>
          </a:p>
          <a:p>
            <a:pPr eaLnBrk="1" hangingPunct="1"/>
            <a:r>
              <a:rPr lang="ja-JP" altLang="en-US" sz="2800" dirty="0" smtClean="0">
                <a:latin typeface="+mn-ea"/>
              </a:rPr>
              <a:t>早稲田大学教授澤田瑞穂（</a:t>
            </a:r>
            <a:r>
              <a:rPr lang="en-US" altLang="ja-JP" sz="2800" dirty="0" smtClean="0">
                <a:latin typeface="+mn-ea"/>
              </a:rPr>
              <a:t>1912-2002</a:t>
            </a:r>
            <a:r>
              <a:rPr lang="ja-JP" altLang="en-US" sz="2800" dirty="0" smtClean="0">
                <a:latin typeface="+mn-ea"/>
              </a:rPr>
              <a:t>）が蒐集した中国民間信仰、風俗、芸能に関するコレクション </a:t>
            </a:r>
          </a:p>
          <a:p>
            <a:pPr eaLnBrk="1" hangingPunct="1"/>
            <a:r>
              <a:rPr lang="ja-JP" altLang="en-US" sz="2800" dirty="0" smtClean="0">
                <a:latin typeface="+mn-ea"/>
              </a:rPr>
              <a:t>中枢部分は</a:t>
            </a:r>
            <a:r>
              <a:rPr lang="en-US" altLang="ja-JP" sz="2800" dirty="0" smtClean="0">
                <a:latin typeface="+mn-ea"/>
              </a:rPr>
              <a:t>1940</a:t>
            </a:r>
            <a:r>
              <a:rPr lang="ja-JP" altLang="en-US" sz="2800" dirty="0" smtClean="0">
                <a:latin typeface="+mn-ea"/>
              </a:rPr>
              <a:t>～</a:t>
            </a:r>
            <a:r>
              <a:rPr lang="en-US" altLang="ja-JP" sz="2800" dirty="0" smtClean="0">
                <a:latin typeface="+mn-ea"/>
              </a:rPr>
              <a:t>1944</a:t>
            </a:r>
            <a:r>
              <a:rPr lang="ja-JP" altLang="en-US" sz="2800" dirty="0" smtClean="0">
                <a:latin typeface="+mn-ea"/>
              </a:rPr>
              <a:t>年に中国で蒐集</a:t>
            </a:r>
          </a:p>
          <a:p>
            <a:pPr eaLnBrk="1" hangingPunct="1"/>
            <a:r>
              <a:rPr lang="en-US" altLang="ja-JP" sz="2800" dirty="0" smtClean="0">
                <a:latin typeface="+mn-ea"/>
              </a:rPr>
              <a:t>1989</a:t>
            </a:r>
            <a:r>
              <a:rPr lang="ja-JP" altLang="en-US" sz="2800" dirty="0" smtClean="0">
                <a:latin typeface="+mn-ea"/>
              </a:rPr>
              <a:t>年、早稲田大学図書館に寄贈</a:t>
            </a:r>
          </a:p>
          <a:p>
            <a:pPr eaLnBrk="1" hangingPunct="1"/>
            <a:r>
              <a:rPr lang="en-US" altLang="ja-JP" sz="2800" dirty="0" smtClean="0">
                <a:latin typeface="+mn-ea"/>
              </a:rPr>
              <a:t>1999</a:t>
            </a:r>
            <a:r>
              <a:rPr lang="ja-JP" altLang="en-US" sz="2800" dirty="0" smtClean="0">
                <a:latin typeface="+mn-ea"/>
              </a:rPr>
              <a:t>年</a:t>
            </a:r>
            <a:r>
              <a:rPr lang="en-US" altLang="ja-JP" sz="2800" dirty="0" smtClean="0">
                <a:latin typeface="+mn-ea"/>
              </a:rPr>
              <a:t>4</a:t>
            </a:r>
            <a:r>
              <a:rPr lang="ja-JP" altLang="en-US" sz="2800" dirty="0" smtClean="0">
                <a:latin typeface="+mn-ea"/>
              </a:rPr>
              <a:t>月、</a:t>
            </a:r>
            <a:r>
              <a:rPr lang="en-US" altLang="ja-JP" sz="2800" dirty="0" smtClean="0">
                <a:latin typeface="+mn-ea"/>
              </a:rPr>
              <a:t>『</a:t>
            </a:r>
            <a:r>
              <a:rPr lang="ja-JP" altLang="en-US" sz="2800" dirty="0" smtClean="0">
                <a:latin typeface="+mn-ea"/>
              </a:rPr>
              <a:t>風陵文庫目録</a:t>
            </a:r>
            <a:r>
              <a:rPr lang="en-US" altLang="ja-JP" sz="2800" dirty="0" smtClean="0">
                <a:latin typeface="+mn-ea"/>
              </a:rPr>
              <a:t>』</a:t>
            </a:r>
            <a:r>
              <a:rPr lang="ja-JP" altLang="en-US" sz="2800" dirty="0" smtClean="0">
                <a:latin typeface="+mn-ea"/>
              </a:rPr>
              <a:t>刊行</a:t>
            </a:r>
          </a:p>
          <a:p>
            <a:pPr eaLnBrk="1" hangingPunct="1"/>
            <a:r>
              <a:rPr lang="en-US" altLang="ja-JP" sz="2800" dirty="0" smtClean="0">
                <a:latin typeface="+mn-ea"/>
              </a:rPr>
              <a:t>2008</a:t>
            </a:r>
            <a:r>
              <a:rPr lang="ja-JP" altLang="en-US" sz="2800" dirty="0" smtClean="0">
                <a:latin typeface="+mn-ea"/>
              </a:rPr>
              <a:t>年度にデータベース化され、古典籍総合データベースにて公開</a:t>
            </a:r>
            <a:endParaRPr lang="en-US" altLang="zh-CN" sz="2800" dirty="0" smtClean="0">
              <a:latin typeface="+mn-ea"/>
            </a:endParaRPr>
          </a:p>
          <a:p>
            <a:pPr eaLnBrk="1" hangingPunct="1"/>
            <a:r>
              <a:rPr lang="zh-CN" altLang="en-US" sz="2800" dirty="0" smtClean="0">
                <a:latin typeface="+mn-ea"/>
              </a:rPr>
              <a:t>唱本</a:t>
            </a:r>
            <a:r>
              <a:rPr lang="ja-JP" altLang="en-US" sz="2800" dirty="0" smtClean="0">
                <a:latin typeface="+mn-ea"/>
              </a:rPr>
              <a:t>は約</a:t>
            </a:r>
            <a:r>
              <a:rPr lang="en-US" altLang="ja-JP" sz="2800" dirty="0" smtClean="0">
                <a:latin typeface="+mn-ea"/>
              </a:rPr>
              <a:t>1370</a:t>
            </a:r>
            <a:r>
              <a:rPr lang="ja-JP" altLang="en-US" sz="2800" dirty="0" smtClean="0">
                <a:latin typeface="+mn-ea"/>
              </a:rPr>
              <a:t>種（宝巻</a:t>
            </a:r>
            <a:r>
              <a:rPr lang="en-US" altLang="ja-JP" sz="2800" dirty="0" smtClean="0">
                <a:latin typeface="+mn-ea"/>
              </a:rPr>
              <a:t>215</a:t>
            </a:r>
            <a:r>
              <a:rPr lang="ja-JP" altLang="en-US" sz="2800" dirty="0" smtClean="0">
                <a:latin typeface="+mn-ea"/>
              </a:rPr>
              <a:t>種を含む）所蔵</a:t>
            </a:r>
            <a:endParaRPr lang="en-US" altLang="ja-JP" sz="2800" dirty="0" smtClean="0">
              <a:latin typeface="+mn-ea"/>
            </a:endParaRPr>
          </a:p>
        </p:txBody>
      </p:sp>
    </p:spTree>
    <p:extLst>
      <p:ext uri="{BB962C8B-B14F-4D97-AF65-F5344CB8AC3E}">
        <p14:creationId xmlns:p14="http://schemas.microsoft.com/office/powerpoint/2010/main" val="3365012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コンテンツ プレースホルダ 2"/>
          <p:cNvSpPr>
            <a:spLocks noGrp="1"/>
          </p:cNvSpPr>
          <p:nvPr>
            <p:ph idx="4294967295"/>
          </p:nvPr>
        </p:nvSpPr>
        <p:spPr>
          <a:xfrm>
            <a:off x="395536" y="116632"/>
            <a:ext cx="8535987" cy="912813"/>
          </a:xfrm>
        </p:spPr>
        <p:txBody>
          <a:bodyPr>
            <a:normAutofit/>
          </a:bodyPr>
          <a:lstStyle/>
          <a:p>
            <a:pPr algn="ctr" eaLnBrk="1" hangingPunct="1">
              <a:buFont typeface="Arial" charset="0"/>
              <a:buNone/>
            </a:pPr>
            <a:r>
              <a:rPr lang="ja-JP" altLang="en-US" sz="3600" dirty="0" smtClean="0">
                <a:solidFill>
                  <a:schemeClr val="bg1"/>
                </a:solidFill>
                <a:latin typeface="ＭＳ Ｐゴシック" charset="-128"/>
              </a:rPr>
              <a:t>早稲田大学古典籍総合データベース</a:t>
            </a:r>
            <a:endParaRPr lang="en-US" altLang="ja-JP" sz="3600" dirty="0" smtClean="0">
              <a:solidFill>
                <a:schemeClr val="bg1"/>
              </a:solidFill>
              <a:latin typeface="ＭＳ Ｐゴシック" charset="-128"/>
            </a:endParaRPr>
          </a:p>
          <a:p>
            <a:pPr eaLnBrk="1" hangingPunct="1">
              <a:buFont typeface="Arial" charset="0"/>
              <a:buNone/>
            </a:pPr>
            <a:endParaRPr lang="en-US" altLang="zh-CN" sz="3600" dirty="0" smtClean="0">
              <a:latin typeface="ＭＳ Ｐゴシック" charset="-128"/>
              <a:ea typeface="ＭＳ Ｐゴシック" charset="-128"/>
            </a:endParaRPr>
          </a:p>
        </p:txBody>
      </p:sp>
      <p:pic>
        <p:nvPicPr>
          <p:cNvPr id="178178" name="Picture 3"/>
          <p:cNvPicPr>
            <a:picLocks noChangeAspect="1" noChangeArrowheads="1"/>
          </p:cNvPicPr>
          <p:nvPr/>
        </p:nvPicPr>
        <p:blipFill>
          <a:blip r:embed="rId3" cstate="print"/>
          <a:srcRect/>
          <a:stretch>
            <a:fillRect/>
          </a:stretch>
        </p:blipFill>
        <p:spPr bwMode="auto">
          <a:xfrm>
            <a:off x="1763713" y="1268413"/>
            <a:ext cx="5541962" cy="5002212"/>
          </a:xfrm>
          <a:prstGeom prst="rect">
            <a:avLst/>
          </a:prstGeom>
          <a:noFill/>
          <a:ln w="9525">
            <a:noFill/>
            <a:miter lim="800000"/>
            <a:headEnd/>
            <a:tailEnd/>
          </a:ln>
        </p:spPr>
      </p:pic>
    </p:spTree>
    <p:extLst>
      <p:ext uri="{BB962C8B-B14F-4D97-AF65-F5344CB8AC3E}">
        <p14:creationId xmlns:p14="http://schemas.microsoft.com/office/powerpoint/2010/main" val="3922654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6"/>
          <p:cNvPicPr>
            <a:picLocks noChangeAspect="1" noChangeArrowheads="1"/>
          </p:cNvPicPr>
          <p:nvPr/>
        </p:nvPicPr>
        <p:blipFill>
          <a:blip r:embed="rId3" cstate="print"/>
          <a:srcRect/>
          <a:stretch>
            <a:fillRect/>
          </a:stretch>
        </p:blipFill>
        <p:spPr bwMode="auto">
          <a:xfrm>
            <a:off x="1619250" y="1052513"/>
            <a:ext cx="6048375" cy="5522912"/>
          </a:xfrm>
          <a:prstGeom prst="rect">
            <a:avLst/>
          </a:prstGeom>
          <a:noFill/>
          <a:ln w="9525">
            <a:noFill/>
            <a:miter lim="800000"/>
            <a:headEnd/>
            <a:tailEnd/>
          </a:ln>
        </p:spPr>
      </p:pic>
      <p:sp>
        <p:nvSpPr>
          <p:cNvPr id="180226" name="コンテンツ プレースホルダ 2"/>
          <p:cNvSpPr>
            <a:spLocks/>
          </p:cNvSpPr>
          <p:nvPr/>
        </p:nvSpPr>
        <p:spPr bwMode="auto">
          <a:xfrm>
            <a:off x="323850" y="146431"/>
            <a:ext cx="8535988" cy="912813"/>
          </a:xfrm>
          <a:prstGeom prst="rect">
            <a:avLst/>
          </a:prstGeom>
          <a:noFill/>
          <a:ln w="9525">
            <a:noFill/>
            <a:miter lim="800000"/>
            <a:headEnd/>
            <a:tailEnd/>
          </a:ln>
        </p:spPr>
        <p:txBody>
          <a:bodyPr/>
          <a:lstStyle/>
          <a:p>
            <a:pPr marL="342900" indent="-342900" algn="ctr" fontAlgn="base">
              <a:spcBef>
                <a:spcPct val="20000"/>
              </a:spcBef>
              <a:spcAft>
                <a:spcPct val="0"/>
              </a:spcAft>
              <a:buFont typeface="Arial" charset="0"/>
              <a:buNone/>
            </a:pPr>
            <a:r>
              <a:rPr lang="ja-JP" altLang="en-US" sz="3600" dirty="0">
                <a:solidFill>
                  <a:schemeClr val="bg1"/>
                </a:solidFill>
                <a:latin typeface="+mn-ea"/>
              </a:rPr>
              <a:t>早稲田大学古典籍総合データベース</a:t>
            </a:r>
            <a:endParaRPr lang="en-US" altLang="ja-JP" sz="3600" dirty="0">
              <a:solidFill>
                <a:schemeClr val="bg1"/>
              </a:solidFill>
              <a:latin typeface="+mn-ea"/>
            </a:endParaRPr>
          </a:p>
          <a:p>
            <a:pPr marL="342900" indent="-342900" fontAlgn="base">
              <a:spcBef>
                <a:spcPct val="20000"/>
              </a:spcBef>
              <a:spcAft>
                <a:spcPct val="0"/>
              </a:spcAft>
              <a:buFont typeface="Arial" charset="0"/>
              <a:buNone/>
            </a:pPr>
            <a:endParaRPr lang="en-US" altLang="zh-CN" sz="3600" dirty="0">
              <a:solidFill>
                <a:prstClr val="black"/>
              </a:solidFill>
              <a:latin typeface="ＭＳ Ｐゴシック" charset="-128"/>
              <a:ea typeface="ＭＳ Ｐゴシック" charset="-128"/>
            </a:endParaRPr>
          </a:p>
        </p:txBody>
      </p:sp>
    </p:spTree>
    <p:extLst>
      <p:ext uri="{BB962C8B-B14F-4D97-AF65-F5344CB8AC3E}">
        <p14:creationId xmlns:p14="http://schemas.microsoft.com/office/powerpoint/2010/main" val="36639416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コンテンツ プレースホルダ 2"/>
          <p:cNvSpPr>
            <a:spLocks noGrp="1"/>
          </p:cNvSpPr>
          <p:nvPr>
            <p:ph idx="4294967295"/>
          </p:nvPr>
        </p:nvSpPr>
        <p:spPr>
          <a:xfrm>
            <a:off x="467544" y="188640"/>
            <a:ext cx="8229600" cy="5929313"/>
          </a:xfrm>
        </p:spPr>
        <p:txBody>
          <a:bodyPr/>
          <a:lstStyle/>
          <a:p>
            <a:pPr algn="ctr" eaLnBrk="1" hangingPunct="1">
              <a:buFont typeface="Arial" charset="0"/>
              <a:buNone/>
            </a:pPr>
            <a:r>
              <a:rPr lang="ja-JP" altLang="en-US" sz="4400" dirty="0" smtClean="0">
                <a:solidFill>
                  <a:schemeClr val="bg1"/>
                </a:solidFill>
                <a:latin typeface="+mn-ea"/>
              </a:rPr>
              <a:t>雙紅堂文庫</a:t>
            </a:r>
            <a:endParaRPr lang="en-US" altLang="zh-CN" sz="4400" dirty="0" smtClean="0">
              <a:solidFill>
                <a:schemeClr val="bg1"/>
              </a:solidFill>
              <a:latin typeface="+mn-ea"/>
            </a:endParaRPr>
          </a:p>
          <a:p>
            <a:pPr eaLnBrk="1" hangingPunct="1"/>
            <a:endParaRPr lang="en-US" altLang="ja-JP" dirty="0" smtClean="0"/>
          </a:p>
          <a:p>
            <a:pPr eaLnBrk="1" hangingPunct="1"/>
            <a:r>
              <a:rPr lang="ja-JP" altLang="en-US" sz="2800" dirty="0" smtClean="0">
                <a:latin typeface="+mn-ea"/>
              </a:rPr>
              <a:t>書誌学者長澤規矩也旧蔵の中国明清時代の戯曲小説類約</a:t>
            </a:r>
            <a:r>
              <a:rPr lang="en-US" altLang="ja-JP" sz="2800" dirty="0" smtClean="0">
                <a:latin typeface="+mn-ea"/>
              </a:rPr>
              <a:t>550</a:t>
            </a:r>
            <a:r>
              <a:rPr lang="ja-JP" altLang="en-US" sz="2800" dirty="0" smtClean="0">
                <a:latin typeface="+mn-ea"/>
              </a:rPr>
              <a:t>部（約</a:t>
            </a:r>
            <a:r>
              <a:rPr lang="en-US" altLang="ja-JP" sz="2800" dirty="0" smtClean="0">
                <a:latin typeface="+mn-ea"/>
              </a:rPr>
              <a:t>3000</a:t>
            </a:r>
            <a:r>
              <a:rPr lang="ja-JP" altLang="en-US" sz="2800" dirty="0" smtClean="0">
                <a:latin typeface="+mn-ea"/>
              </a:rPr>
              <a:t>冊）。</a:t>
            </a:r>
          </a:p>
          <a:p>
            <a:pPr eaLnBrk="1" hangingPunct="1"/>
            <a:r>
              <a:rPr lang="en-US" altLang="ja-JP" sz="2800" dirty="0" smtClean="0">
                <a:latin typeface="+mn-ea"/>
              </a:rPr>
              <a:t>1961</a:t>
            </a:r>
            <a:r>
              <a:rPr lang="ja-JP" altLang="en-US" sz="2800" dirty="0" smtClean="0">
                <a:latin typeface="+mn-ea"/>
              </a:rPr>
              <a:t>年、</a:t>
            </a:r>
            <a:r>
              <a:rPr lang="en-US" altLang="ja-JP" sz="2800" dirty="0" smtClean="0">
                <a:latin typeface="+mn-ea"/>
              </a:rPr>
              <a:t>『</a:t>
            </a:r>
            <a:r>
              <a:rPr lang="ja-JP" altLang="en-US" sz="2800" dirty="0" smtClean="0">
                <a:latin typeface="+mn-ea"/>
              </a:rPr>
              <a:t>東京大学東洋文化研究所蔵雙紅堂文庫分類目録</a:t>
            </a:r>
            <a:r>
              <a:rPr lang="en-US" altLang="ja-JP" sz="2800" dirty="0" smtClean="0">
                <a:latin typeface="+mn-ea"/>
              </a:rPr>
              <a:t>』</a:t>
            </a:r>
            <a:r>
              <a:rPr lang="ja-JP" altLang="en-US" sz="2800" dirty="0" smtClean="0">
                <a:latin typeface="+mn-ea"/>
              </a:rPr>
              <a:t>刊行</a:t>
            </a:r>
          </a:p>
          <a:p>
            <a:pPr eaLnBrk="1" hangingPunct="1"/>
            <a:r>
              <a:rPr lang="ja-JP" altLang="en-US" sz="2800" dirty="0" smtClean="0">
                <a:latin typeface="+mn-ea"/>
              </a:rPr>
              <a:t>平成</a:t>
            </a:r>
            <a:r>
              <a:rPr lang="en-US" altLang="ja-JP" sz="2800" dirty="0" smtClean="0">
                <a:latin typeface="+mn-ea"/>
              </a:rPr>
              <a:t>18</a:t>
            </a:r>
            <a:r>
              <a:rPr lang="ja-JP" altLang="en-US" sz="2800" dirty="0" smtClean="0">
                <a:latin typeface="+mn-ea"/>
              </a:rPr>
              <a:t>～</a:t>
            </a:r>
            <a:r>
              <a:rPr lang="en-US" altLang="ja-JP" sz="2800" dirty="0" smtClean="0">
                <a:latin typeface="+mn-ea"/>
              </a:rPr>
              <a:t>19</a:t>
            </a:r>
            <a:r>
              <a:rPr lang="ja-JP" altLang="en-US" sz="2800" dirty="0" smtClean="0">
                <a:latin typeface="+mn-ea"/>
              </a:rPr>
              <a:t>年度東京大学新規教育研究事業費により、データベース化、「東洋文化研究所所蔵漢籍善本全文影像資料庫</a:t>
            </a:r>
            <a:r>
              <a:rPr lang="en-US" altLang="ja-JP" sz="2800" dirty="0" smtClean="0">
                <a:latin typeface="+mn-ea"/>
              </a:rPr>
              <a:t>｣ </a:t>
            </a:r>
            <a:r>
              <a:rPr lang="ja-JP" altLang="en-US" sz="2800" dirty="0" smtClean="0">
                <a:latin typeface="+mn-ea"/>
              </a:rPr>
              <a:t>より公開</a:t>
            </a:r>
          </a:p>
          <a:p>
            <a:pPr eaLnBrk="1" hangingPunct="1"/>
            <a:r>
              <a:rPr lang="ja-JP" altLang="en-US" sz="2800" dirty="0" smtClean="0">
                <a:latin typeface="+mn-ea"/>
              </a:rPr>
              <a:t>黄仕忠氏作成の目録（</a:t>
            </a:r>
            <a:r>
              <a:rPr lang="en-US" altLang="ja-JP" sz="2800" dirty="0" smtClean="0">
                <a:latin typeface="+mn-ea"/>
              </a:rPr>
              <a:t>『</a:t>
            </a:r>
            <a:r>
              <a:rPr lang="ja-JP" altLang="en-US" sz="2800" dirty="0" smtClean="0">
                <a:latin typeface="+mn-ea"/>
              </a:rPr>
              <a:t>東洋文化研究所紀要</a:t>
            </a:r>
            <a:r>
              <a:rPr lang="en-US" altLang="ja-JP" sz="2800" dirty="0" smtClean="0">
                <a:latin typeface="+mn-ea"/>
              </a:rPr>
              <a:t>』148,150,151</a:t>
            </a:r>
            <a:r>
              <a:rPr lang="ja-JP" altLang="en-US" sz="2800" dirty="0" smtClean="0">
                <a:latin typeface="+mn-ea"/>
              </a:rPr>
              <a:t>）によれば</a:t>
            </a:r>
            <a:r>
              <a:rPr lang="zh-CN" altLang="en-US" sz="2800" dirty="0" smtClean="0">
                <a:latin typeface="+mn-ea"/>
              </a:rPr>
              <a:t>唱本</a:t>
            </a:r>
            <a:r>
              <a:rPr lang="ja-JP" altLang="en-US" sz="2800" dirty="0" smtClean="0">
                <a:latin typeface="+mn-ea"/>
              </a:rPr>
              <a:t>は</a:t>
            </a:r>
            <a:r>
              <a:rPr lang="en-US" altLang="ja-JP" sz="2800" dirty="0" smtClean="0">
                <a:latin typeface="+mn-ea"/>
              </a:rPr>
              <a:t>652</a:t>
            </a:r>
            <a:r>
              <a:rPr lang="ja-JP" altLang="en-US" sz="2800" dirty="0" smtClean="0">
                <a:latin typeface="+mn-ea"/>
              </a:rPr>
              <a:t>冊所蔵</a:t>
            </a:r>
            <a:endParaRPr lang="en-US" altLang="ja-JP" sz="2800" dirty="0" smtClean="0">
              <a:latin typeface="+mn-ea"/>
            </a:endParaRPr>
          </a:p>
        </p:txBody>
      </p:sp>
    </p:spTree>
    <p:extLst>
      <p:ext uri="{BB962C8B-B14F-4D97-AF65-F5344CB8AC3E}">
        <p14:creationId xmlns:p14="http://schemas.microsoft.com/office/powerpoint/2010/main" val="6438653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コンテンツ プレースホルダ 2"/>
          <p:cNvSpPr>
            <a:spLocks noGrp="1"/>
          </p:cNvSpPr>
          <p:nvPr>
            <p:ph idx="4294967295"/>
          </p:nvPr>
        </p:nvSpPr>
        <p:spPr>
          <a:xfrm>
            <a:off x="605741" y="116632"/>
            <a:ext cx="8535987" cy="912813"/>
          </a:xfrm>
        </p:spPr>
        <p:txBody>
          <a:bodyPr>
            <a:normAutofit/>
          </a:bodyPr>
          <a:lstStyle/>
          <a:p>
            <a:pPr algn="ctr" eaLnBrk="1" hangingPunct="1">
              <a:buFont typeface="Arial" charset="0"/>
              <a:buNone/>
            </a:pPr>
            <a:r>
              <a:rPr lang="ja-JP" altLang="en-US" sz="4000" dirty="0" smtClean="0">
                <a:solidFill>
                  <a:schemeClr val="bg1"/>
                </a:solidFill>
              </a:rPr>
              <a:t>雙紅堂文庫全文影像資料庫</a:t>
            </a:r>
            <a:endParaRPr lang="en-US" altLang="zh-CN" sz="4000" dirty="0" smtClean="0">
              <a:solidFill>
                <a:schemeClr val="bg1"/>
              </a:solidFill>
              <a:latin typeface="ＭＳ Ｐゴシック" charset="-128"/>
              <a:ea typeface="ＭＳ Ｐゴシック" charset="-128"/>
            </a:endParaRPr>
          </a:p>
        </p:txBody>
      </p:sp>
      <p:pic>
        <p:nvPicPr>
          <p:cNvPr id="184322" name="Picture 4"/>
          <p:cNvPicPr>
            <a:picLocks noChangeAspect="1" noChangeArrowheads="1"/>
          </p:cNvPicPr>
          <p:nvPr/>
        </p:nvPicPr>
        <p:blipFill>
          <a:blip r:embed="rId3" cstate="print"/>
          <a:srcRect/>
          <a:stretch>
            <a:fillRect/>
          </a:stretch>
        </p:blipFill>
        <p:spPr bwMode="auto">
          <a:xfrm>
            <a:off x="1258888" y="1196975"/>
            <a:ext cx="6627812" cy="5219700"/>
          </a:xfrm>
          <a:prstGeom prst="rect">
            <a:avLst/>
          </a:prstGeom>
          <a:noFill/>
          <a:ln w="9525">
            <a:noFill/>
            <a:miter lim="800000"/>
            <a:headEnd/>
            <a:tailEnd/>
          </a:ln>
        </p:spPr>
      </p:pic>
    </p:spTree>
    <p:extLst>
      <p:ext uri="{BB962C8B-B14F-4D97-AF65-F5344CB8AC3E}">
        <p14:creationId xmlns:p14="http://schemas.microsoft.com/office/powerpoint/2010/main" val="1608156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4"/>
          <p:cNvPicPr>
            <a:picLocks noChangeAspect="1" noChangeArrowheads="1"/>
          </p:cNvPicPr>
          <p:nvPr/>
        </p:nvPicPr>
        <p:blipFill>
          <a:blip r:embed="rId3" cstate="print"/>
          <a:srcRect/>
          <a:stretch>
            <a:fillRect/>
          </a:stretch>
        </p:blipFill>
        <p:spPr bwMode="auto">
          <a:xfrm>
            <a:off x="824816" y="1124744"/>
            <a:ext cx="7380287" cy="5384800"/>
          </a:xfrm>
          <a:prstGeom prst="rect">
            <a:avLst/>
          </a:prstGeom>
          <a:noFill/>
          <a:ln w="9525">
            <a:noFill/>
            <a:miter lim="800000"/>
            <a:headEnd/>
            <a:tailEnd/>
          </a:ln>
        </p:spPr>
      </p:pic>
      <p:sp>
        <p:nvSpPr>
          <p:cNvPr id="186370" name="コンテンツ プレースホルダ 2"/>
          <p:cNvSpPr>
            <a:spLocks/>
          </p:cNvSpPr>
          <p:nvPr/>
        </p:nvSpPr>
        <p:spPr bwMode="auto">
          <a:xfrm>
            <a:off x="347866" y="116632"/>
            <a:ext cx="8535988" cy="912813"/>
          </a:xfrm>
          <a:prstGeom prst="rect">
            <a:avLst/>
          </a:prstGeom>
          <a:noFill/>
          <a:ln w="9525">
            <a:noFill/>
            <a:miter lim="800000"/>
            <a:headEnd/>
            <a:tailEnd/>
          </a:ln>
        </p:spPr>
        <p:txBody>
          <a:bodyPr/>
          <a:lstStyle/>
          <a:p>
            <a:pPr marL="342900" indent="-342900" algn="ctr" fontAlgn="base">
              <a:spcBef>
                <a:spcPct val="20000"/>
              </a:spcBef>
              <a:spcAft>
                <a:spcPct val="0"/>
              </a:spcAft>
              <a:buFont typeface="Arial" charset="0"/>
              <a:buNone/>
            </a:pPr>
            <a:r>
              <a:rPr lang="ja-JP" altLang="en-US" sz="4000" dirty="0">
                <a:solidFill>
                  <a:schemeClr val="bg1"/>
                </a:solidFill>
              </a:rPr>
              <a:t>雙紅堂文庫全文影像資料庫</a:t>
            </a:r>
            <a:endParaRPr lang="en-US" altLang="zh-CN" sz="4000" dirty="0">
              <a:solidFill>
                <a:schemeClr val="bg1"/>
              </a:solidFill>
              <a:latin typeface="ＭＳ Ｐゴシック" charset="-128"/>
              <a:ea typeface="ＭＳ Ｐゴシック" charset="-128"/>
            </a:endParaRPr>
          </a:p>
        </p:txBody>
      </p:sp>
    </p:spTree>
    <p:extLst>
      <p:ext uri="{BB962C8B-B14F-4D97-AF65-F5344CB8AC3E}">
        <p14:creationId xmlns:p14="http://schemas.microsoft.com/office/powerpoint/2010/main" val="293185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コンテンツ プレースホルダ 2"/>
          <p:cNvSpPr>
            <a:spLocks noGrp="1"/>
          </p:cNvSpPr>
          <p:nvPr>
            <p:ph idx="4294967295"/>
          </p:nvPr>
        </p:nvSpPr>
        <p:spPr>
          <a:xfrm>
            <a:off x="179512" y="260648"/>
            <a:ext cx="8856984" cy="5929313"/>
          </a:xfrm>
        </p:spPr>
        <p:txBody>
          <a:bodyPr>
            <a:normAutofit/>
          </a:bodyPr>
          <a:lstStyle/>
          <a:p>
            <a:pPr algn="ctr" eaLnBrk="1" hangingPunct="1">
              <a:buFont typeface="Arial" charset="0"/>
              <a:buNone/>
            </a:pPr>
            <a:r>
              <a:rPr lang="ja-JP" altLang="en-US" sz="4400" dirty="0" smtClean="0">
                <a:solidFill>
                  <a:schemeClr val="bg1"/>
                </a:solidFill>
                <a:latin typeface="ＭＳ Ｐゴシック" charset="-128"/>
              </a:rPr>
              <a:t>濱文庫</a:t>
            </a:r>
            <a:endParaRPr lang="en-US" altLang="zh-CN" sz="3600" dirty="0" smtClean="0">
              <a:solidFill>
                <a:schemeClr val="bg1"/>
              </a:solidFill>
              <a:latin typeface="ＭＳ Ｐゴシック" charset="-128"/>
              <a:ea typeface="ＭＳ Ｐゴシック" charset="-128"/>
            </a:endParaRPr>
          </a:p>
          <a:p>
            <a:pPr eaLnBrk="1" hangingPunct="1"/>
            <a:endParaRPr lang="en-US" altLang="ja-JP" dirty="0" smtClean="0">
              <a:latin typeface="ＭＳ Ｐゴシック" charset="-128"/>
            </a:endParaRPr>
          </a:p>
          <a:p>
            <a:pPr eaLnBrk="1" hangingPunct="1"/>
            <a:r>
              <a:rPr lang="en-US" altLang="ja-JP" sz="3200" dirty="0" smtClean="0">
                <a:latin typeface="+mn-ea"/>
              </a:rPr>
              <a:t>1986</a:t>
            </a:r>
            <a:r>
              <a:rPr lang="ja-JP" altLang="en-US" sz="3200" dirty="0" smtClean="0">
                <a:latin typeface="+mn-ea"/>
              </a:rPr>
              <a:t>年、九州大学附属図書館教養部分館に受入</a:t>
            </a:r>
          </a:p>
          <a:p>
            <a:pPr eaLnBrk="1" hangingPunct="1"/>
            <a:r>
              <a:rPr lang="en-US" altLang="ja-JP" sz="3200" dirty="0" smtClean="0">
                <a:latin typeface="+mn-ea"/>
              </a:rPr>
              <a:t>1987</a:t>
            </a:r>
            <a:r>
              <a:rPr lang="ja-JP" altLang="en-US" sz="3200" dirty="0" smtClean="0">
                <a:latin typeface="+mn-ea"/>
              </a:rPr>
              <a:t>年、 </a:t>
            </a:r>
            <a:r>
              <a:rPr lang="en-US" altLang="ja-JP" sz="3200" dirty="0" smtClean="0">
                <a:latin typeface="+mn-ea"/>
              </a:rPr>
              <a:t>『</a:t>
            </a:r>
            <a:r>
              <a:rPr lang="ja-JP" altLang="en-US" sz="3200" dirty="0" smtClean="0">
                <a:latin typeface="+mn-ea"/>
              </a:rPr>
              <a:t>濱文庫</a:t>
            </a:r>
            <a:r>
              <a:rPr lang="zh-CN" altLang="en-US" sz="3200" dirty="0" smtClean="0">
                <a:latin typeface="+mn-ea"/>
              </a:rPr>
              <a:t>（中国</a:t>
            </a:r>
            <a:r>
              <a:rPr lang="ja-JP" altLang="en-US" sz="3200" dirty="0" smtClean="0">
                <a:latin typeface="+mn-ea"/>
              </a:rPr>
              <a:t>戯劇関係資料</a:t>
            </a:r>
            <a:r>
              <a:rPr lang="zh-CN" altLang="en-US" sz="3200" dirty="0" smtClean="0">
                <a:latin typeface="+mn-ea"/>
              </a:rPr>
              <a:t>）</a:t>
            </a:r>
            <a:r>
              <a:rPr lang="ja-JP" altLang="en-US" sz="3200" dirty="0" smtClean="0">
                <a:latin typeface="+mn-ea"/>
              </a:rPr>
              <a:t>目録</a:t>
            </a:r>
            <a:r>
              <a:rPr lang="en-US" altLang="ja-JP" sz="3200" dirty="0" smtClean="0">
                <a:latin typeface="+mn-ea"/>
              </a:rPr>
              <a:t>』</a:t>
            </a:r>
            <a:r>
              <a:rPr lang="ja-JP" altLang="en-US" sz="3200" dirty="0" smtClean="0">
                <a:latin typeface="+mn-ea"/>
              </a:rPr>
              <a:t>刊行（翌年改訂第二刷刊行）</a:t>
            </a:r>
          </a:p>
          <a:p>
            <a:pPr eaLnBrk="1" hangingPunct="1"/>
            <a:r>
              <a:rPr lang="en-US" altLang="ja-JP" sz="3200" dirty="0" smtClean="0">
                <a:latin typeface="+mn-ea"/>
              </a:rPr>
              <a:t>2008</a:t>
            </a:r>
            <a:r>
              <a:rPr lang="ja-JP" altLang="en-US" sz="3200" dirty="0" smtClean="0">
                <a:latin typeface="+mn-ea"/>
              </a:rPr>
              <a:t>年</a:t>
            </a:r>
            <a:r>
              <a:rPr lang="en-US" altLang="ja-JP" sz="3200" dirty="0" smtClean="0">
                <a:latin typeface="+mn-ea"/>
              </a:rPr>
              <a:t>9</a:t>
            </a:r>
            <a:r>
              <a:rPr lang="ja-JP" altLang="en-US" sz="3200" dirty="0" smtClean="0">
                <a:latin typeface="+mn-ea"/>
              </a:rPr>
              <a:t>月、箱崎の中央図書館に移設</a:t>
            </a:r>
          </a:p>
          <a:p>
            <a:pPr eaLnBrk="1" hangingPunct="1"/>
            <a:r>
              <a:rPr lang="en-US" altLang="ja-JP" sz="3200" dirty="0" smtClean="0">
                <a:solidFill>
                  <a:srgbClr val="C00000"/>
                </a:solidFill>
                <a:latin typeface="+mn-ea"/>
              </a:rPr>
              <a:t>2010</a:t>
            </a:r>
            <a:r>
              <a:rPr lang="ja-JP" altLang="en-US" sz="3200" dirty="0" smtClean="0">
                <a:solidFill>
                  <a:srgbClr val="C00000"/>
                </a:solidFill>
                <a:latin typeface="+mn-ea"/>
              </a:rPr>
              <a:t>年～「濱文庫所蔵唱本目録稿」刊行開始</a:t>
            </a:r>
          </a:p>
          <a:p>
            <a:pPr eaLnBrk="1" hangingPunct="1">
              <a:buFont typeface="Arial" charset="0"/>
              <a:buNone/>
            </a:pPr>
            <a:r>
              <a:rPr lang="en-US" altLang="ja-JP" sz="3200" dirty="0" smtClean="0">
                <a:solidFill>
                  <a:srgbClr val="C00000"/>
                </a:solidFill>
                <a:latin typeface="+mn-ea"/>
              </a:rPr>
              <a:t>※</a:t>
            </a:r>
            <a:r>
              <a:rPr lang="ja-JP" altLang="en-US" sz="3200" i="1" dirty="0" smtClean="0">
                <a:solidFill>
                  <a:srgbClr val="C00000"/>
                </a:solidFill>
                <a:latin typeface="+mn-ea"/>
              </a:rPr>
              <a:t>詳細な冊子体目録の作成を目指し、さらには将来的に電子目録を公開できるよう、フォーマットに則りデータ等を蓄積</a:t>
            </a:r>
          </a:p>
        </p:txBody>
      </p:sp>
    </p:spTree>
    <p:extLst>
      <p:ext uri="{BB962C8B-B14F-4D97-AF65-F5344CB8AC3E}">
        <p14:creationId xmlns:p14="http://schemas.microsoft.com/office/powerpoint/2010/main" val="1759854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コンテンツ プレースホルダ 3" descr="2202周作人『苦茶随筆』表紙.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071563" y="1571625"/>
            <a:ext cx="3117850" cy="4525963"/>
          </a:xfrm>
        </p:spPr>
      </p:pic>
      <p:sp>
        <p:nvSpPr>
          <p:cNvPr id="4098" name="タイトル 1"/>
          <p:cNvSpPr>
            <a:spLocks noGrp="1"/>
          </p:cNvSpPr>
          <p:nvPr>
            <p:ph type="title"/>
          </p:nvPr>
        </p:nvSpPr>
        <p:spPr/>
        <p:txBody>
          <a:bodyPr/>
          <a:lstStyle/>
          <a:p>
            <a:r>
              <a:rPr lang="zh-CN" altLang="en-US" sz="3600" dirty="0" smtClean="0">
                <a:latin typeface="HGP明朝E" pitchFamily="18" charset="-128"/>
                <a:ea typeface="HGP明朝E" pitchFamily="18" charset="-128"/>
              </a:rPr>
              <a:t>周作人</a:t>
            </a:r>
            <a:r>
              <a:rPr lang="en-US" altLang="zh-CN" sz="3600" dirty="0" smtClean="0">
                <a:latin typeface="HGP明朝E" pitchFamily="18" charset="-128"/>
                <a:ea typeface="HGP明朝E" pitchFamily="18" charset="-128"/>
              </a:rPr>
              <a:t>《</a:t>
            </a:r>
            <a:r>
              <a:rPr lang="zh-CN" altLang="en-US" sz="3600" dirty="0" smtClean="0">
                <a:latin typeface="HGP明朝E" pitchFamily="18" charset="-128"/>
                <a:ea typeface="HGP明朝E" pitchFamily="18" charset="-128"/>
              </a:rPr>
              <a:t>苦茶</a:t>
            </a:r>
            <a:r>
              <a:rPr lang="ja-JP" altLang="en-US" sz="3600" dirty="0" smtClean="0">
                <a:latin typeface="HGP明朝E" pitchFamily="18" charset="-128"/>
                <a:ea typeface="HGP明朝E" pitchFamily="18" charset="-128"/>
              </a:rPr>
              <a:t>随筆</a:t>
            </a:r>
            <a:r>
              <a:rPr lang="en-US" altLang="zh-CN" sz="3600" dirty="0" smtClean="0">
                <a:latin typeface="HGP明朝E" pitchFamily="18" charset="-128"/>
                <a:ea typeface="HGP明朝E" pitchFamily="18" charset="-128"/>
              </a:rPr>
              <a:t>》</a:t>
            </a:r>
            <a:br>
              <a:rPr lang="en-US" altLang="zh-CN" sz="3600" dirty="0" smtClean="0">
                <a:latin typeface="HGP明朝E" pitchFamily="18" charset="-128"/>
                <a:ea typeface="HGP明朝E" pitchFamily="18" charset="-128"/>
              </a:rPr>
            </a:br>
            <a:r>
              <a:rPr lang="zh-CN" altLang="en-US" sz="2800" dirty="0" smtClean="0">
                <a:latin typeface="HGP明朝E" pitchFamily="18" charset="-128"/>
                <a:ea typeface="HGP明朝E" pitchFamily="18" charset="-128"/>
              </a:rPr>
              <a:t>（上海：北新</a:t>
            </a:r>
            <a:r>
              <a:rPr lang="ja-JP" altLang="en-US" sz="2800" dirty="0" smtClean="0">
                <a:latin typeface="HGP明朝E" pitchFamily="18" charset="-128"/>
                <a:ea typeface="HGP明朝E" pitchFamily="18" charset="-128"/>
              </a:rPr>
              <a:t>書</a:t>
            </a:r>
            <a:r>
              <a:rPr lang="zh-CN" altLang="en-US" sz="2800" dirty="0" smtClean="0">
                <a:latin typeface="HGP明朝E" pitchFamily="18" charset="-128"/>
                <a:ea typeface="HGP明朝E" pitchFamily="18" charset="-128"/>
              </a:rPr>
              <a:t>局，</a:t>
            </a:r>
            <a:r>
              <a:rPr lang="en-US" altLang="zh-CN" sz="2800" dirty="0" smtClean="0">
                <a:latin typeface="HGP明朝E" pitchFamily="18" charset="-128"/>
                <a:ea typeface="HGP明朝E" pitchFamily="18" charset="-128"/>
              </a:rPr>
              <a:t>1935</a:t>
            </a:r>
            <a:r>
              <a:rPr lang="zh-CN" altLang="en-US" sz="2800" dirty="0" smtClean="0">
                <a:latin typeface="HGP明朝E" pitchFamily="18" charset="-128"/>
                <a:ea typeface="HGP明朝E" pitchFamily="18" charset="-128"/>
              </a:rPr>
              <a:t>）</a:t>
            </a:r>
            <a:endParaRPr lang="ja-JP" altLang="en-US" sz="3200" dirty="0" smtClean="0">
              <a:latin typeface="HGP明朝E" pitchFamily="18" charset="-128"/>
              <a:ea typeface="HGP明朝E" pitchFamily="18" charset="-128"/>
            </a:endParaRPr>
          </a:p>
        </p:txBody>
      </p:sp>
      <p:pic>
        <p:nvPicPr>
          <p:cNvPr id="4100" name="図 4" descr="2201a.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00625" y="1571625"/>
            <a:ext cx="2852738"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テキスト ボックス 4"/>
          <p:cNvSpPr txBox="1">
            <a:spLocks noChangeArrowheads="1"/>
          </p:cNvSpPr>
          <p:nvPr/>
        </p:nvSpPr>
        <p:spPr bwMode="auto">
          <a:xfrm>
            <a:off x="3071813" y="6286500"/>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fontAlgn="base" hangingPunct="1">
              <a:spcBef>
                <a:spcPct val="0"/>
              </a:spcBef>
              <a:spcAft>
                <a:spcPct val="0"/>
              </a:spcAft>
            </a:pPr>
            <a:r>
              <a:rPr lang="zh-CN" altLang="en-US" sz="2400" dirty="0" smtClean="0">
                <a:solidFill>
                  <a:prstClr val="black"/>
                </a:solidFill>
                <a:latin typeface="HGP明朝E" pitchFamily="18" charset="-128"/>
                <a:ea typeface="HGP明朝E" pitchFamily="18" charset="-128"/>
              </a:rPr>
              <a:t>（</a:t>
            </a:r>
            <a:r>
              <a:rPr lang="ja-JP" altLang="en-US" sz="2400" dirty="0" smtClean="0">
                <a:solidFill>
                  <a:prstClr val="black"/>
                </a:solidFill>
                <a:latin typeface="HGP明朝E" pitchFamily="18" charset="-128"/>
                <a:ea typeface="HGP明朝E" pitchFamily="18" charset="-128"/>
              </a:rPr>
              <a:t>浜文庫</a:t>
            </a:r>
            <a:r>
              <a:rPr lang="en-US" altLang="zh-CN" sz="2400" dirty="0" smtClean="0">
                <a:solidFill>
                  <a:prstClr val="black"/>
                </a:solidFill>
                <a:latin typeface="HGP明朝E" pitchFamily="18" charset="-128"/>
                <a:ea typeface="HGP明朝E" pitchFamily="18" charset="-128"/>
              </a:rPr>
              <a:t>/</a:t>
            </a:r>
            <a:r>
              <a:rPr lang="zh-CN" altLang="en-US" sz="2400" dirty="0" smtClean="0">
                <a:solidFill>
                  <a:prstClr val="black"/>
                </a:solidFill>
                <a:latin typeface="HGP明朝E" pitchFamily="18" charset="-128"/>
                <a:ea typeface="HGP明朝E" pitchFamily="18" charset="-128"/>
              </a:rPr>
              <a:t>新学</a:t>
            </a:r>
            <a:r>
              <a:rPr lang="ja-JP" altLang="en-US" sz="2400" dirty="0" smtClean="0">
                <a:solidFill>
                  <a:prstClr val="black"/>
                </a:solidFill>
                <a:latin typeface="HGP明朝E" pitchFamily="18" charset="-128"/>
                <a:ea typeface="HGP明朝E" pitchFamily="18" charset="-128"/>
              </a:rPr>
              <a:t>評論</a:t>
            </a:r>
            <a:r>
              <a:rPr lang="en-US" altLang="zh-CN" sz="2400" dirty="0" smtClean="0">
                <a:solidFill>
                  <a:prstClr val="black"/>
                </a:solidFill>
                <a:latin typeface="HGP明朝E" pitchFamily="18" charset="-128"/>
                <a:ea typeface="HGP明朝E" pitchFamily="18" charset="-128"/>
              </a:rPr>
              <a:t>/</a:t>
            </a:r>
            <a:r>
              <a:rPr lang="en-US" altLang="zh-CN" sz="2400" dirty="0">
                <a:solidFill>
                  <a:prstClr val="black"/>
                </a:solidFill>
                <a:latin typeface="HGP明朝E" pitchFamily="18" charset="-128"/>
                <a:ea typeface="HGP明朝E" pitchFamily="18" charset="-128"/>
              </a:rPr>
              <a:t>4</a:t>
            </a:r>
            <a:r>
              <a:rPr lang="zh-CN" altLang="en-US" sz="2400" dirty="0">
                <a:solidFill>
                  <a:prstClr val="black"/>
                </a:solidFill>
                <a:latin typeface="HGP明朝E" pitchFamily="18" charset="-128"/>
                <a:ea typeface="HGP明朝E" pitchFamily="18" charset="-128"/>
              </a:rPr>
              <a:t>）</a:t>
            </a:r>
            <a:endParaRPr lang="ja-JP" altLang="en-US" sz="2400" dirty="0">
              <a:solidFill>
                <a:prstClr val="black"/>
              </a:solidFill>
              <a:latin typeface="HGP明朝E" pitchFamily="18" charset="-128"/>
              <a:ea typeface="HGP明朝E" pitchFamily="18" charset="-128"/>
            </a:endParaRPr>
          </a:p>
        </p:txBody>
      </p:sp>
    </p:spTree>
    <p:extLst>
      <p:ext uri="{BB962C8B-B14F-4D97-AF65-F5344CB8AC3E}">
        <p14:creationId xmlns:p14="http://schemas.microsoft.com/office/powerpoint/2010/main" val="14330849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コンテンツ プレースホルダ 2"/>
          <p:cNvSpPr>
            <a:spLocks noGrp="1"/>
          </p:cNvSpPr>
          <p:nvPr>
            <p:ph idx="4294967295"/>
          </p:nvPr>
        </p:nvSpPr>
        <p:spPr>
          <a:xfrm>
            <a:off x="398680" y="161460"/>
            <a:ext cx="8712200" cy="912813"/>
          </a:xfrm>
        </p:spPr>
        <p:txBody>
          <a:bodyPr/>
          <a:lstStyle/>
          <a:p>
            <a:pPr algn="ctr" eaLnBrk="1" hangingPunct="1">
              <a:buFont typeface="Arial" charset="0"/>
              <a:buNone/>
            </a:pPr>
            <a:r>
              <a:rPr lang="ja-JP" altLang="en-US" sz="3600" dirty="0" smtClean="0">
                <a:solidFill>
                  <a:schemeClr val="bg1"/>
                </a:solidFill>
                <a:latin typeface="ＭＳ Ｐゴシック" charset="-128"/>
              </a:rPr>
              <a:t>九州大学貴重書画像データベース</a:t>
            </a:r>
            <a:endParaRPr lang="en-US" altLang="zh-CN" sz="3600" dirty="0" smtClean="0">
              <a:solidFill>
                <a:schemeClr val="bg1"/>
              </a:solidFill>
              <a:latin typeface="ＭＳ Ｐゴシック" charset="-128"/>
              <a:ea typeface="ＭＳ Ｐゴシック" charset="-128"/>
            </a:endParaRPr>
          </a:p>
        </p:txBody>
      </p:sp>
      <p:sp>
        <p:nvSpPr>
          <p:cNvPr id="190466" name="Text Box 4"/>
          <p:cNvSpPr txBox="1">
            <a:spLocks noChangeArrowheads="1"/>
          </p:cNvSpPr>
          <p:nvPr/>
        </p:nvSpPr>
        <p:spPr bwMode="auto">
          <a:xfrm>
            <a:off x="5436096" y="1341438"/>
            <a:ext cx="3384550" cy="4570482"/>
          </a:xfrm>
          <a:prstGeom prst="rect">
            <a:avLst/>
          </a:prstGeom>
          <a:noFill/>
          <a:ln w="9525">
            <a:noFill/>
            <a:miter lim="800000"/>
            <a:headEnd/>
            <a:tailEnd/>
          </a:ln>
        </p:spPr>
        <p:txBody>
          <a:bodyPr>
            <a:spAutoFit/>
          </a:bodyPr>
          <a:lstStyle/>
          <a:p>
            <a:pPr fontAlgn="base">
              <a:spcBef>
                <a:spcPct val="50000"/>
              </a:spcBef>
              <a:spcAft>
                <a:spcPct val="0"/>
              </a:spcAft>
              <a:buFontTx/>
              <a:buChar char="•"/>
            </a:pPr>
            <a:r>
              <a:rPr lang="ja-JP" altLang="en-US" sz="2400" dirty="0">
                <a:solidFill>
                  <a:schemeClr val="tx2"/>
                </a:solidFill>
                <a:latin typeface="Arial" charset="0"/>
              </a:rPr>
              <a:t>日本古典籍以外の貴重書および九大所蔵資料の冊子体目録を画像化したデータベース</a:t>
            </a:r>
          </a:p>
          <a:p>
            <a:pPr fontAlgn="base">
              <a:spcBef>
                <a:spcPct val="50000"/>
              </a:spcBef>
              <a:spcAft>
                <a:spcPct val="0"/>
              </a:spcAft>
            </a:pPr>
            <a:r>
              <a:rPr lang="en-US" altLang="ja-JP" sz="2400" dirty="0">
                <a:solidFill>
                  <a:schemeClr val="tx2"/>
                </a:solidFill>
                <a:latin typeface="Arial" charset="0"/>
              </a:rPr>
              <a:t>※</a:t>
            </a:r>
            <a:r>
              <a:rPr lang="ja-JP" altLang="en-US" sz="2400" dirty="0">
                <a:solidFill>
                  <a:schemeClr val="tx2"/>
                </a:solidFill>
                <a:latin typeface="Arial" charset="0"/>
              </a:rPr>
              <a:t>日本古典籍は「日本古典籍画像データベース」にて公開</a:t>
            </a:r>
          </a:p>
          <a:p>
            <a:pPr fontAlgn="base">
              <a:spcBef>
                <a:spcPct val="50000"/>
              </a:spcBef>
              <a:spcAft>
                <a:spcPct val="0"/>
              </a:spcAft>
              <a:buFontTx/>
              <a:buChar char="•"/>
            </a:pPr>
            <a:r>
              <a:rPr lang="en-US" altLang="ja-JP" sz="2400" dirty="0">
                <a:solidFill>
                  <a:srgbClr val="C00000"/>
                </a:solidFill>
                <a:latin typeface="Arial" charset="0"/>
              </a:rPr>
              <a:t>『</a:t>
            </a:r>
            <a:r>
              <a:rPr lang="ja-JP" altLang="en-US" sz="2400" dirty="0">
                <a:solidFill>
                  <a:srgbClr val="C00000"/>
                </a:solidFill>
                <a:latin typeface="Arial" charset="0"/>
              </a:rPr>
              <a:t>濱文庫</a:t>
            </a:r>
            <a:r>
              <a:rPr lang="zh-CN" altLang="en-US" sz="2400" dirty="0">
                <a:solidFill>
                  <a:srgbClr val="C00000"/>
                </a:solidFill>
                <a:latin typeface="HGS明朝B" pitchFamily="18" charset="-128"/>
                <a:ea typeface="HGS明朝B" pitchFamily="18" charset="-128"/>
              </a:rPr>
              <a:t>（中国</a:t>
            </a:r>
            <a:r>
              <a:rPr lang="ja-JP" altLang="en-US" sz="2400" dirty="0">
                <a:solidFill>
                  <a:srgbClr val="C00000"/>
                </a:solidFill>
                <a:latin typeface="HGS明朝B" pitchFamily="18" charset="-128"/>
                <a:ea typeface="HGS明朝B" pitchFamily="18" charset="-128"/>
              </a:rPr>
              <a:t>戯劇関係資料</a:t>
            </a:r>
            <a:r>
              <a:rPr lang="zh-CN" altLang="en-US" sz="2400" dirty="0">
                <a:solidFill>
                  <a:srgbClr val="C00000"/>
                </a:solidFill>
                <a:latin typeface="HGS明朝B" pitchFamily="18" charset="-128"/>
                <a:ea typeface="HGS明朝B" pitchFamily="18" charset="-128"/>
              </a:rPr>
              <a:t>）</a:t>
            </a:r>
            <a:r>
              <a:rPr lang="ja-JP" altLang="en-US" sz="2400" dirty="0">
                <a:solidFill>
                  <a:srgbClr val="C00000"/>
                </a:solidFill>
                <a:latin typeface="Arial" charset="0"/>
              </a:rPr>
              <a:t>目録</a:t>
            </a:r>
            <a:r>
              <a:rPr lang="en-US" altLang="ja-JP" sz="2400" dirty="0">
                <a:solidFill>
                  <a:srgbClr val="C00000"/>
                </a:solidFill>
                <a:latin typeface="Arial" charset="0"/>
              </a:rPr>
              <a:t>』</a:t>
            </a:r>
            <a:r>
              <a:rPr lang="ja-JP" altLang="en-US" sz="2400" dirty="0">
                <a:solidFill>
                  <a:srgbClr val="C00000"/>
                </a:solidFill>
                <a:latin typeface="Arial" charset="0"/>
              </a:rPr>
              <a:t>の</a:t>
            </a:r>
            <a:r>
              <a:rPr lang="ja-JP" altLang="en-US" sz="2400" u="sng" dirty="0">
                <a:solidFill>
                  <a:srgbClr val="C00000"/>
                </a:solidFill>
                <a:latin typeface="Arial" charset="0"/>
              </a:rPr>
              <a:t>画像</a:t>
            </a:r>
            <a:r>
              <a:rPr lang="ja-JP" altLang="en-US" sz="2400" dirty="0">
                <a:solidFill>
                  <a:srgbClr val="C00000"/>
                </a:solidFill>
                <a:latin typeface="Arial" charset="0"/>
              </a:rPr>
              <a:t>を公開</a:t>
            </a:r>
          </a:p>
          <a:p>
            <a:pPr fontAlgn="base">
              <a:spcBef>
                <a:spcPct val="50000"/>
              </a:spcBef>
              <a:spcAft>
                <a:spcPct val="0"/>
              </a:spcAft>
              <a:buFontTx/>
              <a:buChar char="•"/>
            </a:pPr>
            <a:endParaRPr lang="ja-JP" altLang="en-US" dirty="0">
              <a:solidFill>
                <a:prstClr val="black"/>
              </a:solidFill>
              <a:latin typeface="Arial" charset="0"/>
            </a:endParaRPr>
          </a:p>
        </p:txBody>
      </p:sp>
      <p:pic>
        <p:nvPicPr>
          <p:cNvPr id="190467" name="Picture 6"/>
          <p:cNvPicPr>
            <a:picLocks noChangeAspect="1" noChangeArrowheads="1"/>
          </p:cNvPicPr>
          <p:nvPr/>
        </p:nvPicPr>
        <p:blipFill>
          <a:blip r:embed="rId3" cstate="print"/>
          <a:srcRect/>
          <a:stretch>
            <a:fillRect/>
          </a:stretch>
        </p:blipFill>
        <p:spPr bwMode="auto">
          <a:xfrm>
            <a:off x="395288" y="1052513"/>
            <a:ext cx="4948237" cy="5367337"/>
          </a:xfrm>
          <a:prstGeom prst="rect">
            <a:avLst/>
          </a:prstGeom>
          <a:noFill/>
          <a:ln w="9525">
            <a:noFill/>
            <a:miter lim="800000"/>
            <a:headEnd/>
            <a:tailEnd/>
          </a:ln>
        </p:spPr>
      </p:pic>
      <p:sp>
        <p:nvSpPr>
          <p:cNvPr id="190468" name="Text Box 7"/>
          <p:cNvSpPr txBox="1">
            <a:spLocks noChangeArrowheads="1"/>
          </p:cNvSpPr>
          <p:nvPr/>
        </p:nvSpPr>
        <p:spPr bwMode="auto">
          <a:xfrm>
            <a:off x="5364163" y="5591245"/>
            <a:ext cx="3240088" cy="641350"/>
          </a:xfrm>
          <a:prstGeom prst="rect">
            <a:avLst/>
          </a:prstGeom>
          <a:noFill/>
          <a:ln w="9525">
            <a:noFill/>
            <a:miter lim="800000"/>
            <a:headEnd/>
            <a:tailEnd/>
          </a:ln>
        </p:spPr>
        <p:txBody>
          <a:bodyPr>
            <a:spAutoFit/>
          </a:bodyPr>
          <a:lstStyle/>
          <a:p>
            <a:pPr fontAlgn="base">
              <a:spcBef>
                <a:spcPct val="50000"/>
              </a:spcBef>
              <a:spcAft>
                <a:spcPct val="0"/>
              </a:spcAft>
            </a:pPr>
            <a:r>
              <a:rPr lang="ja-JP" altLang="en-US" dirty="0">
                <a:solidFill>
                  <a:prstClr val="black"/>
                </a:solidFill>
                <a:latin typeface="Arial" charset="0"/>
              </a:rPr>
              <a:t>近藤文庫</a:t>
            </a:r>
            <a:r>
              <a:rPr lang="en-US" altLang="ja-JP" dirty="0">
                <a:solidFill>
                  <a:prstClr val="black"/>
                </a:solidFill>
                <a:latin typeface="Arial" charset="0"/>
              </a:rPr>
              <a:t>『</a:t>
            </a:r>
            <a:r>
              <a:rPr lang="ja-JP" altLang="en-US" dirty="0">
                <a:solidFill>
                  <a:prstClr val="black"/>
                </a:solidFill>
                <a:latin typeface="Arial" charset="0"/>
              </a:rPr>
              <a:t>硃批陶淵明集</a:t>
            </a:r>
            <a:r>
              <a:rPr lang="en-US" altLang="ja-JP" dirty="0">
                <a:solidFill>
                  <a:prstClr val="black"/>
                </a:solidFill>
                <a:latin typeface="Arial" charset="0"/>
              </a:rPr>
              <a:t>』</a:t>
            </a:r>
            <a:r>
              <a:rPr lang="ja-JP" altLang="en-US" dirty="0">
                <a:solidFill>
                  <a:prstClr val="black"/>
                </a:solidFill>
                <a:latin typeface="Arial" charset="0"/>
              </a:rPr>
              <a:t>（四色套印本）</a:t>
            </a:r>
            <a:endParaRPr lang="en-US" altLang="ja-JP" dirty="0">
              <a:solidFill>
                <a:prstClr val="black"/>
              </a:solidFill>
              <a:latin typeface="Arial" charset="0"/>
            </a:endParaRPr>
          </a:p>
        </p:txBody>
      </p:sp>
    </p:spTree>
    <p:extLst>
      <p:ext uri="{BB962C8B-B14F-4D97-AF65-F5344CB8AC3E}">
        <p14:creationId xmlns:p14="http://schemas.microsoft.com/office/powerpoint/2010/main" val="2027977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コンテンツ プレースホルダ 2"/>
          <p:cNvSpPr>
            <a:spLocks noGrp="1"/>
          </p:cNvSpPr>
          <p:nvPr>
            <p:ph idx="4294967295"/>
          </p:nvPr>
        </p:nvSpPr>
        <p:spPr>
          <a:xfrm>
            <a:off x="251520" y="188640"/>
            <a:ext cx="8712200" cy="912813"/>
          </a:xfrm>
        </p:spPr>
        <p:txBody>
          <a:bodyPr/>
          <a:lstStyle/>
          <a:p>
            <a:pPr algn="ctr" eaLnBrk="1" hangingPunct="1">
              <a:buFont typeface="Arial" charset="0"/>
              <a:buNone/>
            </a:pPr>
            <a:r>
              <a:rPr lang="ja-JP" altLang="en-US" sz="3600" dirty="0" smtClean="0">
                <a:solidFill>
                  <a:schemeClr val="bg1"/>
                </a:solidFill>
                <a:latin typeface="ＭＳ Ｐゴシック" charset="-128"/>
              </a:rPr>
              <a:t>九州大学所蔵コレクション目録データベース</a:t>
            </a:r>
            <a:endParaRPr lang="en-US" altLang="ja-JP" sz="3600" dirty="0" smtClean="0">
              <a:solidFill>
                <a:schemeClr val="bg1"/>
              </a:solidFill>
              <a:latin typeface="ＭＳ Ｐゴシック" charset="-128"/>
            </a:endParaRPr>
          </a:p>
          <a:p>
            <a:pPr eaLnBrk="1" hangingPunct="1">
              <a:buFont typeface="Arial" charset="0"/>
              <a:buNone/>
            </a:pPr>
            <a:endParaRPr lang="en-US" altLang="zh-CN" sz="3600" dirty="0" smtClean="0">
              <a:latin typeface="ＭＳ Ｐゴシック" charset="-128"/>
              <a:ea typeface="ＭＳ Ｐゴシック" charset="-128"/>
            </a:endParaRPr>
          </a:p>
        </p:txBody>
      </p:sp>
      <p:pic>
        <p:nvPicPr>
          <p:cNvPr id="192514" name="Picture 4"/>
          <p:cNvPicPr>
            <a:picLocks noChangeAspect="1" noChangeArrowheads="1"/>
          </p:cNvPicPr>
          <p:nvPr/>
        </p:nvPicPr>
        <p:blipFill>
          <a:blip r:embed="rId3" cstate="print"/>
          <a:srcRect/>
          <a:stretch>
            <a:fillRect/>
          </a:stretch>
        </p:blipFill>
        <p:spPr bwMode="auto">
          <a:xfrm>
            <a:off x="395288" y="1313117"/>
            <a:ext cx="4737100" cy="5113338"/>
          </a:xfrm>
          <a:prstGeom prst="rect">
            <a:avLst/>
          </a:prstGeom>
          <a:noFill/>
          <a:ln w="9525">
            <a:noFill/>
            <a:miter lim="800000"/>
            <a:headEnd/>
            <a:tailEnd/>
          </a:ln>
        </p:spPr>
      </p:pic>
      <p:sp>
        <p:nvSpPr>
          <p:cNvPr id="192515" name="Text Box 5"/>
          <p:cNvSpPr txBox="1">
            <a:spLocks noChangeArrowheads="1"/>
          </p:cNvSpPr>
          <p:nvPr/>
        </p:nvSpPr>
        <p:spPr bwMode="auto">
          <a:xfrm>
            <a:off x="5364163" y="1341438"/>
            <a:ext cx="3384550" cy="4708981"/>
          </a:xfrm>
          <a:prstGeom prst="rect">
            <a:avLst/>
          </a:prstGeom>
          <a:noFill/>
          <a:ln w="9525">
            <a:noFill/>
            <a:miter lim="800000"/>
            <a:headEnd/>
            <a:tailEnd/>
          </a:ln>
        </p:spPr>
        <p:txBody>
          <a:bodyPr>
            <a:spAutoFit/>
          </a:bodyPr>
          <a:lstStyle/>
          <a:p>
            <a:pPr fontAlgn="base">
              <a:spcBef>
                <a:spcPct val="50000"/>
              </a:spcBef>
              <a:spcAft>
                <a:spcPct val="0"/>
              </a:spcAft>
              <a:buFontTx/>
              <a:buChar char="•"/>
            </a:pPr>
            <a:r>
              <a:rPr lang="ja-JP" altLang="en-US" sz="2400" dirty="0">
                <a:solidFill>
                  <a:schemeClr val="tx2"/>
                </a:solidFill>
                <a:latin typeface="Arial" charset="0"/>
              </a:rPr>
              <a:t>碩水文庫・逍遥文庫等の個人文庫をはじめとする九大所蔵コレクションの簡易目録のデータベース</a:t>
            </a:r>
          </a:p>
          <a:p>
            <a:pPr fontAlgn="base">
              <a:spcBef>
                <a:spcPct val="50000"/>
              </a:spcBef>
              <a:spcAft>
                <a:spcPct val="0"/>
              </a:spcAft>
              <a:buFontTx/>
              <a:buChar char="•"/>
            </a:pPr>
            <a:r>
              <a:rPr lang="ja-JP" altLang="en-US" sz="2400" dirty="0">
                <a:solidFill>
                  <a:schemeClr val="tx2"/>
                </a:solidFill>
                <a:latin typeface="Arial" charset="0"/>
              </a:rPr>
              <a:t>竹田文庫は画像データも公開</a:t>
            </a:r>
          </a:p>
          <a:p>
            <a:pPr fontAlgn="base">
              <a:spcBef>
                <a:spcPct val="50000"/>
              </a:spcBef>
              <a:spcAft>
                <a:spcPct val="0"/>
              </a:spcAft>
              <a:buFontTx/>
              <a:buChar char="•"/>
            </a:pPr>
            <a:r>
              <a:rPr lang="en-US" altLang="ja-JP" sz="2400" dirty="0">
                <a:solidFill>
                  <a:srgbClr val="C00000"/>
                </a:solidFill>
                <a:latin typeface="Arial" charset="0"/>
              </a:rPr>
              <a:t>『</a:t>
            </a:r>
            <a:r>
              <a:rPr lang="ja-JP" altLang="en-US" sz="2400" dirty="0">
                <a:solidFill>
                  <a:srgbClr val="C00000"/>
                </a:solidFill>
                <a:latin typeface="Arial" charset="0"/>
              </a:rPr>
              <a:t>濱文庫</a:t>
            </a:r>
            <a:r>
              <a:rPr lang="zh-CN" altLang="en-US" sz="2400" dirty="0">
                <a:solidFill>
                  <a:srgbClr val="C00000"/>
                </a:solidFill>
                <a:latin typeface="HGS明朝B" pitchFamily="18" charset="-128"/>
                <a:ea typeface="HGS明朝B" pitchFamily="18" charset="-128"/>
              </a:rPr>
              <a:t>（中国</a:t>
            </a:r>
            <a:r>
              <a:rPr lang="ja-JP" altLang="en-US" sz="2400" dirty="0">
                <a:solidFill>
                  <a:srgbClr val="C00000"/>
                </a:solidFill>
                <a:latin typeface="HGS明朝B" pitchFamily="18" charset="-128"/>
                <a:ea typeface="HGS明朝B" pitchFamily="18" charset="-128"/>
              </a:rPr>
              <a:t>戯劇関係資料</a:t>
            </a:r>
            <a:r>
              <a:rPr lang="zh-CN" altLang="en-US" sz="2400" dirty="0">
                <a:solidFill>
                  <a:srgbClr val="C00000"/>
                </a:solidFill>
                <a:latin typeface="HGS明朝B" pitchFamily="18" charset="-128"/>
                <a:ea typeface="HGS明朝B" pitchFamily="18" charset="-128"/>
              </a:rPr>
              <a:t>）</a:t>
            </a:r>
            <a:r>
              <a:rPr lang="ja-JP" altLang="en-US" sz="2400" dirty="0">
                <a:solidFill>
                  <a:srgbClr val="C00000"/>
                </a:solidFill>
                <a:latin typeface="Arial" charset="0"/>
              </a:rPr>
              <a:t>目録</a:t>
            </a:r>
            <a:r>
              <a:rPr lang="en-US" altLang="ja-JP" sz="2400" dirty="0">
                <a:solidFill>
                  <a:srgbClr val="C00000"/>
                </a:solidFill>
                <a:latin typeface="Arial" charset="0"/>
              </a:rPr>
              <a:t>』</a:t>
            </a:r>
            <a:r>
              <a:rPr lang="ja-JP" altLang="en-US" sz="2400" dirty="0">
                <a:solidFill>
                  <a:srgbClr val="C00000"/>
                </a:solidFill>
                <a:latin typeface="Arial" charset="0"/>
              </a:rPr>
              <a:t>の</a:t>
            </a:r>
            <a:r>
              <a:rPr lang="ja-JP" altLang="en-US" sz="2400" u="sng" dirty="0">
                <a:solidFill>
                  <a:srgbClr val="C00000"/>
                </a:solidFill>
                <a:latin typeface="Arial" charset="0"/>
              </a:rPr>
              <a:t>テキストデータ</a:t>
            </a:r>
            <a:r>
              <a:rPr lang="ja-JP" altLang="en-US" sz="2400" dirty="0">
                <a:solidFill>
                  <a:srgbClr val="C00000"/>
                </a:solidFill>
                <a:latin typeface="Arial" charset="0"/>
              </a:rPr>
              <a:t>も公開予定</a:t>
            </a:r>
          </a:p>
          <a:p>
            <a:pPr fontAlgn="base">
              <a:spcBef>
                <a:spcPct val="50000"/>
              </a:spcBef>
              <a:spcAft>
                <a:spcPct val="0"/>
              </a:spcAft>
              <a:buFontTx/>
              <a:buChar char="•"/>
            </a:pPr>
            <a:endParaRPr lang="ja-JP" altLang="en-US" sz="2400" dirty="0">
              <a:solidFill>
                <a:schemeClr val="tx2"/>
              </a:solidFill>
              <a:latin typeface="Arial" charset="0"/>
            </a:endParaRPr>
          </a:p>
        </p:txBody>
      </p:sp>
    </p:spTree>
    <p:extLst>
      <p:ext uri="{BB962C8B-B14F-4D97-AF65-F5344CB8AC3E}">
        <p14:creationId xmlns:p14="http://schemas.microsoft.com/office/powerpoint/2010/main" val="26893959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コンテンツ プレースホルダ 2"/>
          <p:cNvSpPr>
            <a:spLocks noGrp="1"/>
          </p:cNvSpPr>
          <p:nvPr>
            <p:ph idx="1"/>
          </p:nvPr>
        </p:nvSpPr>
        <p:spPr>
          <a:xfrm>
            <a:off x="395536" y="1988840"/>
            <a:ext cx="8424936" cy="4032448"/>
          </a:xfrm>
        </p:spPr>
        <p:txBody>
          <a:bodyPr>
            <a:normAutofit fontScale="92500"/>
          </a:bodyPr>
          <a:lstStyle/>
          <a:p>
            <a:pPr eaLnBrk="1" hangingPunct="1">
              <a:defRPr/>
            </a:pPr>
            <a:r>
              <a:rPr lang="ja-JP" altLang="en-US" sz="2600" dirty="0" smtClean="0">
                <a:solidFill>
                  <a:srgbClr val="0000FF"/>
                </a:solidFill>
              </a:rPr>
              <a:t>明清楽</a:t>
            </a:r>
            <a:r>
              <a:rPr lang="ja-JP" altLang="en-US" sz="2600" dirty="0" smtClean="0"/>
              <a:t>とは</a:t>
            </a:r>
            <a:endParaRPr lang="en-US" altLang="ja-JP" sz="2600" dirty="0" smtClean="0"/>
          </a:p>
          <a:p>
            <a:pPr eaLnBrk="1" hangingPunct="1">
              <a:defRPr/>
            </a:pPr>
            <a:endParaRPr lang="en-US" altLang="ja-JP" dirty="0" smtClean="0"/>
          </a:p>
          <a:p>
            <a:pPr eaLnBrk="1" hangingPunct="1">
              <a:defRPr/>
            </a:pPr>
            <a:r>
              <a:rPr lang="ja-JP" altLang="en-US" sz="2600" dirty="0" smtClean="0"/>
              <a:t>濱一衛氏の</a:t>
            </a:r>
            <a:r>
              <a:rPr lang="ja-JP" altLang="en-US" sz="2600" dirty="0" smtClean="0">
                <a:solidFill>
                  <a:srgbClr val="0000FF"/>
                </a:solidFill>
              </a:rPr>
              <a:t>明清楽</a:t>
            </a:r>
            <a:r>
              <a:rPr lang="ja-JP" altLang="en-US" sz="2600" dirty="0" smtClean="0"/>
              <a:t>に関する主要論文</a:t>
            </a:r>
            <a:endParaRPr lang="en-US" altLang="ja-JP" sz="2600" dirty="0" smtClean="0"/>
          </a:p>
          <a:p>
            <a:pPr eaLnBrk="1" hangingPunct="1">
              <a:buFont typeface="Wingdings 3" pitchFamily="18" charset="2"/>
              <a:buNone/>
              <a:defRPr/>
            </a:pPr>
            <a:r>
              <a:rPr lang="ja-JP" altLang="en-US" dirty="0" smtClean="0"/>
              <a:t>　 </a:t>
            </a:r>
            <a:r>
              <a:rPr lang="ja-JP" altLang="en-US" sz="2000" dirty="0" smtClean="0"/>
              <a:t>「</a:t>
            </a:r>
            <a:r>
              <a:rPr lang="ja-JP" altLang="en-US" sz="2000" dirty="0" smtClean="0">
                <a:solidFill>
                  <a:srgbClr val="0000FF"/>
                </a:solidFill>
              </a:rPr>
              <a:t>明清楽覚え書きー其の一</a:t>
            </a:r>
            <a:r>
              <a:rPr lang="ja-JP" altLang="en-US" sz="2000" dirty="0" smtClean="0"/>
              <a:t>　</a:t>
            </a:r>
            <a:r>
              <a:rPr lang="ja-JP" altLang="en-US" sz="2000" dirty="0" smtClean="0">
                <a:solidFill>
                  <a:srgbClr val="0000FF"/>
                </a:solidFill>
              </a:rPr>
              <a:t>明楽</a:t>
            </a:r>
            <a:r>
              <a:rPr lang="ja-JP" altLang="en-US" sz="2000" dirty="0" smtClean="0"/>
              <a:t>」</a:t>
            </a:r>
            <a:endParaRPr lang="en-US" altLang="ja-JP" sz="2000" dirty="0" smtClean="0"/>
          </a:p>
          <a:p>
            <a:pPr eaLnBrk="1" hangingPunct="1">
              <a:buFont typeface="Wingdings 3" pitchFamily="18" charset="2"/>
              <a:buNone/>
              <a:defRPr/>
            </a:pPr>
            <a:r>
              <a:rPr lang="en-US" altLang="ja-JP" sz="2000" dirty="0" smtClean="0"/>
              <a:t>     </a:t>
            </a:r>
            <a:r>
              <a:rPr lang="ja-JP" altLang="en-US" sz="2000" dirty="0" smtClean="0"/>
              <a:t>「</a:t>
            </a:r>
            <a:r>
              <a:rPr lang="ja-JP" altLang="en-US" sz="2000" dirty="0" smtClean="0">
                <a:solidFill>
                  <a:srgbClr val="0000FF"/>
                </a:solidFill>
              </a:rPr>
              <a:t>明清楽覚え書きー其の二</a:t>
            </a:r>
            <a:r>
              <a:rPr lang="ja-JP" altLang="en-US" sz="2000" dirty="0" smtClean="0"/>
              <a:t>　</a:t>
            </a:r>
            <a:r>
              <a:rPr lang="ja-JP" altLang="en-US" sz="2000" dirty="0" smtClean="0">
                <a:solidFill>
                  <a:srgbClr val="0000FF"/>
                </a:solidFill>
              </a:rPr>
              <a:t>清楽（一）</a:t>
            </a:r>
            <a:r>
              <a:rPr lang="ja-JP" altLang="en-US" sz="2000" dirty="0" smtClean="0"/>
              <a:t>」</a:t>
            </a:r>
            <a:endParaRPr lang="en-US" altLang="ja-JP" sz="2000" dirty="0" smtClean="0"/>
          </a:p>
          <a:p>
            <a:pPr eaLnBrk="1" hangingPunct="1">
              <a:buFont typeface="Wingdings 3" pitchFamily="18" charset="2"/>
              <a:buNone/>
              <a:defRPr/>
            </a:pPr>
            <a:r>
              <a:rPr lang="en-US" altLang="ja-JP" sz="2000" dirty="0" smtClean="0"/>
              <a:t>     </a:t>
            </a:r>
            <a:r>
              <a:rPr lang="ja-JP" altLang="en-US" sz="2000" dirty="0" smtClean="0"/>
              <a:t>「</a:t>
            </a:r>
            <a:r>
              <a:rPr lang="ja-JP" altLang="en-US" sz="2000" dirty="0" smtClean="0">
                <a:solidFill>
                  <a:srgbClr val="0000FF"/>
                </a:solidFill>
              </a:rPr>
              <a:t>明清楽覚え書きー其の三</a:t>
            </a:r>
            <a:r>
              <a:rPr lang="ja-JP" altLang="en-US" sz="2000" dirty="0" smtClean="0"/>
              <a:t>　</a:t>
            </a:r>
            <a:r>
              <a:rPr lang="ja-JP" altLang="en-US" sz="2000" dirty="0" smtClean="0">
                <a:solidFill>
                  <a:srgbClr val="0000FF"/>
                </a:solidFill>
              </a:rPr>
              <a:t>清楽（二）</a:t>
            </a:r>
            <a:r>
              <a:rPr lang="ja-JP" altLang="en-US" sz="2000" dirty="0" smtClean="0"/>
              <a:t>」</a:t>
            </a:r>
            <a:endParaRPr lang="en-US" altLang="ja-JP" sz="2000" dirty="0" smtClean="0"/>
          </a:p>
          <a:p>
            <a:pPr eaLnBrk="1" hangingPunct="1">
              <a:buFont typeface="Wingdings 3" pitchFamily="18" charset="2"/>
              <a:buNone/>
              <a:defRPr/>
            </a:pPr>
            <a:r>
              <a:rPr lang="ja-JP" altLang="en-US" dirty="0" smtClean="0"/>
              <a:t>　</a:t>
            </a:r>
            <a:r>
              <a:rPr lang="ja-JP" altLang="en-US" sz="2200" dirty="0" smtClean="0"/>
              <a:t> （</a:t>
            </a:r>
            <a:r>
              <a:rPr lang="en-US" altLang="ja-JP" sz="2200" dirty="0" smtClean="0"/>
              <a:t>『</a:t>
            </a:r>
            <a:r>
              <a:rPr lang="ja-JP" altLang="en-US" sz="2200" dirty="0" smtClean="0"/>
              <a:t>文学論輯</a:t>
            </a:r>
            <a:r>
              <a:rPr lang="en-US" altLang="ja-JP" sz="2200" dirty="0" smtClean="0"/>
              <a:t>』</a:t>
            </a:r>
            <a:r>
              <a:rPr lang="ja-JP" altLang="en-US" sz="2200" dirty="0" smtClean="0"/>
              <a:t>第十二～第十四号、九州大学文学研究会、 １９６５～１９６７年）</a:t>
            </a:r>
            <a:endParaRPr lang="en-US" altLang="ja-JP" sz="2200" dirty="0" smtClean="0"/>
          </a:p>
          <a:p>
            <a:pPr eaLnBrk="1" hangingPunct="1">
              <a:buFont typeface="Wingdings 3" pitchFamily="18" charset="2"/>
              <a:buNone/>
              <a:defRPr/>
            </a:pPr>
            <a:endParaRPr lang="en-US" altLang="ja-JP" sz="1800" dirty="0" smtClean="0"/>
          </a:p>
          <a:p>
            <a:pPr eaLnBrk="1" hangingPunct="1">
              <a:defRPr/>
            </a:pPr>
            <a:r>
              <a:rPr lang="ja-JP" altLang="en-US" sz="2600" dirty="0" smtClean="0">
                <a:solidFill>
                  <a:srgbClr val="0000FF"/>
                </a:solidFill>
              </a:rPr>
              <a:t>明楽資料 ２点</a:t>
            </a:r>
            <a:r>
              <a:rPr lang="ja-JP" altLang="en-US" dirty="0" smtClean="0"/>
              <a:t>　　</a:t>
            </a:r>
            <a:endParaRPr lang="en-US" altLang="ja-JP" dirty="0" smtClean="0"/>
          </a:p>
          <a:p>
            <a:pPr eaLnBrk="1" hangingPunct="1">
              <a:defRPr/>
            </a:pPr>
            <a:r>
              <a:rPr lang="ja-JP" altLang="en-US" sz="2600" dirty="0" smtClean="0">
                <a:solidFill>
                  <a:srgbClr val="0000FF"/>
                </a:solidFill>
              </a:rPr>
              <a:t>清楽資料 ８点</a:t>
            </a:r>
          </a:p>
          <a:p>
            <a:pPr eaLnBrk="1" hangingPunct="1">
              <a:buFont typeface="Wingdings 3" pitchFamily="18" charset="2"/>
              <a:buNone/>
              <a:defRPr/>
            </a:pPr>
            <a:endParaRPr lang="en-US" altLang="ja-JP" dirty="0" smtClean="0">
              <a:effectLst>
                <a:outerShdw blurRad="38100" dist="38100" dir="2700000" algn="tl">
                  <a:srgbClr val="000000">
                    <a:alpha val="43137"/>
                  </a:srgbClr>
                </a:outerShdw>
              </a:effectLst>
            </a:endParaRPr>
          </a:p>
        </p:txBody>
      </p:sp>
      <p:sp>
        <p:nvSpPr>
          <p:cNvPr id="10242" name="タイトル 1"/>
          <p:cNvSpPr>
            <a:spLocks noGrp="1"/>
          </p:cNvSpPr>
          <p:nvPr>
            <p:ph type="title"/>
          </p:nvPr>
        </p:nvSpPr>
        <p:spPr/>
        <p:txBody>
          <a:bodyPr/>
          <a:lstStyle/>
          <a:p>
            <a:pPr eaLnBrk="1" hangingPunct="1">
              <a:defRPr/>
            </a:pPr>
            <a:r>
              <a:rPr lang="ja-JP" altLang="en-US" sz="3600" dirty="0" smtClean="0">
                <a:solidFill>
                  <a:srgbClr val="FF9900"/>
                </a:solidFill>
                <a:effectLst>
                  <a:outerShdw blurRad="38100" dist="38100" dir="2700000" algn="tl">
                    <a:srgbClr val="000000">
                      <a:alpha val="43137"/>
                    </a:srgbClr>
                  </a:outerShdw>
                </a:effectLst>
              </a:rPr>
              <a:t>濱文庫の</a:t>
            </a:r>
            <a:r>
              <a:rPr lang="ja-JP" altLang="en-US" sz="3600" dirty="0" smtClean="0">
                <a:solidFill>
                  <a:schemeClr val="bg1"/>
                </a:solidFill>
                <a:effectLst>
                  <a:outerShdw blurRad="38100" dist="38100" dir="2700000" algn="tl">
                    <a:srgbClr val="000000">
                      <a:alpha val="43137"/>
                    </a:srgbClr>
                  </a:outerShdw>
                </a:effectLst>
              </a:rPr>
              <a:t>明清楽</a:t>
            </a:r>
            <a:r>
              <a:rPr lang="ja-JP" altLang="en-US" sz="3600" dirty="0" smtClean="0">
                <a:solidFill>
                  <a:srgbClr val="FF9900"/>
                </a:solidFill>
                <a:effectLst>
                  <a:outerShdw blurRad="38100" dist="38100" dir="2700000" algn="tl">
                    <a:srgbClr val="000000">
                      <a:alpha val="43137"/>
                    </a:srgbClr>
                  </a:outerShdw>
                </a:effectLst>
              </a:rPr>
              <a:t>資料</a:t>
            </a:r>
          </a:p>
        </p:txBody>
      </p:sp>
    </p:spTree>
    <p:extLst>
      <p:ext uri="{BB962C8B-B14F-4D97-AF65-F5344CB8AC3E}">
        <p14:creationId xmlns:p14="http://schemas.microsoft.com/office/powerpoint/2010/main" val="18030551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5"/>
          <p:cNvGraphicFramePr>
            <a:graphicFrameLocks noGrp="1"/>
          </p:cNvGraphicFramePr>
          <p:nvPr>
            <p:ph idx="1"/>
          </p:nvPr>
        </p:nvGraphicFramePr>
        <p:xfrm>
          <a:off x="4499992" y="1412776"/>
          <a:ext cx="4186808" cy="5081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6" name="タイトル 1"/>
          <p:cNvSpPr>
            <a:spLocks noGrp="1"/>
          </p:cNvSpPr>
          <p:nvPr>
            <p:ph type="title"/>
          </p:nvPr>
        </p:nvSpPr>
        <p:spPr>
          <a:xfrm>
            <a:off x="457200" y="476672"/>
            <a:ext cx="8229600" cy="864096"/>
          </a:xfrm>
        </p:spPr>
        <p:txBody>
          <a:bodyPr>
            <a:normAutofit/>
          </a:bodyPr>
          <a:lstStyle/>
          <a:p>
            <a:pPr>
              <a:defRPr/>
            </a:pPr>
            <a:r>
              <a:rPr lang="ja-JP" altLang="en-US" sz="3600" dirty="0" smtClean="0">
                <a:solidFill>
                  <a:schemeClr val="bg1"/>
                </a:solidFill>
                <a:effectLst>
                  <a:outerShdw blurRad="38100" dist="38100" dir="2700000" algn="tl">
                    <a:srgbClr val="000000">
                      <a:alpha val="43137"/>
                    </a:srgbClr>
                  </a:outerShdw>
                </a:effectLst>
              </a:rPr>
              <a:t>明楽資料（１）</a:t>
            </a:r>
          </a:p>
        </p:txBody>
      </p:sp>
      <p:pic>
        <p:nvPicPr>
          <p:cNvPr id="11268" name="Picture 5" descr="C:\Users\松太郎\Desktop\img550.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115616" y="1916832"/>
            <a:ext cx="2568141"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468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467544" y="476672"/>
            <a:ext cx="3106738" cy="714375"/>
          </a:xfrm>
          <a:prstGeom prst="rect">
            <a:avLst/>
          </a:prstGeom>
          <a:noFill/>
          <a:ln w="9525">
            <a:noFill/>
            <a:miter lim="800000"/>
            <a:headEnd/>
            <a:tailEnd/>
          </a:ln>
        </p:spPr>
        <p:txBody>
          <a:bodyPr/>
          <a:lstStyle/>
          <a:p>
            <a:pPr marL="273050" indent="-273050" fontAlgn="base">
              <a:spcBef>
                <a:spcPts val="600"/>
              </a:spcBef>
              <a:spcAft>
                <a:spcPct val="0"/>
              </a:spcAft>
              <a:buClr>
                <a:srgbClr val="727CA3"/>
              </a:buClr>
              <a:buSzPct val="76000"/>
              <a:defRPr/>
            </a:pPr>
            <a:r>
              <a:rPr lang="en-US" altLang="ja-JP" sz="3200" dirty="0">
                <a:solidFill>
                  <a:prstClr val="white"/>
                </a:solidFill>
                <a:effectLst>
                  <a:outerShdw blurRad="38100" dist="38100" dir="2700000" algn="tl">
                    <a:srgbClr val="000000">
                      <a:alpha val="43137"/>
                    </a:srgbClr>
                  </a:outerShdw>
                </a:effectLst>
              </a:rPr>
              <a:t>『</a:t>
            </a:r>
            <a:r>
              <a:rPr lang="ja-JP" altLang="en-US" sz="3200" dirty="0">
                <a:solidFill>
                  <a:prstClr val="white"/>
                </a:solidFill>
                <a:effectLst>
                  <a:outerShdw blurRad="38100" dist="38100" dir="2700000" algn="tl">
                    <a:srgbClr val="000000">
                      <a:alpha val="43137"/>
                    </a:srgbClr>
                  </a:outerShdw>
                </a:effectLst>
              </a:rPr>
              <a:t>魏氏楽譜</a:t>
            </a:r>
            <a:r>
              <a:rPr lang="en-US" altLang="ja-JP" sz="3200" dirty="0">
                <a:solidFill>
                  <a:prstClr val="white"/>
                </a:solidFill>
                <a:effectLst>
                  <a:outerShdw blurRad="38100" dist="38100" dir="2700000" algn="tl">
                    <a:srgbClr val="000000">
                      <a:alpha val="43137"/>
                    </a:srgbClr>
                  </a:outerShdw>
                </a:effectLst>
              </a:rPr>
              <a:t>』</a:t>
            </a:r>
            <a:endParaRPr lang="ja-JP" altLang="en-US" sz="3200" dirty="0">
              <a:solidFill>
                <a:prstClr val="white"/>
              </a:solidFill>
              <a:effectLst>
                <a:outerShdw blurRad="38100" dist="38100" dir="2700000" algn="tl">
                  <a:srgbClr val="000000">
                    <a:alpha val="43137"/>
                  </a:srgbClr>
                </a:outerShdw>
              </a:effectLst>
            </a:endParaRPr>
          </a:p>
        </p:txBody>
      </p:sp>
      <p:sp>
        <p:nvSpPr>
          <p:cNvPr id="23" name="テキスト ボックス 22"/>
          <p:cNvSpPr txBox="1"/>
          <p:nvPr/>
        </p:nvSpPr>
        <p:spPr>
          <a:xfrm>
            <a:off x="5334000" y="620713"/>
            <a:ext cx="461963" cy="504825"/>
          </a:xfrm>
          <a:prstGeom prst="rect">
            <a:avLst/>
          </a:prstGeom>
          <a:noFill/>
        </p:spPr>
        <p:txBody>
          <a:bodyPr vert="eaVert">
            <a:spAutoFit/>
          </a:bodyPr>
          <a:lstStyle/>
          <a:p>
            <a:pPr fontAlgn="base">
              <a:spcBef>
                <a:spcPct val="0"/>
              </a:spcBef>
              <a:spcAft>
                <a:spcPct val="0"/>
              </a:spcAft>
              <a:defRPr/>
            </a:pPr>
            <a:endParaRPr lang="ja-JP" altLang="en-US" dirty="0">
              <a:solidFill>
                <a:prstClr val="black"/>
              </a:solidFill>
              <a:effectLst>
                <a:outerShdw blurRad="38100" dist="38100" dir="2700000" algn="tl">
                  <a:srgbClr val="000000">
                    <a:alpha val="43137"/>
                  </a:srgbClr>
                </a:outerShdw>
              </a:effectLst>
              <a:latin typeface="Arial" pitchFamily="34" charset="0"/>
            </a:endParaRPr>
          </a:p>
        </p:txBody>
      </p:sp>
      <p:pic>
        <p:nvPicPr>
          <p:cNvPr id="12293" name="Picture 10" descr="C:\Users\松太郎\Desktop\図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03848" y="1412776"/>
            <a:ext cx="3240137" cy="482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テキスト ボックス 24"/>
          <p:cNvSpPr txBox="1"/>
          <p:nvPr/>
        </p:nvSpPr>
        <p:spPr>
          <a:xfrm>
            <a:off x="4716016" y="332656"/>
            <a:ext cx="492443" cy="865187"/>
          </a:xfrm>
          <a:prstGeom prst="rect">
            <a:avLst/>
          </a:prstGeom>
          <a:noFill/>
        </p:spPr>
        <p:txBody>
          <a:bodyPr vert="eaVert" wrap="square">
            <a:spAutoFit/>
          </a:bodyPr>
          <a:lstStyle/>
          <a:p>
            <a:pPr fontAlgn="base">
              <a:spcBef>
                <a:spcPct val="0"/>
              </a:spcBef>
              <a:spcAft>
                <a:spcPct val="0"/>
              </a:spcAft>
              <a:defRPr/>
            </a:pPr>
            <a:r>
              <a:rPr lang="ja-JP" altLang="en-US" sz="2000" dirty="0">
                <a:solidFill>
                  <a:prstClr val="white"/>
                </a:solidFill>
                <a:effectLst>
                  <a:outerShdw blurRad="38100" dist="38100" dir="2700000" algn="tl">
                    <a:srgbClr val="000000">
                      <a:alpha val="43137"/>
                    </a:srgbClr>
                  </a:outerShdw>
                </a:effectLst>
                <a:latin typeface="Arial" pitchFamily="34" charset="0"/>
              </a:rPr>
              <a:t>工尺譜</a:t>
            </a:r>
          </a:p>
        </p:txBody>
      </p:sp>
      <p:sp>
        <p:nvSpPr>
          <p:cNvPr id="19" name="下矢印 18"/>
          <p:cNvSpPr/>
          <p:nvPr/>
        </p:nvSpPr>
        <p:spPr>
          <a:xfrm flipH="1">
            <a:off x="4572000" y="1196752"/>
            <a:ext cx="144462" cy="287908"/>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
        <p:nvSpPr>
          <p:cNvPr id="21" name="下矢印 20"/>
          <p:cNvSpPr/>
          <p:nvPr/>
        </p:nvSpPr>
        <p:spPr>
          <a:xfrm flipH="1">
            <a:off x="4716016" y="1196752"/>
            <a:ext cx="144462" cy="287908"/>
          </a:xfrm>
          <a:prstGeom prst="downArrow">
            <a:avLst/>
          </a:prstGeom>
          <a:solidFill>
            <a:srgbClr val="0000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
        <p:nvSpPr>
          <p:cNvPr id="22" name="下矢印 21"/>
          <p:cNvSpPr/>
          <p:nvPr/>
        </p:nvSpPr>
        <p:spPr>
          <a:xfrm flipH="1">
            <a:off x="4860032" y="1196752"/>
            <a:ext cx="144462" cy="287908"/>
          </a:xfrm>
          <a:prstGeom prst="down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6448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9" grpId="0" animBg="1"/>
      <p:bldP spid="21"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6" descr="C:\Users\松太郎\Desktop\魏氏楽器図(濱文庫）\img545.jpg"/>
          <p:cNvPicPr>
            <a:picLocks noGrp="1" noChangeAspect="1" noChangeArrowheads="1"/>
          </p:cNvPicPr>
          <p:nvPr>
            <p:ph/>
          </p:nvPr>
        </p:nvPicPr>
        <p:blipFill>
          <a:blip r:embed="rId3" cstate="email">
            <a:extLst>
              <a:ext uri="{28A0092B-C50C-407E-A947-70E740481C1C}">
                <a14:useLocalDpi xmlns:a14="http://schemas.microsoft.com/office/drawing/2010/main" val="0"/>
              </a:ext>
            </a:extLst>
          </a:blip>
          <a:srcRect/>
          <a:stretch>
            <a:fillRect/>
          </a:stretch>
        </p:blipFill>
        <p:spPr>
          <a:xfrm>
            <a:off x="1043608" y="1844824"/>
            <a:ext cx="2520280" cy="3761032"/>
          </a:xfrm>
          <a:noFill/>
        </p:spPr>
      </p:pic>
      <p:graphicFrame>
        <p:nvGraphicFramePr>
          <p:cNvPr id="14" name="図表 13"/>
          <p:cNvGraphicFramePr/>
          <p:nvPr/>
        </p:nvGraphicFramePr>
        <p:xfrm>
          <a:off x="4355976" y="1556792"/>
          <a:ext cx="4248472" cy="4714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タイトル 1"/>
          <p:cNvSpPr txBox="1">
            <a:spLocks/>
          </p:cNvSpPr>
          <p:nvPr/>
        </p:nvSpPr>
        <p:spPr bwMode="auto">
          <a:xfrm>
            <a:off x="467544" y="476672"/>
            <a:ext cx="8229600" cy="714375"/>
          </a:xfrm>
          <a:prstGeom prst="rect">
            <a:avLst/>
          </a:prstGeom>
          <a:noFill/>
          <a:ln w="9525">
            <a:noFill/>
            <a:miter lim="800000"/>
            <a:headEnd/>
            <a:tailEnd/>
          </a:ln>
        </p:spPr>
        <p:txBody>
          <a:bodyPr/>
          <a:lstStyle/>
          <a:p>
            <a:pPr marL="273050" indent="-273050" algn="ctr" fontAlgn="base">
              <a:spcBef>
                <a:spcPts val="600"/>
              </a:spcBef>
              <a:spcAft>
                <a:spcPct val="0"/>
              </a:spcAft>
              <a:buClr>
                <a:srgbClr val="727CA3"/>
              </a:buClr>
              <a:buSzPct val="76000"/>
              <a:defRPr/>
            </a:pPr>
            <a:r>
              <a:rPr lang="ja-JP" altLang="en-US" sz="3600" dirty="0">
                <a:solidFill>
                  <a:prstClr val="white"/>
                </a:solidFill>
                <a:effectLst>
                  <a:outerShdw blurRad="38100" dist="38100" dir="2700000" algn="tl">
                    <a:srgbClr val="000000">
                      <a:alpha val="43137"/>
                    </a:srgbClr>
                  </a:outerShdw>
                </a:effectLst>
              </a:rPr>
              <a:t>明楽資料（２）</a:t>
            </a:r>
          </a:p>
        </p:txBody>
      </p:sp>
    </p:spTree>
    <p:extLst>
      <p:ext uri="{BB962C8B-B14F-4D97-AF65-F5344CB8AC3E}">
        <p14:creationId xmlns:p14="http://schemas.microsoft.com/office/powerpoint/2010/main" val="4663421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コンテンツ プレースホルダ 12" descr="img547.jpg"/>
          <p:cNvPicPr>
            <a:picLocks noGrp="1" noChangeAspect="1"/>
          </p:cNvPicPr>
          <p:nvPr>
            <p:ph/>
          </p:nvPr>
        </p:nvPicPr>
        <p:blipFill>
          <a:blip r:embed="rId3" cstate="email">
            <a:extLst>
              <a:ext uri="{28A0092B-C50C-407E-A947-70E740481C1C}">
                <a14:useLocalDpi xmlns:a14="http://schemas.microsoft.com/office/drawing/2010/main" val="0"/>
              </a:ext>
            </a:extLst>
          </a:blip>
          <a:stretch>
            <a:fillRect/>
          </a:stretch>
        </p:blipFill>
        <p:spPr>
          <a:xfrm>
            <a:off x="4572000" y="2132856"/>
            <a:ext cx="2724299" cy="3742636"/>
          </a:xfrm>
        </p:spPr>
      </p:pic>
      <p:sp>
        <p:nvSpPr>
          <p:cNvPr id="9" name="タイトル 1"/>
          <p:cNvSpPr txBox="1">
            <a:spLocks/>
          </p:cNvSpPr>
          <p:nvPr/>
        </p:nvSpPr>
        <p:spPr bwMode="auto">
          <a:xfrm>
            <a:off x="467544" y="476672"/>
            <a:ext cx="8208912" cy="714375"/>
          </a:xfrm>
          <a:prstGeom prst="rect">
            <a:avLst/>
          </a:prstGeom>
          <a:noFill/>
          <a:ln w="9525">
            <a:noFill/>
            <a:miter lim="800000"/>
            <a:headEnd/>
            <a:tailEnd/>
          </a:ln>
        </p:spPr>
        <p:txBody>
          <a:bodyPr/>
          <a:lstStyle/>
          <a:p>
            <a:pPr marL="273050" indent="-273050" algn="ctr" fontAlgn="base">
              <a:spcBef>
                <a:spcPts val="600"/>
              </a:spcBef>
              <a:spcAft>
                <a:spcPct val="0"/>
              </a:spcAft>
              <a:buClr>
                <a:srgbClr val="727CA3"/>
              </a:buClr>
              <a:buSzPct val="76000"/>
              <a:defRPr/>
            </a:pPr>
            <a:r>
              <a:rPr lang="en-US" altLang="ja-JP" sz="3600" dirty="0">
                <a:solidFill>
                  <a:prstClr val="white"/>
                </a:solidFill>
                <a:effectLst>
                  <a:outerShdw blurRad="38100" dist="38100" dir="2700000" algn="tl">
                    <a:srgbClr val="000000">
                      <a:alpha val="43137"/>
                    </a:srgbClr>
                  </a:outerShdw>
                </a:effectLst>
              </a:rPr>
              <a:t>『</a:t>
            </a:r>
            <a:r>
              <a:rPr lang="ja-JP" altLang="en-US" sz="3600" dirty="0">
                <a:solidFill>
                  <a:prstClr val="white"/>
                </a:solidFill>
                <a:effectLst>
                  <a:outerShdw blurRad="38100" dist="38100" dir="2700000" algn="tl">
                    <a:srgbClr val="000000">
                      <a:alpha val="43137"/>
                    </a:srgbClr>
                  </a:outerShdw>
                </a:effectLst>
              </a:rPr>
              <a:t>魏氏楽器図</a:t>
            </a:r>
            <a:r>
              <a:rPr lang="en-US" altLang="ja-JP" sz="3600" dirty="0">
                <a:solidFill>
                  <a:prstClr val="white"/>
                </a:solidFill>
                <a:effectLst>
                  <a:outerShdw blurRad="38100" dist="38100" dir="2700000" algn="tl">
                    <a:srgbClr val="000000">
                      <a:alpha val="43137"/>
                    </a:srgbClr>
                  </a:outerShdw>
                </a:effectLst>
              </a:rPr>
              <a:t>』</a:t>
            </a:r>
            <a:endParaRPr lang="ja-JP" altLang="en-US" sz="3600" dirty="0">
              <a:solidFill>
                <a:prstClr val="white"/>
              </a:solidFill>
              <a:effectLst>
                <a:outerShdw blurRad="38100" dist="38100" dir="2700000" algn="tl">
                  <a:srgbClr val="000000">
                    <a:alpha val="43137"/>
                  </a:srgbClr>
                </a:outerShdw>
              </a:effectLst>
            </a:endParaRPr>
          </a:p>
        </p:txBody>
      </p:sp>
      <p:sp>
        <p:nvSpPr>
          <p:cNvPr id="23" name="テキスト ボックス 22"/>
          <p:cNvSpPr txBox="1"/>
          <p:nvPr/>
        </p:nvSpPr>
        <p:spPr>
          <a:xfrm>
            <a:off x="5334000" y="620713"/>
            <a:ext cx="461963" cy="504825"/>
          </a:xfrm>
          <a:prstGeom prst="rect">
            <a:avLst/>
          </a:prstGeom>
          <a:noFill/>
        </p:spPr>
        <p:txBody>
          <a:bodyPr vert="eaVert">
            <a:spAutoFit/>
          </a:bodyPr>
          <a:lstStyle/>
          <a:p>
            <a:pPr fontAlgn="base">
              <a:spcBef>
                <a:spcPct val="0"/>
              </a:spcBef>
              <a:spcAft>
                <a:spcPct val="0"/>
              </a:spcAft>
              <a:defRPr/>
            </a:pPr>
            <a:endParaRPr lang="ja-JP" altLang="en-US" dirty="0">
              <a:solidFill>
                <a:prstClr val="black"/>
              </a:solidFill>
              <a:effectLst>
                <a:outerShdw blurRad="38100" dist="38100" dir="2700000" algn="tl">
                  <a:srgbClr val="000000">
                    <a:alpha val="43137"/>
                  </a:srgbClr>
                </a:outerShdw>
              </a:effectLst>
              <a:latin typeface="Arial" pitchFamily="34" charset="0"/>
            </a:endParaRPr>
          </a:p>
        </p:txBody>
      </p:sp>
      <p:pic>
        <p:nvPicPr>
          <p:cNvPr id="14342" name="Picture 3" descr="C:\Users\松太郎\Desktop\魏氏楽器図(濱文庫）\img548.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07704" y="2132856"/>
            <a:ext cx="2716731" cy="37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634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395536" y="476672"/>
            <a:ext cx="8352928" cy="714375"/>
          </a:xfrm>
          <a:prstGeom prst="rect">
            <a:avLst/>
          </a:prstGeom>
          <a:noFill/>
          <a:ln w="9525">
            <a:noFill/>
            <a:miter lim="800000"/>
            <a:headEnd/>
            <a:tailEnd/>
          </a:ln>
        </p:spPr>
        <p:txBody>
          <a:bodyPr/>
          <a:lstStyle/>
          <a:p>
            <a:pPr marL="273050" indent="-273050" algn="ctr" fontAlgn="base">
              <a:spcBef>
                <a:spcPts val="600"/>
              </a:spcBef>
              <a:spcAft>
                <a:spcPct val="0"/>
              </a:spcAft>
              <a:buClr>
                <a:srgbClr val="727CA3"/>
              </a:buClr>
              <a:buSzPct val="76000"/>
              <a:defRPr/>
            </a:pPr>
            <a:r>
              <a:rPr lang="en-US" altLang="ja-JP" sz="3600" dirty="0">
                <a:solidFill>
                  <a:prstClr val="white"/>
                </a:solidFill>
                <a:effectLst>
                  <a:outerShdw blurRad="38100" dist="38100" dir="2700000" algn="tl">
                    <a:srgbClr val="000000">
                      <a:alpha val="43137"/>
                    </a:srgbClr>
                  </a:outerShdw>
                </a:effectLst>
              </a:rPr>
              <a:t>『</a:t>
            </a:r>
            <a:r>
              <a:rPr lang="ja-JP" altLang="en-US" sz="3600" dirty="0">
                <a:solidFill>
                  <a:prstClr val="white"/>
                </a:solidFill>
                <a:effectLst>
                  <a:outerShdw blurRad="38100" dist="38100" dir="2700000" algn="tl">
                    <a:srgbClr val="000000">
                      <a:alpha val="43137"/>
                    </a:srgbClr>
                  </a:outerShdw>
                </a:effectLst>
              </a:rPr>
              <a:t>魏氏楽器図</a:t>
            </a:r>
            <a:r>
              <a:rPr lang="en-US" altLang="ja-JP" sz="3600" dirty="0">
                <a:solidFill>
                  <a:prstClr val="white"/>
                </a:solidFill>
                <a:effectLst>
                  <a:outerShdw blurRad="38100" dist="38100" dir="2700000" algn="tl">
                    <a:srgbClr val="000000">
                      <a:alpha val="43137"/>
                    </a:srgbClr>
                  </a:outerShdw>
                </a:effectLst>
              </a:rPr>
              <a:t>』</a:t>
            </a:r>
            <a:endParaRPr lang="ja-JP" altLang="en-US" sz="3600" dirty="0">
              <a:solidFill>
                <a:prstClr val="white"/>
              </a:solidFill>
              <a:effectLst>
                <a:outerShdw blurRad="38100" dist="38100" dir="2700000" algn="tl">
                  <a:srgbClr val="000000">
                    <a:alpha val="43137"/>
                  </a:srgbClr>
                </a:outerShdw>
              </a:effectLst>
            </a:endParaRPr>
          </a:p>
        </p:txBody>
      </p:sp>
      <p:sp>
        <p:nvSpPr>
          <p:cNvPr id="23" name="テキスト ボックス 22"/>
          <p:cNvSpPr txBox="1"/>
          <p:nvPr/>
        </p:nvSpPr>
        <p:spPr>
          <a:xfrm>
            <a:off x="5334000" y="620713"/>
            <a:ext cx="461963" cy="504825"/>
          </a:xfrm>
          <a:prstGeom prst="rect">
            <a:avLst/>
          </a:prstGeom>
          <a:noFill/>
        </p:spPr>
        <p:txBody>
          <a:bodyPr vert="eaVert">
            <a:spAutoFit/>
          </a:bodyPr>
          <a:lstStyle/>
          <a:p>
            <a:pPr fontAlgn="base">
              <a:spcBef>
                <a:spcPct val="0"/>
              </a:spcBef>
              <a:spcAft>
                <a:spcPct val="0"/>
              </a:spcAft>
              <a:defRPr/>
            </a:pPr>
            <a:endParaRPr lang="ja-JP" altLang="en-US" dirty="0">
              <a:solidFill>
                <a:prstClr val="black"/>
              </a:solidFill>
              <a:effectLst>
                <a:outerShdw blurRad="38100" dist="38100" dir="2700000" algn="tl">
                  <a:srgbClr val="000000">
                    <a:alpha val="43137"/>
                  </a:srgbClr>
                </a:outerShdw>
              </a:effectLst>
              <a:latin typeface="Arial" pitchFamily="34" charset="0"/>
            </a:endParaRPr>
          </a:p>
        </p:txBody>
      </p:sp>
      <p:pic>
        <p:nvPicPr>
          <p:cNvPr id="15365" name="Picture 4" descr="C:\Users\松太郎\Desktop\魏氏楽器図(濱文庫）\img54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7704" y="1916832"/>
            <a:ext cx="2724385" cy="367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descr="C:\Users\松太郎\Desktop\魏氏楽器図(濱文庫）\img55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0" y="1916832"/>
            <a:ext cx="2664296" cy="367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031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5" descr="F:\『江戸文人と明清楽』（著書）\追加と差し替え\附録二　追加と差し替え図版\図一.jpg"/>
          <p:cNvPicPr>
            <a:picLocks noGrp="1" noChangeAspect="1" noChangeArrowheads="1"/>
          </p:cNvPicPr>
          <p:nvPr>
            <p:ph/>
          </p:nvPr>
        </p:nvPicPr>
        <p:blipFill>
          <a:blip r:embed="rId3" cstate="email">
            <a:extLst>
              <a:ext uri="{28A0092B-C50C-407E-A947-70E740481C1C}">
                <a14:useLocalDpi xmlns:a14="http://schemas.microsoft.com/office/drawing/2010/main" val="0"/>
              </a:ext>
            </a:extLst>
          </a:blip>
          <a:srcRect/>
          <a:stretch>
            <a:fillRect/>
          </a:stretch>
        </p:blipFill>
        <p:spPr>
          <a:xfrm>
            <a:off x="857250" y="1643063"/>
            <a:ext cx="3143250" cy="2803525"/>
          </a:xfrm>
          <a:noFill/>
        </p:spPr>
      </p:pic>
      <p:sp>
        <p:nvSpPr>
          <p:cNvPr id="13" name="タイトル 1"/>
          <p:cNvSpPr txBox="1">
            <a:spLocks/>
          </p:cNvSpPr>
          <p:nvPr/>
        </p:nvSpPr>
        <p:spPr bwMode="auto">
          <a:xfrm>
            <a:off x="467544" y="548680"/>
            <a:ext cx="8229600" cy="714375"/>
          </a:xfrm>
          <a:prstGeom prst="rect">
            <a:avLst/>
          </a:prstGeom>
          <a:noFill/>
          <a:ln w="9525">
            <a:noFill/>
            <a:miter lim="800000"/>
            <a:headEnd/>
            <a:tailEnd/>
          </a:ln>
        </p:spPr>
        <p:txBody>
          <a:bodyPr/>
          <a:lstStyle/>
          <a:p>
            <a:pPr marL="273050" indent="-273050" algn="ctr" fontAlgn="base">
              <a:spcBef>
                <a:spcPts val="600"/>
              </a:spcBef>
              <a:spcAft>
                <a:spcPct val="0"/>
              </a:spcAft>
              <a:buClr>
                <a:srgbClr val="727CA3"/>
              </a:buClr>
              <a:buSzPct val="76000"/>
              <a:defRPr/>
            </a:pPr>
            <a:r>
              <a:rPr lang="ja-JP" altLang="en-US" sz="3600" dirty="0">
                <a:solidFill>
                  <a:prstClr val="white"/>
                </a:solidFill>
                <a:effectLst>
                  <a:outerShdw blurRad="38100" dist="38100" dir="2700000" algn="tl">
                    <a:srgbClr val="000000">
                      <a:alpha val="43137"/>
                    </a:srgbClr>
                  </a:outerShdw>
                </a:effectLst>
              </a:rPr>
              <a:t>清楽資料（１）</a:t>
            </a:r>
            <a:endParaRPr lang="ja-JP" altLang="ja-JP" sz="3600" b="1" dirty="0">
              <a:solidFill>
                <a:prstClr val="white"/>
              </a:solidFill>
              <a:effectLst>
                <a:outerShdw blurRad="38100" dist="38100" dir="2700000" algn="tl">
                  <a:srgbClr val="000000">
                    <a:alpha val="43137"/>
                  </a:srgbClr>
                </a:outerShdw>
              </a:effectLst>
              <a:latin typeface="Arial" pitchFamily="34" charset="0"/>
            </a:endParaRPr>
          </a:p>
          <a:p>
            <a:pPr marL="273050" indent="-273050" fontAlgn="base">
              <a:spcBef>
                <a:spcPts val="600"/>
              </a:spcBef>
              <a:spcAft>
                <a:spcPct val="0"/>
              </a:spcAft>
              <a:buClr>
                <a:srgbClr val="727CA3"/>
              </a:buClr>
              <a:buSzPct val="76000"/>
              <a:defRPr/>
            </a:pPr>
            <a:endParaRPr lang="en-US" altLang="ja-JP" sz="3600" b="1" dirty="0">
              <a:solidFill>
                <a:prstClr val="black"/>
              </a:solidFill>
              <a:effectLst>
                <a:outerShdw blurRad="38100" dist="38100" dir="2700000" algn="tl">
                  <a:srgbClr val="000000">
                    <a:alpha val="43137"/>
                  </a:srgbClr>
                </a:outerShdw>
              </a:effectLst>
              <a:latin typeface="Arial" pitchFamily="34" charset="0"/>
            </a:endParaRPr>
          </a:p>
          <a:p>
            <a:pPr marL="273050" indent="-273050" fontAlgn="base">
              <a:spcBef>
                <a:spcPts val="600"/>
              </a:spcBef>
              <a:spcAft>
                <a:spcPct val="0"/>
              </a:spcAft>
              <a:buClr>
                <a:srgbClr val="727CA3"/>
              </a:buClr>
              <a:buSzPct val="76000"/>
              <a:defRPr/>
            </a:pPr>
            <a:endParaRPr lang="ja-JP" altLang="ja-JP" sz="3600" b="1" dirty="0">
              <a:solidFill>
                <a:prstClr val="black"/>
              </a:solidFill>
              <a:effectLst>
                <a:outerShdw blurRad="38100" dist="38100" dir="2700000" algn="tl">
                  <a:srgbClr val="000000">
                    <a:alpha val="43137"/>
                  </a:srgbClr>
                </a:outerShdw>
              </a:effectLst>
              <a:latin typeface="Arial" pitchFamily="34" charset="0"/>
            </a:endParaRPr>
          </a:p>
          <a:p>
            <a:pPr marL="273050" indent="-273050" fontAlgn="base">
              <a:spcBef>
                <a:spcPts val="600"/>
              </a:spcBef>
              <a:spcAft>
                <a:spcPct val="0"/>
              </a:spcAft>
              <a:buClr>
                <a:srgbClr val="727CA3"/>
              </a:buClr>
              <a:buSzPct val="76000"/>
              <a:defRPr/>
            </a:pPr>
            <a:endParaRPr lang="en-US" altLang="ja-JP" sz="3600" b="1" dirty="0">
              <a:solidFill>
                <a:prstClr val="black"/>
              </a:solidFill>
              <a:effectLst>
                <a:outerShdw blurRad="38100" dist="38100" dir="2700000" algn="tl">
                  <a:srgbClr val="000000">
                    <a:alpha val="43137"/>
                  </a:srgbClr>
                </a:outerShdw>
              </a:effectLst>
              <a:latin typeface="Arial" pitchFamily="34" charset="0"/>
            </a:endParaRPr>
          </a:p>
          <a:p>
            <a:pPr marL="273050" indent="-273050" fontAlgn="base">
              <a:spcBef>
                <a:spcPts val="600"/>
              </a:spcBef>
              <a:spcAft>
                <a:spcPct val="0"/>
              </a:spcAft>
              <a:buClr>
                <a:srgbClr val="727CA3"/>
              </a:buClr>
              <a:buSzPct val="76000"/>
              <a:defRPr/>
            </a:pPr>
            <a:endParaRPr lang="ja-JP" altLang="ja-JP" sz="3600" dirty="0">
              <a:solidFill>
                <a:prstClr val="black"/>
              </a:solidFill>
              <a:effectLst>
                <a:outerShdw blurRad="38100" dist="38100" dir="2700000" algn="tl">
                  <a:srgbClr val="000000">
                    <a:alpha val="43137"/>
                  </a:srgbClr>
                </a:outerShdw>
              </a:effectLst>
              <a:latin typeface="ＭＳ Ｐゴシック" pitchFamily="50" charset="-128"/>
            </a:endParaRPr>
          </a:p>
          <a:p>
            <a:pPr marL="273050" indent="-273050" fontAlgn="base">
              <a:spcBef>
                <a:spcPts val="600"/>
              </a:spcBef>
              <a:spcAft>
                <a:spcPct val="0"/>
              </a:spcAft>
              <a:buClr>
                <a:srgbClr val="727CA3"/>
              </a:buClr>
              <a:buSzPct val="76000"/>
              <a:defRPr/>
            </a:pPr>
            <a:endParaRPr lang="ja-JP" altLang="en-US" sz="3600" dirty="0">
              <a:solidFill>
                <a:srgbClr val="0000FF"/>
              </a:solidFill>
            </a:endParaRPr>
          </a:p>
        </p:txBody>
      </p:sp>
      <p:graphicFrame>
        <p:nvGraphicFramePr>
          <p:cNvPr id="7" name="図表 6"/>
          <p:cNvGraphicFramePr/>
          <p:nvPr/>
        </p:nvGraphicFramePr>
        <p:xfrm>
          <a:off x="4572000" y="1285861"/>
          <a:ext cx="4286280" cy="4643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角丸四角形 4"/>
          <p:cNvSpPr/>
          <p:nvPr/>
        </p:nvSpPr>
        <p:spPr>
          <a:xfrm>
            <a:off x="571472" y="4643446"/>
            <a:ext cx="4000528" cy="157163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defTabSz="889000" fontAlgn="base">
              <a:lnSpc>
                <a:spcPct val="90000"/>
              </a:lnSpc>
              <a:spcBef>
                <a:spcPct val="0"/>
              </a:spcBef>
              <a:spcAft>
                <a:spcPct val="35000"/>
              </a:spcAft>
              <a:defRPr/>
            </a:pPr>
            <a:r>
              <a:rPr lang="ja-JP" altLang="en-US" sz="2000" dirty="0">
                <a:solidFill>
                  <a:srgbClr val="0000FF"/>
                </a:solidFill>
              </a:rPr>
              <a:t>波多野太郎「月琴音楽史略曁家蔵曲譜提要」</a:t>
            </a:r>
            <a:r>
              <a:rPr lang="ja-JP" altLang="en-US" sz="2000" dirty="0">
                <a:solidFill>
                  <a:prstClr val="black"/>
                </a:solidFill>
              </a:rPr>
              <a:t>（</a:t>
            </a:r>
            <a:r>
              <a:rPr lang="en-US" sz="2000" dirty="0">
                <a:solidFill>
                  <a:prstClr val="black"/>
                </a:solidFill>
              </a:rPr>
              <a:t>『</a:t>
            </a:r>
            <a:r>
              <a:rPr lang="ja-JP" altLang="en-US" sz="2000" dirty="0">
                <a:solidFill>
                  <a:prstClr val="black"/>
                </a:solidFill>
              </a:rPr>
              <a:t>横浜市立大学紀要</a:t>
            </a:r>
            <a:r>
              <a:rPr lang="en-US" sz="2000" dirty="0">
                <a:solidFill>
                  <a:prstClr val="black"/>
                </a:solidFill>
              </a:rPr>
              <a:t>』</a:t>
            </a:r>
            <a:r>
              <a:rPr lang="ja-JP" altLang="en-US" sz="2000" dirty="0">
                <a:solidFill>
                  <a:prstClr val="black"/>
                </a:solidFill>
              </a:rPr>
              <a:t>人文科学第七篇・中国文学第七号、一九七六年十月）に影印掲載</a:t>
            </a:r>
            <a:endParaRPr lang="en-US" sz="2000" dirty="0">
              <a:solidFill>
                <a:prstClr val="black"/>
              </a:solidFill>
            </a:endParaRPr>
          </a:p>
        </p:txBody>
      </p:sp>
    </p:spTree>
    <p:extLst>
      <p:ext uri="{BB962C8B-B14F-4D97-AF65-F5344CB8AC3E}">
        <p14:creationId xmlns:p14="http://schemas.microsoft.com/office/powerpoint/2010/main" val="89369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8" descr="図6"/>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a:xfrm>
            <a:off x="4932040" y="1772816"/>
            <a:ext cx="2721902" cy="4464496"/>
          </a:xfrm>
          <a:noFill/>
        </p:spPr>
      </p:pic>
      <p:sp>
        <p:nvSpPr>
          <p:cNvPr id="17410" name="タイトル 7"/>
          <p:cNvSpPr>
            <a:spLocks noGrp="1"/>
          </p:cNvSpPr>
          <p:nvPr>
            <p:ph type="title"/>
          </p:nvPr>
        </p:nvSpPr>
        <p:spPr>
          <a:xfrm>
            <a:off x="467544" y="404664"/>
            <a:ext cx="8229600" cy="1252728"/>
          </a:xfrm>
        </p:spPr>
        <p:txBody>
          <a:bodyPr>
            <a:normAutofit/>
          </a:bodyPr>
          <a:lstStyle/>
          <a:p>
            <a:pPr>
              <a:defRPr/>
            </a:pPr>
            <a:r>
              <a:rPr lang="en-US" altLang="ja-JP" sz="3600" dirty="0" smtClean="0">
                <a:solidFill>
                  <a:schemeClr val="bg1"/>
                </a:solidFill>
                <a:effectLst>
                  <a:outerShdw blurRad="38100" dist="38100" dir="2700000" algn="tl">
                    <a:srgbClr val="000000">
                      <a:alpha val="43137"/>
                    </a:srgbClr>
                  </a:outerShdw>
                </a:effectLst>
              </a:rPr>
              <a:t>『</a:t>
            </a:r>
            <a:r>
              <a:rPr lang="ja-JP" altLang="en-US" sz="3600" dirty="0" smtClean="0">
                <a:solidFill>
                  <a:schemeClr val="bg1"/>
                </a:solidFill>
                <a:effectLst>
                  <a:outerShdw blurRad="38100" dist="38100" dir="2700000" algn="tl">
                    <a:srgbClr val="000000">
                      <a:alpha val="43137"/>
                    </a:srgbClr>
                  </a:outerShdw>
                </a:effectLst>
              </a:rPr>
              <a:t>清楽曲牌雅譜</a:t>
            </a:r>
            <a:r>
              <a:rPr lang="en-US" altLang="ja-JP" sz="3600" dirty="0" smtClean="0">
                <a:solidFill>
                  <a:schemeClr val="bg1"/>
                </a:solidFill>
                <a:effectLst>
                  <a:outerShdw blurRad="38100" dist="38100" dir="2700000" algn="tl">
                    <a:srgbClr val="000000">
                      <a:alpha val="43137"/>
                    </a:srgbClr>
                  </a:outerShdw>
                </a:effectLst>
              </a:rPr>
              <a:t>』</a:t>
            </a:r>
            <a:r>
              <a:rPr lang="ja-JP" altLang="en-US" sz="3600" b="1" dirty="0" smtClean="0">
                <a:solidFill>
                  <a:schemeClr val="bg1"/>
                </a:solidFill>
                <a:effectLst>
                  <a:outerShdw blurRad="38100" dist="38100" dir="2700000" algn="tl">
                    <a:srgbClr val="000000">
                      <a:alpha val="43137"/>
                    </a:srgbClr>
                  </a:outerShdw>
                </a:effectLst>
              </a:rPr>
              <a:t> </a:t>
            </a:r>
            <a:r>
              <a:rPr lang="en-US" altLang="ja-JP" sz="3600" b="1" dirty="0" smtClean="0">
                <a:solidFill>
                  <a:schemeClr val="bg1"/>
                </a:solidFill>
                <a:effectLst>
                  <a:outerShdw blurRad="38100" dist="38100" dir="2700000" algn="tl">
                    <a:srgbClr val="000000">
                      <a:alpha val="43137"/>
                    </a:srgbClr>
                  </a:outerShdw>
                </a:effectLst>
              </a:rPr>
              <a:t/>
            </a:r>
            <a:br>
              <a:rPr lang="en-US" altLang="ja-JP" sz="3600" b="1" dirty="0" smtClean="0">
                <a:solidFill>
                  <a:schemeClr val="bg1"/>
                </a:solidFill>
                <a:effectLst>
                  <a:outerShdw blurRad="38100" dist="38100" dir="2700000" algn="tl">
                    <a:srgbClr val="000000">
                      <a:alpha val="43137"/>
                    </a:srgbClr>
                  </a:outerShdw>
                </a:effectLst>
              </a:rPr>
            </a:br>
            <a:endParaRPr lang="ja-JP" altLang="en-US" sz="3600" dirty="0" smtClean="0">
              <a:solidFill>
                <a:schemeClr val="bg1"/>
              </a:solidFill>
              <a:effectLst>
                <a:outerShdw blurRad="38100" dist="38100" dir="2700000" algn="tl">
                  <a:srgbClr val="000000">
                    <a:alpha val="43137"/>
                  </a:srgbClr>
                </a:outerShdw>
              </a:effectLst>
            </a:endParaRPr>
          </a:p>
        </p:txBody>
      </p:sp>
      <p:sp>
        <p:nvSpPr>
          <p:cNvPr id="11" name="右矢印 10"/>
          <p:cNvSpPr/>
          <p:nvPr/>
        </p:nvSpPr>
        <p:spPr>
          <a:xfrm>
            <a:off x="7524328" y="4149080"/>
            <a:ext cx="432247" cy="144016"/>
          </a:xfrm>
          <a:prstGeom prst="rightArrow">
            <a:avLst/>
          </a:prstGeom>
          <a:solidFill>
            <a:srgbClr val="FF0000"/>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
        <p:nvSpPr>
          <p:cNvPr id="12" name="角丸四角形 11"/>
          <p:cNvSpPr/>
          <p:nvPr/>
        </p:nvSpPr>
        <p:spPr>
          <a:xfrm>
            <a:off x="7956376" y="3429000"/>
            <a:ext cx="642937" cy="1916112"/>
          </a:xfrm>
          <a:prstGeom prst="roundRect">
            <a:avLst/>
          </a:prstGeom>
          <a:ln>
            <a:solidFill>
              <a:srgbClr val="FF0000"/>
            </a:solidFill>
            <a:prstDash val="dash"/>
          </a:ln>
        </p:spPr>
        <p:style>
          <a:lnRef idx="2">
            <a:schemeClr val="accent4"/>
          </a:lnRef>
          <a:fillRef idx="1">
            <a:schemeClr val="lt1"/>
          </a:fillRef>
          <a:effectRef idx="0">
            <a:schemeClr val="accent4"/>
          </a:effectRef>
          <a:fontRef idx="minor">
            <a:schemeClr val="dk1"/>
          </a:fontRef>
        </p:style>
        <p:txBody>
          <a:bodyPr anchor="ctr"/>
          <a:lstStyle/>
          <a:p>
            <a:pPr algn="ctr" fontAlgn="base">
              <a:spcBef>
                <a:spcPct val="0"/>
              </a:spcBef>
              <a:spcAft>
                <a:spcPct val="0"/>
              </a:spcAft>
              <a:defRPr/>
            </a:pPr>
            <a:r>
              <a:rPr lang="ja-JP" altLang="en-US" sz="2300" dirty="0">
                <a:solidFill>
                  <a:srgbClr val="0000FF"/>
                </a:solidFill>
              </a:rPr>
              <a:t>一</a:t>
            </a:r>
            <a:endParaRPr lang="en-US" altLang="ja-JP" sz="2300" dirty="0">
              <a:solidFill>
                <a:srgbClr val="0000FF"/>
              </a:solidFill>
            </a:endParaRPr>
          </a:p>
          <a:p>
            <a:pPr algn="ctr" fontAlgn="base">
              <a:spcBef>
                <a:spcPct val="0"/>
              </a:spcBef>
              <a:spcAft>
                <a:spcPct val="0"/>
              </a:spcAft>
              <a:defRPr/>
            </a:pPr>
            <a:r>
              <a:rPr lang="ja-JP" altLang="en-US" sz="2300" dirty="0">
                <a:solidFill>
                  <a:srgbClr val="0000FF"/>
                </a:solidFill>
              </a:rPr>
              <a:t>名</a:t>
            </a:r>
            <a:endParaRPr lang="en-US" altLang="ja-JP" sz="2300" dirty="0">
              <a:solidFill>
                <a:srgbClr val="0000FF"/>
              </a:solidFill>
            </a:endParaRPr>
          </a:p>
          <a:p>
            <a:pPr algn="ctr" fontAlgn="base">
              <a:spcBef>
                <a:spcPct val="0"/>
              </a:spcBef>
              <a:spcAft>
                <a:spcPct val="0"/>
              </a:spcAft>
              <a:defRPr/>
            </a:pPr>
            <a:r>
              <a:rPr lang="ja-JP" altLang="en-US" sz="2300" dirty="0">
                <a:solidFill>
                  <a:srgbClr val="0000FF"/>
                </a:solidFill>
              </a:rPr>
              <a:t>茉</a:t>
            </a:r>
            <a:endParaRPr lang="en-US" altLang="ja-JP" sz="2300" dirty="0">
              <a:solidFill>
                <a:srgbClr val="0000FF"/>
              </a:solidFill>
            </a:endParaRPr>
          </a:p>
          <a:p>
            <a:pPr algn="ctr" fontAlgn="base">
              <a:spcBef>
                <a:spcPct val="0"/>
              </a:spcBef>
              <a:spcAft>
                <a:spcPct val="0"/>
              </a:spcAft>
              <a:defRPr/>
            </a:pPr>
            <a:r>
              <a:rPr lang="ja-JP" altLang="en-US" sz="2300" dirty="0">
                <a:solidFill>
                  <a:srgbClr val="0000FF"/>
                </a:solidFill>
              </a:rPr>
              <a:t>莉</a:t>
            </a:r>
            <a:endParaRPr lang="en-US" altLang="ja-JP" sz="2300" dirty="0">
              <a:solidFill>
                <a:srgbClr val="0000FF"/>
              </a:solidFill>
            </a:endParaRPr>
          </a:p>
          <a:p>
            <a:pPr algn="ctr" fontAlgn="base">
              <a:spcBef>
                <a:spcPct val="0"/>
              </a:spcBef>
              <a:spcAft>
                <a:spcPct val="0"/>
              </a:spcAft>
              <a:defRPr/>
            </a:pPr>
            <a:r>
              <a:rPr lang="ja-JP" altLang="en-US" sz="2300" dirty="0">
                <a:solidFill>
                  <a:srgbClr val="0000FF"/>
                </a:solidFill>
              </a:rPr>
              <a:t>花</a:t>
            </a:r>
          </a:p>
        </p:txBody>
      </p:sp>
      <p:sp>
        <p:nvSpPr>
          <p:cNvPr id="18" name="下矢印 17"/>
          <p:cNvSpPr/>
          <p:nvPr/>
        </p:nvSpPr>
        <p:spPr>
          <a:xfrm flipH="1">
            <a:off x="5076056" y="1628800"/>
            <a:ext cx="144462" cy="358775"/>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
        <p:nvSpPr>
          <p:cNvPr id="20" name="円/楕円 19"/>
          <p:cNvSpPr/>
          <p:nvPr/>
        </p:nvSpPr>
        <p:spPr>
          <a:xfrm>
            <a:off x="5004048" y="4581128"/>
            <a:ext cx="360363" cy="36036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
        <p:nvSpPr>
          <p:cNvPr id="21" name="角丸四角形 20"/>
          <p:cNvSpPr/>
          <p:nvPr/>
        </p:nvSpPr>
        <p:spPr>
          <a:xfrm>
            <a:off x="7236296" y="3861048"/>
            <a:ext cx="216024" cy="936054"/>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
        <p:nvSpPr>
          <p:cNvPr id="23" name="角丸四角形 22"/>
          <p:cNvSpPr/>
          <p:nvPr/>
        </p:nvSpPr>
        <p:spPr>
          <a:xfrm>
            <a:off x="5436096" y="1916832"/>
            <a:ext cx="1656185" cy="4104456"/>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
        <p:nvSpPr>
          <p:cNvPr id="14" name="右矢印 13"/>
          <p:cNvSpPr/>
          <p:nvPr/>
        </p:nvSpPr>
        <p:spPr>
          <a:xfrm>
            <a:off x="4572000" y="4653136"/>
            <a:ext cx="426914" cy="144016"/>
          </a:xfrm>
          <a:prstGeom prst="rightArrow">
            <a:avLst/>
          </a:prstGeom>
          <a:solidFill>
            <a:srgbClr val="FF0000"/>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
        <p:nvSpPr>
          <p:cNvPr id="13" name="下矢印 12"/>
          <p:cNvSpPr/>
          <p:nvPr/>
        </p:nvSpPr>
        <p:spPr>
          <a:xfrm flipH="1">
            <a:off x="5220072" y="1628800"/>
            <a:ext cx="144463" cy="358775"/>
          </a:xfrm>
          <a:prstGeom prst="downArrow">
            <a:avLst/>
          </a:prstGeom>
          <a:solidFill>
            <a:srgbClr val="0000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pic>
        <p:nvPicPr>
          <p:cNvPr id="17421" name="Picture 13" descr="C:\Users\松太郎\Desktop\図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63688" y="1772816"/>
            <a:ext cx="2664296" cy="449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3358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amond(in)">
                                      <p:cBhvr>
                                        <p:cTn id="30" dur="5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ssolve">
                                      <p:cBhvr>
                                        <p:cTn id="40" dur="5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nodeType="clickEffect">
                                  <p:stCondLst>
                                    <p:cond delay="0"/>
                                  </p:stCondLst>
                                  <p:childTnLst>
                                    <p:set>
                                      <p:cBhvr>
                                        <p:cTn id="44" dur="1" fill="hold">
                                          <p:stCondLst>
                                            <p:cond delay="0"/>
                                          </p:stCondLst>
                                        </p:cTn>
                                        <p:tgtEl>
                                          <p:spTgt spid="17421"/>
                                        </p:tgtEl>
                                        <p:attrNameLst>
                                          <p:attrName>style.visibility</p:attrName>
                                        </p:attrNameLst>
                                      </p:cBhvr>
                                      <p:to>
                                        <p:strVal val="visible"/>
                                      </p:to>
                                    </p:set>
                                    <p:animEffect transition="in" filter="diamond(in)">
                                      <p:cBhvr>
                                        <p:cTn id="45"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P spid="20" grpId="0" animBg="1"/>
      <p:bldP spid="21" grpId="0" animBg="1"/>
      <p:bldP spid="23" grpId="0" animBg="1"/>
      <p:bldP spid="14"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コンテンツ プレースホルダ 3" descr="2204a周作人『苦竹雑記』表紙.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1571625"/>
            <a:ext cx="3227388" cy="4525963"/>
          </a:xfrm>
        </p:spPr>
      </p:pic>
      <p:sp>
        <p:nvSpPr>
          <p:cNvPr id="5122" name="タイトル 1"/>
          <p:cNvSpPr>
            <a:spLocks noGrp="1"/>
          </p:cNvSpPr>
          <p:nvPr>
            <p:ph type="title"/>
          </p:nvPr>
        </p:nvSpPr>
        <p:spPr/>
        <p:txBody>
          <a:bodyPr/>
          <a:lstStyle/>
          <a:p>
            <a:r>
              <a:rPr lang="zh-CN" altLang="en-US" sz="3600" dirty="0" smtClean="0">
                <a:latin typeface="HGP明朝E" pitchFamily="18" charset="-128"/>
                <a:ea typeface="HGP明朝E" pitchFamily="18" charset="-128"/>
              </a:rPr>
              <a:t>周作人</a:t>
            </a:r>
            <a:r>
              <a:rPr lang="en-US" altLang="zh-CN" sz="3600" dirty="0" smtClean="0">
                <a:latin typeface="HGP明朝E" pitchFamily="18" charset="-128"/>
                <a:ea typeface="HGP明朝E" pitchFamily="18" charset="-128"/>
              </a:rPr>
              <a:t>《</a:t>
            </a:r>
            <a:r>
              <a:rPr lang="zh-CN" altLang="en-US" sz="3600" dirty="0" smtClean="0">
                <a:latin typeface="HGP明朝E" pitchFamily="18" charset="-128"/>
                <a:ea typeface="HGP明朝E" pitchFamily="18" charset="-128"/>
              </a:rPr>
              <a:t>苦竹</a:t>
            </a:r>
            <a:r>
              <a:rPr lang="ja-JP" altLang="en-US" sz="3600" dirty="0" smtClean="0">
                <a:latin typeface="HGP明朝E" pitchFamily="18" charset="-128"/>
                <a:ea typeface="HGP明朝E" pitchFamily="18" charset="-128"/>
              </a:rPr>
              <a:t>雑記</a:t>
            </a:r>
            <a:r>
              <a:rPr lang="en-US" altLang="zh-CN" sz="3600" dirty="0" smtClean="0">
                <a:latin typeface="HGP明朝E" pitchFamily="18" charset="-128"/>
                <a:ea typeface="HGP明朝E" pitchFamily="18" charset="-128"/>
              </a:rPr>
              <a:t>》</a:t>
            </a:r>
            <a:r>
              <a:rPr lang="en-US" altLang="zh-CN" sz="2800" dirty="0" smtClean="0">
                <a:latin typeface="HGP明朝E" pitchFamily="18" charset="-128"/>
                <a:ea typeface="HGP明朝E" pitchFamily="18" charset="-128"/>
              </a:rPr>
              <a:t/>
            </a:r>
            <a:br>
              <a:rPr lang="en-US" altLang="zh-CN" sz="2800" dirty="0" smtClean="0">
                <a:latin typeface="HGP明朝E" pitchFamily="18" charset="-128"/>
                <a:ea typeface="HGP明朝E" pitchFamily="18" charset="-128"/>
              </a:rPr>
            </a:br>
            <a:r>
              <a:rPr lang="zh-CN" altLang="en-US" sz="2800" dirty="0" smtClean="0">
                <a:latin typeface="HGP明朝E" pitchFamily="18" charset="-128"/>
                <a:ea typeface="HGP明朝E" pitchFamily="18" charset="-128"/>
              </a:rPr>
              <a:t>（上海：良友</a:t>
            </a:r>
            <a:r>
              <a:rPr lang="ja-JP" altLang="en-US" sz="2800" dirty="0" smtClean="0">
                <a:latin typeface="HGP明朝E" pitchFamily="18" charset="-128"/>
                <a:ea typeface="HGP明朝E" pitchFamily="18" charset="-128"/>
              </a:rPr>
              <a:t>図書</a:t>
            </a:r>
            <a:r>
              <a:rPr lang="zh-CN" altLang="en-US" sz="2800" dirty="0" smtClean="0">
                <a:latin typeface="HGP明朝E" pitchFamily="18" charset="-128"/>
                <a:ea typeface="HGP明朝E" pitchFamily="18" charset="-128"/>
              </a:rPr>
              <a:t>印刷公司，</a:t>
            </a:r>
            <a:r>
              <a:rPr lang="en-US" altLang="zh-CN" sz="2800" dirty="0" smtClean="0">
                <a:latin typeface="HGP明朝E" pitchFamily="18" charset="-128"/>
                <a:ea typeface="HGP明朝E" pitchFamily="18" charset="-128"/>
              </a:rPr>
              <a:t>1936</a:t>
            </a:r>
            <a:r>
              <a:rPr lang="zh-CN" altLang="en-US" sz="2800" dirty="0" smtClean="0">
                <a:latin typeface="HGP明朝E" pitchFamily="18" charset="-128"/>
                <a:ea typeface="HGP明朝E" pitchFamily="18" charset="-128"/>
              </a:rPr>
              <a:t>）</a:t>
            </a:r>
            <a:endParaRPr lang="ja-JP" altLang="en-US" sz="2800" dirty="0" smtClean="0">
              <a:latin typeface="HGP明朝E" pitchFamily="18" charset="-128"/>
              <a:ea typeface="HGP明朝E" pitchFamily="18" charset="-128"/>
            </a:endParaRPr>
          </a:p>
        </p:txBody>
      </p:sp>
      <p:pic>
        <p:nvPicPr>
          <p:cNvPr id="5124" name="図 4" descr="2203a周作人『苦竹雑記』署名.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43500" y="1571625"/>
            <a:ext cx="29194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テキスト ボックス 5"/>
          <p:cNvSpPr txBox="1">
            <a:spLocks noChangeArrowheads="1"/>
          </p:cNvSpPr>
          <p:nvPr/>
        </p:nvSpPr>
        <p:spPr bwMode="auto">
          <a:xfrm>
            <a:off x="4357688" y="6286500"/>
            <a:ext cx="4357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fontAlgn="base" hangingPunct="1">
              <a:spcBef>
                <a:spcPct val="0"/>
              </a:spcBef>
              <a:spcAft>
                <a:spcPct val="0"/>
              </a:spcAft>
            </a:pPr>
            <a:r>
              <a:rPr lang="zh-CN" altLang="en-US" sz="2400" dirty="0" smtClean="0">
                <a:solidFill>
                  <a:srgbClr val="000000"/>
                </a:solidFill>
                <a:latin typeface="HGP明朝E" pitchFamily="18" charset="-128"/>
                <a:ea typeface="HGP明朝E" pitchFamily="18" charset="-128"/>
              </a:rPr>
              <a:t>（</a:t>
            </a:r>
            <a:r>
              <a:rPr lang="ja-JP" altLang="en-US" sz="2400" dirty="0" smtClean="0">
                <a:solidFill>
                  <a:srgbClr val="000000"/>
                </a:solidFill>
                <a:latin typeface="HGP明朝E" pitchFamily="18" charset="-128"/>
                <a:ea typeface="HGP明朝E" pitchFamily="18" charset="-128"/>
              </a:rPr>
              <a:t>浜文庫</a:t>
            </a:r>
            <a:r>
              <a:rPr lang="en-US" altLang="zh-CN" sz="2400" dirty="0" smtClean="0">
                <a:solidFill>
                  <a:srgbClr val="000000"/>
                </a:solidFill>
                <a:latin typeface="HGP明朝E" pitchFamily="18" charset="-128"/>
                <a:ea typeface="HGP明朝E" pitchFamily="18" charset="-128"/>
              </a:rPr>
              <a:t>/</a:t>
            </a:r>
            <a:r>
              <a:rPr lang="zh-CN" altLang="en-US" sz="2400" dirty="0" smtClean="0">
                <a:solidFill>
                  <a:srgbClr val="000000"/>
                </a:solidFill>
                <a:latin typeface="HGP明朝E" pitchFamily="18" charset="-128"/>
                <a:ea typeface="HGP明朝E" pitchFamily="18" charset="-128"/>
              </a:rPr>
              <a:t>新学</a:t>
            </a:r>
            <a:r>
              <a:rPr lang="ja-JP" altLang="en-US" sz="2400" dirty="0" smtClean="0">
                <a:solidFill>
                  <a:srgbClr val="000000"/>
                </a:solidFill>
                <a:latin typeface="HGP明朝E" pitchFamily="18" charset="-128"/>
                <a:ea typeface="HGP明朝E" pitchFamily="18" charset="-128"/>
              </a:rPr>
              <a:t>評論</a:t>
            </a:r>
            <a:r>
              <a:rPr lang="en-US" altLang="zh-CN" sz="2400" dirty="0" smtClean="0">
                <a:solidFill>
                  <a:srgbClr val="000000"/>
                </a:solidFill>
                <a:latin typeface="HGP明朝E" pitchFamily="18" charset="-128"/>
                <a:ea typeface="HGP明朝E" pitchFamily="18" charset="-128"/>
              </a:rPr>
              <a:t>/</a:t>
            </a:r>
            <a:r>
              <a:rPr lang="en-US" altLang="zh-CN" sz="2400" dirty="0">
                <a:solidFill>
                  <a:srgbClr val="000000"/>
                </a:solidFill>
                <a:latin typeface="HGP明朝E" pitchFamily="18" charset="-128"/>
                <a:ea typeface="HGP明朝E" pitchFamily="18" charset="-128"/>
              </a:rPr>
              <a:t>6</a:t>
            </a:r>
            <a:r>
              <a:rPr lang="zh-CN" altLang="en-US" sz="2400" dirty="0">
                <a:solidFill>
                  <a:srgbClr val="000000"/>
                </a:solidFill>
                <a:latin typeface="HGP明朝E" pitchFamily="18" charset="-128"/>
                <a:ea typeface="HGP明朝E" pitchFamily="18" charset="-128"/>
              </a:rPr>
              <a:t>）</a:t>
            </a:r>
            <a:endParaRPr lang="ja-JP" altLang="en-US" sz="2400" dirty="0">
              <a:solidFill>
                <a:srgbClr val="000000"/>
              </a:solidFill>
              <a:latin typeface="HGP明朝E" pitchFamily="18" charset="-128"/>
              <a:ea typeface="HGP明朝E" pitchFamily="18" charset="-128"/>
            </a:endParaRPr>
          </a:p>
        </p:txBody>
      </p:sp>
    </p:spTree>
    <p:extLst>
      <p:ext uri="{BB962C8B-B14F-4D97-AF65-F5344CB8AC3E}">
        <p14:creationId xmlns:p14="http://schemas.microsoft.com/office/powerpoint/2010/main" val="23722363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図表 13"/>
          <p:cNvGraphicFramePr/>
          <p:nvPr>
            <p:extLst>
              <p:ext uri="{D42A27DB-BD31-4B8C-83A1-F6EECF244321}">
                <p14:modId xmlns:p14="http://schemas.microsoft.com/office/powerpoint/2010/main" val="1786650923"/>
              </p:ext>
            </p:extLst>
          </p:nvPr>
        </p:nvGraphicFramePr>
        <p:xfrm>
          <a:off x="4499992" y="1214422"/>
          <a:ext cx="4320480"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タイトル 1"/>
          <p:cNvSpPr txBox="1">
            <a:spLocks/>
          </p:cNvSpPr>
          <p:nvPr/>
        </p:nvSpPr>
        <p:spPr bwMode="auto">
          <a:xfrm>
            <a:off x="395536" y="476672"/>
            <a:ext cx="8229600" cy="714375"/>
          </a:xfrm>
          <a:prstGeom prst="rect">
            <a:avLst/>
          </a:prstGeom>
          <a:noFill/>
          <a:ln w="9525">
            <a:noFill/>
            <a:miter lim="800000"/>
            <a:headEnd/>
            <a:tailEnd/>
          </a:ln>
        </p:spPr>
        <p:txBody>
          <a:bodyPr/>
          <a:lstStyle/>
          <a:p>
            <a:pPr marL="273050" indent="-273050" algn="ctr" fontAlgn="base">
              <a:spcBef>
                <a:spcPts val="600"/>
              </a:spcBef>
              <a:spcAft>
                <a:spcPct val="0"/>
              </a:spcAft>
              <a:buClr>
                <a:srgbClr val="727CA3"/>
              </a:buClr>
              <a:buSzPct val="76000"/>
              <a:defRPr/>
            </a:pPr>
            <a:r>
              <a:rPr lang="ja-JP" altLang="en-US" sz="3600" dirty="0">
                <a:solidFill>
                  <a:prstClr val="white"/>
                </a:solidFill>
                <a:effectLst>
                  <a:outerShdw blurRad="38100" dist="38100" dir="2700000" algn="tl">
                    <a:srgbClr val="000000">
                      <a:alpha val="43137"/>
                    </a:srgbClr>
                  </a:outerShdw>
                </a:effectLst>
              </a:rPr>
              <a:t>清楽資料（２）</a:t>
            </a:r>
          </a:p>
        </p:txBody>
      </p:sp>
      <p:pic>
        <p:nvPicPr>
          <p:cNvPr id="18437" name="Picture 21" descr="図mm0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27584" y="1628800"/>
            <a:ext cx="3313112"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下矢印 8"/>
          <p:cNvSpPr/>
          <p:nvPr/>
        </p:nvSpPr>
        <p:spPr>
          <a:xfrm>
            <a:off x="1691680" y="2996952"/>
            <a:ext cx="144463" cy="576262"/>
          </a:xfrm>
          <a:prstGeom prst="downArrow">
            <a:avLst/>
          </a:prstGeom>
          <a:solidFill>
            <a:srgbClr val="0000FF"/>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
        <p:nvSpPr>
          <p:cNvPr id="11" name="下矢印 10"/>
          <p:cNvSpPr/>
          <p:nvPr/>
        </p:nvSpPr>
        <p:spPr>
          <a:xfrm>
            <a:off x="1691680" y="4725144"/>
            <a:ext cx="144463" cy="360363"/>
          </a:xfrm>
          <a:prstGeom prst="downArrow">
            <a:avLst/>
          </a:prstGeom>
          <a:solidFill>
            <a:srgbClr val="0000FF"/>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
        <p:nvSpPr>
          <p:cNvPr id="12" name="テキスト ボックス 11"/>
          <p:cNvSpPr txBox="1">
            <a:spLocks noChangeArrowheads="1"/>
          </p:cNvSpPr>
          <p:nvPr/>
        </p:nvSpPr>
        <p:spPr bwMode="auto">
          <a:xfrm>
            <a:off x="1331640" y="5085184"/>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ja-JP" altLang="en-US" dirty="0" smtClean="0">
                <a:solidFill>
                  <a:srgbClr val="FF33CC"/>
                </a:solidFill>
              </a:rPr>
              <a:t>平井堂</a:t>
            </a:r>
          </a:p>
        </p:txBody>
      </p:sp>
      <p:sp>
        <p:nvSpPr>
          <p:cNvPr id="16" name="テキスト ボックス 15"/>
          <p:cNvSpPr txBox="1"/>
          <p:nvPr/>
        </p:nvSpPr>
        <p:spPr>
          <a:xfrm>
            <a:off x="971600" y="5445224"/>
            <a:ext cx="3241675" cy="646113"/>
          </a:xfrm>
          <a:prstGeom prst="rect">
            <a:avLst/>
          </a:prstGeom>
          <a:noFill/>
        </p:spPr>
        <p:txBody>
          <a:bodyPr>
            <a:spAutoFit/>
          </a:bodyPr>
          <a:lstStyle/>
          <a:p>
            <a:pPr fontAlgn="base">
              <a:spcBef>
                <a:spcPct val="0"/>
              </a:spcBef>
              <a:spcAft>
                <a:spcPct val="0"/>
              </a:spcAft>
              <a:defRPr/>
            </a:pPr>
            <a:r>
              <a:rPr lang="ja-JP" altLang="en-US" dirty="0">
                <a:solidFill>
                  <a:srgbClr val="FF33CC"/>
                </a:solidFill>
                <a:latin typeface="Arial" pitchFamily="34" charset="0"/>
              </a:rPr>
              <a:t>平井連山</a:t>
            </a:r>
            <a:r>
              <a:rPr lang="ja-JP" altLang="en-US" dirty="0">
                <a:solidFill>
                  <a:srgbClr val="0000FF"/>
                </a:solidFill>
                <a:latin typeface="Arial" pitchFamily="34" charset="0"/>
              </a:rPr>
              <a:t>（清楽演奏家）</a:t>
            </a:r>
            <a:r>
              <a:rPr lang="ja-JP" altLang="en-US" dirty="0">
                <a:solidFill>
                  <a:srgbClr val="FF33CC"/>
                </a:solidFill>
                <a:latin typeface="Arial" pitchFamily="34" charset="0"/>
              </a:rPr>
              <a:t>の堂号</a:t>
            </a:r>
          </a:p>
          <a:p>
            <a:pPr fontAlgn="base">
              <a:spcBef>
                <a:spcPct val="0"/>
              </a:spcBef>
              <a:spcAft>
                <a:spcPct val="0"/>
              </a:spcAft>
              <a:defRPr/>
            </a:pPr>
            <a:endParaRPr lang="ja-JP" altLang="en-US" dirty="0">
              <a:solidFill>
                <a:prstClr val="black"/>
              </a:solidFill>
              <a:effectLst>
                <a:outerShdw blurRad="38100" dist="38100" dir="2700000" algn="tl">
                  <a:srgbClr val="000000">
                    <a:alpha val="43137"/>
                  </a:srgbClr>
                </a:outerShdw>
              </a:effectLst>
              <a:latin typeface="Arial" pitchFamily="34" charset="0"/>
            </a:endParaRPr>
          </a:p>
        </p:txBody>
      </p:sp>
      <p:sp>
        <p:nvSpPr>
          <p:cNvPr id="18" name="角丸四角形 17"/>
          <p:cNvSpPr/>
          <p:nvPr/>
        </p:nvSpPr>
        <p:spPr>
          <a:xfrm>
            <a:off x="1403648" y="2276872"/>
            <a:ext cx="647700" cy="647700"/>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
        <p:nvSpPr>
          <p:cNvPr id="23" name="テキスト ボックス 22"/>
          <p:cNvSpPr txBox="1"/>
          <p:nvPr/>
        </p:nvSpPr>
        <p:spPr>
          <a:xfrm>
            <a:off x="1187624" y="3645024"/>
            <a:ext cx="1108075" cy="936625"/>
          </a:xfrm>
          <a:prstGeom prst="rect">
            <a:avLst/>
          </a:prstGeom>
          <a:noFill/>
          <a:ln w="12700" cmpd="dbl">
            <a:solidFill>
              <a:srgbClr val="FF0000"/>
            </a:solidFill>
          </a:ln>
        </p:spPr>
        <p:txBody>
          <a:bodyPr vert="eaVert">
            <a:spAutoFit/>
          </a:bodyPr>
          <a:lstStyle/>
          <a:p>
            <a:pPr fontAlgn="base">
              <a:spcBef>
                <a:spcPct val="0"/>
              </a:spcBef>
              <a:spcAft>
                <a:spcPct val="0"/>
              </a:spcAft>
              <a:defRPr/>
            </a:pPr>
            <a:r>
              <a:rPr lang="ja-JP" altLang="en-US" sz="2000" spc="-300" dirty="0">
                <a:solidFill>
                  <a:srgbClr val="FF0000"/>
                </a:solidFill>
                <a:latin typeface="Arial" pitchFamily="34" charset="0"/>
              </a:rPr>
              <a:t>   飛    来</a:t>
            </a:r>
            <a:endParaRPr lang="en-US" altLang="ja-JP" sz="2000" spc="-300" dirty="0">
              <a:solidFill>
                <a:srgbClr val="FF0000"/>
              </a:solidFill>
              <a:latin typeface="Arial" pitchFamily="34" charset="0"/>
            </a:endParaRPr>
          </a:p>
          <a:p>
            <a:pPr fontAlgn="base">
              <a:spcBef>
                <a:spcPct val="0"/>
              </a:spcBef>
              <a:spcAft>
                <a:spcPct val="0"/>
              </a:spcAft>
              <a:defRPr/>
            </a:pPr>
            <a:r>
              <a:rPr lang="ja-JP" altLang="en-US" sz="2000" spc="-300" dirty="0">
                <a:solidFill>
                  <a:srgbClr val="FF0000"/>
                </a:solidFill>
                <a:latin typeface="Arial" pitchFamily="34" charset="0"/>
              </a:rPr>
              <a:t>        </a:t>
            </a:r>
            <a:r>
              <a:rPr lang="ja-JP" altLang="en-US" sz="2000" spc="-200" dirty="0">
                <a:solidFill>
                  <a:srgbClr val="FF0000"/>
                </a:solidFill>
                <a:latin typeface="Arial" pitchFamily="34" charset="0"/>
              </a:rPr>
              <a:t>堂</a:t>
            </a:r>
            <a:endParaRPr lang="en-US" altLang="ja-JP" sz="2000" spc="-200" dirty="0">
              <a:solidFill>
                <a:srgbClr val="FF0000"/>
              </a:solidFill>
              <a:latin typeface="Arial" pitchFamily="34" charset="0"/>
            </a:endParaRPr>
          </a:p>
          <a:p>
            <a:pPr fontAlgn="base">
              <a:spcBef>
                <a:spcPct val="0"/>
              </a:spcBef>
              <a:spcAft>
                <a:spcPct val="0"/>
              </a:spcAft>
              <a:defRPr/>
            </a:pPr>
            <a:r>
              <a:rPr lang="ja-JP" altLang="en-US" sz="2000" spc="-300" dirty="0">
                <a:solidFill>
                  <a:srgbClr val="FF0000"/>
                </a:solidFill>
                <a:latin typeface="Arial" pitchFamily="34" charset="0"/>
              </a:rPr>
              <a:t>   蔵    版</a:t>
            </a:r>
            <a:endParaRPr lang="ja-JP" altLang="en-US" sz="2000" dirty="0">
              <a:solidFill>
                <a:prstClr val="white"/>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3030430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amond(in)">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diamond(in)">
                                      <p:cBhvr>
                                        <p:cTn id="27" dur="500"/>
                                        <p:tgtEl>
                                          <p:spTgt spid="1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p:bldP spid="18" grpId="0" animBg="1"/>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marL="273050" indent="-273050">
              <a:spcBef>
                <a:spcPts val="600"/>
              </a:spcBef>
              <a:defRPr/>
            </a:pPr>
            <a:r>
              <a:rPr lang="ja-JP" altLang="en-US" sz="3600" dirty="0" smtClean="0">
                <a:solidFill>
                  <a:schemeClr val="bg1"/>
                </a:solidFill>
                <a:effectLst>
                  <a:outerShdw blurRad="38100" dist="38100" dir="2700000" algn="tl">
                    <a:srgbClr val="000000">
                      <a:alpha val="43137"/>
                    </a:srgbClr>
                  </a:outerShdw>
                </a:effectLst>
              </a:rPr>
              <a:t>羽倉可亭（篆刻家、画家）</a:t>
            </a:r>
            <a:r>
              <a:rPr lang="ja-JP" altLang="en-US" sz="3600" dirty="0" smtClean="0">
                <a:solidFill>
                  <a:srgbClr val="FF9900"/>
                </a:solidFill>
                <a:effectLst>
                  <a:outerShdw blurRad="38100" dist="38100" dir="2700000" algn="tl">
                    <a:srgbClr val="000000">
                      <a:alpha val="43137"/>
                    </a:srgbClr>
                  </a:outerShdw>
                </a:effectLst>
              </a:rPr>
              <a:t>の題辞</a:t>
            </a:r>
          </a:p>
        </p:txBody>
      </p:sp>
      <p:pic>
        <p:nvPicPr>
          <p:cNvPr id="19460" name="Picture 7" descr="C:\Users\松太郎\Desktop\図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27784" y="1773238"/>
            <a:ext cx="4449291" cy="39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 9"/>
          <p:cNvSpPr/>
          <p:nvPr/>
        </p:nvSpPr>
        <p:spPr>
          <a:xfrm>
            <a:off x="3059832" y="2636912"/>
            <a:ext cx="431800" cy="10795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
        <p:nvSpPr>
          <p:cNvPr id="6" name="左矢印 5"/>
          <p:cNvSpPr/>
          <p:nvPr/>
        </p:nvSpPr>
        <p:spPr>
          <a:xfrm>
            <a:off x="2339752" y="3861048"/>
            <a:ext cx="504825" cy="1444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
        <p:nvSpPr>
          <p:cNvPr id="7" name="テキスト ボックス 6"/>
          <p:cNvSpPr txBox="1"/>
          <p:nvPr/>
        </p:nvSpPr>
        <p:spPr>
          <a:xfrm>
            <a:off x="1878310" y="2997200"/>
            <a:ext cx="461665" cy="3095625"/>
          </a:xfrm>
          <a:prstGeom prst="rect">
            <a:avLst/>
          </a:prstGeom>
          <a:noFill/>
        </p:spPr>
        <p:txBody>
          <a:bodyPr vert="eaVert">
            <a:spAutoFit/>
          </a:bodyPr>
          <a:lstStyle/>
          <a:p>
            <a:pPr fontAlgn="base">
              <a:spcBef>
                <a:spcPct val="0"/>
              </a:spcBef>
              <a:spcAft>
                <a:spcPct val="0"/>
              </a:spcAft>
              <a:defRPr/>
            </a:pPr>
            <a:r>
              <a:rPr lang="ja-JP" altLang="en-US" dirty="0">
                <a:solidFill>
                  <a:prstClr val="black"/>
                </a:solidFill>
                <a:latin typeface="Arial" pitchFamily="34" charset="0"/>
              </a:rPr>
              <a:t>七十九老可亭信</a:t>
            </a:r>
            <a:r>
              <a:rPr lang="ja-JP" altLang="en-US" dirty="0">
                <a:solidFill>
                  <a:prstClr val="black"/>
                </a:solidFill>
                <a:effectLst>
                  <a:outerShdw blurRad="38100" dist="38100" dir="2700000" algn="tl">
                    <a:srgbClr val="000000">
                      <a:alpha val="43137"/>
                    </a:srgbClr>
                  </a:outerShdw>
                </a:effectLst>
                <a:latin typeface="Arial" pitchFamily="34" charset="0"/>
              </a:rPr>
              <a:t>　</a:t>
            </a:r>
          </a:p>
        </p:txBody>
      </p:sp>
      <p:sp>
        <p:nvSpPr>
          <p:cNvPr id="8" name="角丸四角形 7"/>
          <p:cNvSpPr/>
          <p:nvPr/>
        </p:nvSpPr>
        <p:spPr>
          <a:xfrm>
            <a:off x="1979613" y="4797425"/>
            <a:ext cx="288925" cy="503238"/>
          </a:xfrm>
          <a:prstGeom prst="round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prstClr val="white"/>
                </a:solidFill>
                <a:effectLst>
                  <a:outerShdw blurRad="38100" dist="38100" dir="2700000" algn="tl">
                    <a:srgbClr val="000000">
                      <a:alpha val="43137"/>
                    </a:srgbClr>
                  </a:outerShdw>
                </a:effectLst>
              </a:rPr>
              <a:t>子文</a:t>
            </a:r>
          </a:p>
        </p:txBody>
      </p:sp>
      <p:sp>
        <p:nvSpPr>
          <p:cNvPr id="9" name="角丸四角形 8"/>
          <p:cNvSpPr/>
          <p:nvPr/>
        </p:nvSpPr>
        <p:spPr>
          <a:xfrm>
            <a:off x="1763713" y="5373688"/>
            <a:ext cx="647700" cy="503237"/>
          </a:xfrm>
          <a:prstGeom prst="round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600" dirty="0">
                <a:solidFill>
                  <a:prstClr val="white"/>
                </a:solidFill>
                <a:effectLst>
                  <a:outerShdw blurRad="38100" dist="38100" dir="2700000" algn="tl">
                    <a:srgbClr val="000000">
                      <a:alpha val="43137"/>
                    </a:srgbClr>
                  </a:outerShdw>
                </a:effectLst>
              </a:rPr>
              <a:t>先磊</a:t>
            </a:r>
            <a:endParaRPr lang="en-US" altLang="ja-JP" sz="1600" dirty="0">
              <a:solidFill>
                <a:prstClr val="white"/>
              </a:solidFill>
              <a:effectLst>
                <a:outerShdw blurRad="38100" dist="38100" dir="2700000" algn="tl">
                  <a:srgbClr val="000000">
                    <a:alpha val="43137"/>
                  </a:srgbClr>
                </a:outerShdw>
              </a:effectLst>
            </a:endParaRPr>
          </a:p>
          <a:p>
            <a:pPr algn="ctr" fontAlgn="base">
              <a:spcBef>
                <a:spcPct val="0"/>
              </a:spcBef>
              <a:spcAft>
                <a:spcPct val="0"/>
              </a:spcAft>
              <a:defRPr/>
            </a:pPr>
            <a:r>
              <a:rPr lang="ja-JP" altLang="en-US" sz="1600" dirty="0">
                <a:solidFill>
                  <a:prstClr val="white"/>
                </a:solidFill>
                <a:effectLst>
                  <a:outerShdw blurRad="38100" dist="38100" dir="2700000" algn="tl">
                    <a:srgbClr val="000000">
                      <a:alpha val="43137"/>
                    </a:srgbClr>
                  </a:outerShdw>
                </a:effectLst>
              </a:rPr>
              <a:t>生落</a:t>
            </a:r>
          </a:p>
        </p:txBody>
      </p:sp>
    </p:spTree>
    <p:extLst>
      <p:ext uri="{BB962C8B-B14F-4D97-AF65-F5344CB8AC3E}">
        <p14:creationId xmlns:p14="http://schemas.microsoft.com/office/powerpoint/2010/main" val="4278470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図mm08"/>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39752" y="1844824"/>
            <a:ext cx="4602367" cy="4089464"/>
          </a:xfrm>
          <a:noFill/>
        </p:spPr>
      </p:pic>
      <p:sp>
        <p:nvSpPr>
          <p:cNvPr id="128002" name="Rectangle 2"/>
          <p:cNvSpPr>
            <a:spLocks noGrp="1" noChangeArrowheads="1"/>
          </p:cNvSpPr>
          <p:nvPr>
            <p:ph type="title"/>
          </p:nvPr>
        </p:nvSpPr>
        <p:spPr/>
        <p:txBody>
          <a:bodyPr>
            <a:normAutofit/>
          </a:bodyPr>
          <a:lstStyle/>
          <a:p>
            <a:pPr>
              <a:defRPr/>
            </a:pPr>
            <a:r>
              <a:rPr lang="ja-JP" altLang="en-US" sz="3600" dirty="0" smtClean="0">
                <a:solidFill>
                  <a:schemeClr val="bg1"/>
                </a:solidFill>
                <a:effectLst>
                  <a:outerShdw blurRad="38100" dist="38100" dir="2700000" algn="tl">
                    <a:srgbClr val="000000">
                      <a:alpha val="43137"/>
                    </a:srgbClr>
                  </a:outerShdw>
                </a:effectLst>
              </a:rPr>
              <a:t>長梅外（漢学者）</a:t>
            </a:r>
            <a:r>
              <a:rPr lang="ja-JP" altLang="en-US" sz="3600" dirty="0" smtClean="0">
                <a:solidFill>
                  <a:srgbClr val="FF9900"/>
                </a:solidFill>
                <a:effectLst>
                  <a:outerShdw blurRad="38100" dist="38100" dir="2700000" algn="tl">
                    <a:srgbClr val="000000">
                      <a:alpha val="43137"/>
                    </a:srgbClr>
                  </a:outerShdw>
                </a:effectLst>
              </a:rPr>
              <a:t>の題詩</a:t>
            </a:r>
            <a:endParaRPr lang="ja-JP" altLang="en-US" sz="3600" dirty="0">
              <a:solidFill>
                <a:srgbClr val="FF9900"/>
              </a:solidFill>
              <a:effectLst>
                <a:outerShdw blurRad="38100" dist="38100" dir="2700000" algn="tl">
                  <a:srgbClr val="C0C0C0"/>
                </a:outerShdw>
              </a:effectLst>
            </a:endParaRPr>
          </a:p>
        </p:txBody>
      </p:sp>
      <p:sp>
        <p:nvSpPr>
          <p:cNvPr id="5" name="角丸四角形 4"/>
          <p:cNvSpPr/>
          <p:nvPr/>
        </p:nvSpPr>
        <p:spPr>
          <a:xfrm>
            <a:off x="6300192" y="2780928"/>
            <a:ext cx="360362" cy="2232397"/>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
        <p:nvSpPr>
          <p:cNvPr id="6" name="左矢印 5"/>
          <p:cNvSpPr/>
          <p:nvPr/>
        </p:nvSpPr>
        <p:spPr>
          <a:xfrm>
            <a:off x="2051720" y="4725144"/>
            <a:ext cx="576262" cy="1444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
        <p:nvSpPr>
          <p:cNvPr id="12" name="テキスト ボックス 11"/>
          <p:cNvSpPr txBox="1"/>
          <p:nvPr/>
        </p:nvSpPr>
        <p:spPr>
          <a:xfrm>
            <a:off x="1187624" y="4509120"/>
            <a:ext cx="800219" cy="720080"/>
          </a:xfrm>
          <a:prstGeom prst="rect">
            <a:avLst/>
          </a:prstGeom>
          <a:solidFill>
            <a:srgbClr val="FF0000"/>
          </a:solidFill>
          <a:ln cmpd="dbl">
            <a:solidFill>
              <a:srgbClr val="FF5050"/>
            </a:solidFill>
          </a:ln>
        </p:spPr>
        <p:txBody>
          <a:bodyPr vert="eaVert" wrap="square">
            <a:spAutoFit/>
          </a:bodyPr>
          <a:lstStyle/>
          <a:p>
            <a:pPr fontAlgn="base">
              <a:spcBef>
                <a:spcPct val="0"/>
              </a:spcBef>
              <a:spcAft>
                <a:spcPct val="0"/>
              </a:spcAft>
              <a:defRPr/>
            </a:pPr>
            <a:r>
              <a:rPr lang="ja-JP" altLang="en-US" sz="2000" spc="-300" dirty="0">
                <a:solidFill>
                  <a:prstClr val="white"/>
                </a:solidFill>
                <a:effectLst>
                  <a:outerShdw blurRad="38100" dist="38100" dir="2700000" algn="tl">
                    <a:srgbClr val="000000">
                      <a:alpha val="43137"/>
                    </a:srgbClr>
                  </a:outerShdw>
                </a:effectLst>
                <a:latin typeface="Arial" pitchFamily="34" charset="0"/>
              </a:rPr>
              <a:t>　</a:t>
            </a:r>
            <a:r>
              <a:rPr lang="ja-JP" altLang="en-US" sz="2000" spc="-300" dirty="0" smtClean="0">
                <a:solidFill>
                  <a:prstClr val="white"/>
                </a:solidFill>
                <a:effectLst>
                  <a:outerShdw blurRad="38100" dist="38100" dir="2700000" algn="tl">
                    <a:srgbClr val="000000">
                      <a:alpha val="43137"/>
                    </a:srgbClr>
                  </a:outerShdw>
                </a:effectLst>
                <a:latin typeface="Arial" pitchFamily="34" charset="0"/>
              </a:rPr>
              <a:t> </a:t>
            </a:r>
            <a:r>
              <a:rPr lang="ja-JP" altLang="en-US" sz="2000" spc="-300" dirty="0" smtClean="0">
                <a:solidFill>
                  <a:prstClr val="white"/>
                </a:solidFill>
                <a:latin typeface="Arial" pitchFamily="34" charset="0"/>
              </a:rPr>
              <a:t>長</a:t>
            </a:r>
            <a:endParaRPr lang="en-US" altLang="ja-JP" sz="2000" spc="-300" dirty="0">
              <a:solidFill>
                <a:prstClr val="white"/>
              </a:solidFill>
              <a:latin typeface="Arial" pitchFamily="34" charset="0"/>
            </a:endParaRPr>
          </a:p>
          <a:p>
            <a:pPr fontAlgn="base">
              <a:spcBef>
                <a:spcPct val="0"/>
              </a:spcBef>
              <a:spcAft>
                <a:spcPct val="0"/>
              </a:spcAft>
              <a:defRPr/>
            </a:pPr>
            <a:r>
              <a:rPr lang="ja-JP" altLang="en-US" sz="2000" dirty="0" smtClean="0">
                <a:solidFill>
                  <a:prstClr val="white"/>
                </a:solidFill>
                <a:latin typeface="Arial" pitchFamily="34" charset="0"/>
              </a:rPr>
              <a:t> 梅外</a:t>
            </a:r>
            <a:endParaRPr lang="ja-JP" altLang="en-US" sz="2000" dirty="0">
              <a:solidFill>
                <a:prstClr val="white"/>
              </a:solidFill>
              <a:latin typeface="Arial" pitchFamily="34" charset="0"/>
            </a:endParaRPr>
          </a:p>
        </p:txBody>
      </p:sp>
    </p:spTree>
    <p:extLst>
      <p:ext uri="{BB962C8B-B14F-4D97-AF65-F5344CB8AC3E}">
        <p14:creationId xmlns:p14="http://schemas.microsoft.com/office/powerpoint/2010/main" val="2582066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図mm09"/>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39752" y="1772816"/>
            <a:ext cx="4788470" cy="4248472"/>
          </a:xfrm>
          <a:noFill/>
        </p:spPr>
      </p:pic>
      <p:sp>
        <p:nvSpPr>
          <p:cNvPr id="130050" name="Rectangle 2"/>
          <p:cNvSpPr>
            <a:spLocks noGrp="1" noChangeArrowheads="1"/>
          </p:cNvSpPr>
          <p:nvPr>
            <p:ph type="title"/>
          </p:nvPr>
        </p:nvSpPr>
        <p:spPr/>
        <p:txBody>
          <a:bodyPr>
            <a:normAutofit/>
          </a:bodyPr>
          <a:lstStyle/>
          <a:p>
            <a:pPr algn="l">
              <a:defRPr/>
            </a:pPr>
            <a:r>
              <a:rPr lang="ja-JP" altLang="en-US" sz="3200" dirty="0" smtClean="0">
                <a:solidFill>
                  <a:schemeClr val="bg1"/>
                </a:solidFill>
                <a:effectLst>
                  <a:outerShdw blurRad="38100" dist="38100" dir="2700000" algn="tl">
                    <a:srgbClr val="000000">
                      <a:alpha val="43137"/>
                    </a:srgbClr>
                  </a:outerShdw>
                </a:effectLst>
              </a:rPr>
              <a:t>田能村直入（田能村竹田の養子、画家）</a:t>
            </a:r>
            <a:r>
              <a:rPr lang="ja-JP" altLang="en-US" sz="3200" dirty="0" smtClean="0">
                <a:solidFill>
                  <a:srgbClr val="FF9900"/>
                </a:solidFill>
                <a:effectLst>
                  <a:outerShdw blurRad="38100" dist="38100" dir="2700000" algn="tl">
                    <a:srgbClr val="000000">
                      <a:alpha val="43137"/>
                    </a:srgbClr>
                  </a:outerShdw>
                </a:effectLst>
              </a:rPr>
              <a:t>の口絵</a:t>
            </a:r>
            <a:endParaRPr lang="ja-JP" altLang="en-US" sz="3200" dirty="0">
              <a:solidFill>
                <a:srgbClr val="FF9900"/>
              </a:solidFill>
              <a:effectLst>
                <a:outerShdw blurRad="38100" dist="38100" dir="2700000" algn="tl">
                  <a:srgbClr val="C0C0C0"/>
                </a:outerShdw>
              </a:effectLst>
            </a:endParaRPr>
          </a:p>
        </p:txBody>
      </p:sp>
      <p:sp>
        <p:nvSpPr>
          <p:cNvPr id="9" name="角丸四角形 8"/>
          <p:cNvSpPr/>
          <p:nvPr/>
        </p:nvSpPr>
        <p:spPr>
          <a:xfrm>
            <a:off x="2699792" y="2924944"/>
            <a:ext cx="287337" cy="1512119"/>
          </a:xfrm>
          <a:prstGeom prst="roundRect">
            <a:avLst/>
          </a:prstGeom>
          <a:noFill/>
          <a:ln>
            <a:solidFill>
              <a:srgbClr val="FF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3227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8" descr="C:\Users\松太郎\Desktop\附録二　追加と差し替え図版\図十一.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a:xfrm>
            <a:off x="2195736" y="1844824"/>
            <a:ext cx="4689369" cy="4176140"/>
          </a:xfrm>
          <a:noFill/>
        </p:spPr>
      </p:pic>
      <p:sp>
        <p:nvSpPr>
          <p:cNvPr id="132098" name="Rectangle 2"/>
          <p:cNvSpPr>
            <a:spLocks noGrp="1" noChangeArrowheads="1"/>
          </p:cNvSpPr>
          <p:nvPr>
            <p:ph type="title"/>
          </p:nvPr>
        </p:nvSpPr>
        <p:spPr/>
        <p:txBody>
          <a:bodyPr>
            <a:normAutofit/>
          </a:bodyPr>
          <a:lstStyle/>
          <a:p>
            <a:pPr algn="l">
              <a:defRPr/>
            </a:pPr>
            <a:r>
              <a:rPr lang="ja-JP" altLang="en-US" sz="3200" dirty="0" smtClean="0">
                <a:solidFill>
                  <a:schemeClr val="bg1"/>
                </a:solidFill>
                <a:effectLst>
                  <a:outerShdw blurRad="38100" dist="38100" dir="2700000" algn="tl">
                    <a:srgbClr val="000000">
                      <a:alpha val="43137"/>
                    </a:srgbClr>
                  </a:outerShdw>
                </a:effectLst>
              </a:rPr>
              <a:t>田能村小斎（田能村直入の養子、画家）</a:t>
            </a:r>
            <a:r>
              <a:rPr lang="ja-JP" altLang="en-US" sz="3200" dirty="0" smtClean="0">
                <a:solidFill>
                  <a:srgbClr val="FF9900"/>
                </a:solidFill>
                <a:effectLst>
                  <a:outerShdw blurRad="38100" dist="38100" dir="2700000" algn="tl">
                    <a:srgbClr val="000000">
                      <a:alpha val="43137"/>
                    </a:srgbClr>
                  </a:outerShdw>
                </a:effectLst>
              </a:rPr>
              <a:t>の挿絵</a:t>
            </a:r>
            <a:endParaRPr lang="ja-JP" altLang="en-US" sz="3200" dirty="0">
              <a:solidFill>
                <a:srgbClr val="FF9900"/>
              </a:solidFill>
              <a:effectLst>
                <a:outerShdw blurRad="38100" dist="38100" dir="2700000" algn="tl">
                  <a:srgbClr val="C0C0C0"/>
                </a:outerShdw>
              </a:effectLst>
            </a:endParaRPr>
          </a:p>
        </p:txBody>
      </p:sp>
      <p:sp>
        <p:nvSpPr>
          <p:cNvPr id="8" name="角丸四角形 7"/>
          <p:cNvSpPr/>
          <p:nvPr/>
        </p:nvSpPr>
        <p:spPr>
          <a:xfrm>
            <a:off x="7452320" y="4293096"/>
            <a:ext cx="360040" cy="648072"/>
          </a:xfrm>
          <a:prstGeom prst="roundRect">
            <a:avLst/>
          </a:prstGeom>
          <a:solidFill>
            <a:srgbClr val="FF3300"/>
          </a:solidFill>
          <a:ln>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
        <p:nvSpPr>
          <p:cNvPr id="22533" name="テキスト ボックス 8"/>
          <p:cNvSpPr txBox="1">
            <a:spLocks noChangeArrowheads="1"/>
          </p:cNvSpPr>
          <p:nvPr/>
        </p:nvSpPr>
        <p:spPr bwMode="auto">
          <a:xfrm>
            <a:off x="7380312" y="4293096"/>
            <a:ext cx="49244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ja-JP" altLang="en-US" sz="2000" dirty="0" smtClean="0">
                <a:solidFill>
                  <a:prstClr val="white"/>
                </a:solidFill>
              </a:rPr>
              <a:t>小斎</a:t>
            </a:r>
          </a:p>
        </p:txBody>
      </p:sp>
      <p:sp>
        <p:nvSpPr>
          <p:cNvPr id="7" name="右矢印 6"/>
          <p:cNvSpPr/>
          <p:nvPr/>
        </p:nvSpPr>
        <p:spPr>
          <a:xfrm>
            <a:off x="6084168" y="4581128"/>
            <a:ext cx="1295970" cy="72008"/>
          </a:xfrm>
          <a:prstGeom prst="rightArrow">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96873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a:bodyPr>
          <a:lstStyle/>
          <a:p>
            <a:pPr>
              <a:defRPr/>
            </a:pPr>
            <a:r>
              <a:rPr lang="ja-JP" altLang="en-US" sz="3600" dirty="0" smtClean="0">
                <a:solidFill>
                  <a:schemeClr val="bg1"/>
                </a:solidFill>
                <a:effectLst>
                  <a:outerShdw blurRad="38100" dist="38100" dir="2700000" algn="tl">
                    <a:srgbClr val="000000">
                      <a:alpha val="43137"/>
                    </a:srgbClr>
                  </a:outerShdw>
                </a:effectLst>
              </a:rPr>
              <a:t>谷鉄臣（学者、官吏）</a:t>
            </a:r>
            <a:r>
              <a:rPr lang="ja-JP" altLang="en-US" sz="3600" dirty="0" smtClean="0">
                <a:solidFill>
                  <a:srgbClr val="FF9900"/>
                </a:solidFill>
                <a:effectLst>
                  <a:outerShdw blurRad="38100" dist="38100" dir="2700000" algn="tl">
                    <a:srgbClr val="000000">
                      <a:alpha val="43137"/>
                    </a:srgbClr>
                  </a:outerShdw>
                </a:effectLst>
              </a:rPr>
              <a:t>の賛詩</a:t>
            </a:r>
            <a:endParaRPr lang="ja-JP" altLang="en-US" sz="3600" dirty="0">
              <a:solidFill>
                <a:srgbClr val="FF9900"/>
              </a:solidFill>
              <a:effectLst>
                <a:outerShdw blurRad="38100" dist="38100" dir="2700000" algn="tl">
                  <a:srgbClr val="C0C0C0"/>
                </a:outerShdw>
              </a:effectLst>
            </a:endParaRPr>
          </a:p>
        </p:txBody>
      </p:sp>
      <p:pic>
        <p:nvPicPr>
          <p:cNvPr id="23556" name="Picture 2" descr="C:\Users\松太郎\Desktop\附録二　追加と差し替え図版\図九.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95736" y="1988840"/>
            <a:ext cx="4824065" cy="42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 4"/>
          <p:cNvSpPr/>
          <p:nvPr/>
        </p:nvSpPr>
        <p:spPr>
          <a:xfrm>
            <a:off x="5148065" y="4005065"/>
            <a:ext cx="288032" cy="1296144"/>
          </a:xfrm>
          <a:prstGeom prst="roundRect">
            <a:avLst/>
          </a:prstGeom>
          <a:noFill/>
          <a:ln>
            <a:solidFill>
              <a:srgbClr val="FF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7158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bwMode="auto">
          <a:xfrm>
            <a:off x="428625" y="428625"/>
            <a:ext cx="8229600" cy="714375"/>
          </a:xfrm>
          <a:prstGeom prst="rect">
            <a:avLst/>
          </a:prstGeom>
          <a:noFill/>
          <a:ln w="9525">
            <a:noFill/>
            <a:miter lim="800000"/>
            <a:headEnd/>
            <a:tailEnd/>
          </a:ln>
        </p:spPr>
        <p:txBody>
          <a:bodyPr/>
          <a:lstStyle/>
          <a:p>
            <a:pPr marL="273050" indent="-273050" algn="ctr" fontAlgn="base">
              <a:spcBef>
                <a:spcPts val="600"/>
              </a:spcBef>
              <a:spcAft>
                <a:spcPct val="0"/>
              </a:spcAft>
              <a:buClr>
                <a:srgbClr val="727CA3"/>
              </a:buClr>
              <a:buSzPct val="76000"/>
              <a:defRPr/>
            </a:pPr>
            <a:r>
              <a:rPr lang="ja-JP" altLang="en-US" sz="3600" dirty="0">
                <a:solidFill>
                  <a:prstClr val="white"/>
                </a:solidFill>
                <a:effectLst>
                  <a:outerShdw blurRad="38100" dist="38100" dir="2700000" algn="tl">
                    <a:srgbClr val="000000">
                      <a:alpha val="43137"/>
                    </a:srgbClr>
                  </a:outerShdw>
                </a:effectLst>
              </a:rPr>
              <a:t>清楽資料（３）</a:t>
            </a:r>
            <a:endParaRPr lang="ja-JP" altLang="ja-JP" sz="3600" b="1" dirty="0">
              <a:solidFill>
                <a:prstClr val="white"/>
              </a:solidFill>
              <a:effectLst>
                <a:outerShdw blurRad="38100" dist="38100" dir="2700000" algn="tl">
                  <a:srgbClr val="000000">
                    <a:alpha val="43137"/>
                  </a:srgbClr>
                </a:outerShdw>
              </a:effectLst>
              <a:latin typeface="Arial" pitchFamily="34" charset="0"/>
            </a:endParaRPr>
          </a:p>
          <a:p>
            <a:pPr marL="273050" indent="-273050" fontAlgn="base">
              <a:spcBef>
                <a:spcPts val="600"/>
              </a:spcBef>
              <a:spcAft>
                <a:spcPct val="0"/>
              </a:spcAft>
              <a:buClr>
                <a:srgbClr val="727CA3"/>
              </a:buClr>
              <a:buSzPct val="76000"/>
              <a:defRPr/>
            </a:pPr>
            <a:endParaRPr lang="en-US" altLang="ja-JP" sz="3600" b="1" dirty="0">
              <a:solidFill>
                <a:prstClr val="black"/>
              </a:solidFill>
              <a:effectLst>
                <a:outerShdw blurRad="38100" dist="38100" dir="2700000" algn="tl">
                  <a:srgbClr val="000000">
                    <a:alpha val="43137"/>
                  </a:srgbClr>
                </a:outerShdw>
              </a:effectLst>
              <a:latin typeface="Arial" pitchFamily="34" charset="0"/>
            </a:endParaRPr>
          </a:p>
          <a:p>
            <a:pPr marL="273050" indent="-273050" fontAlgn="base">
              <a:spcBef>
                <a:spcPts val="600"/>
              </a:spcBef>
              <a:spcAft>
                <a:spcPct val="0"/>
              </a:spcAft>
              <a:buClr>
                <a:srgbClr val="727CA3"/>
              </a:buClr>
              <a:buSzPct val="76000"/>
              <a:defRPr/>
            </a:pPr>
            <a:endParaRPr lang="ja-JP" altLang="ja-JP" sz="3600" b="1" dirty="0">
              <a:solidFill>
                <a:prstClr val="black"/>
              </a:solidFill>
              <a:effectLst>
                <a:outerShdw blurRad="38100" dist="38100" dir="2700000" algn="tl">
                  <a:srgbClr val="000000">
                    <a:alpha val="43137"/>
                  </a:srgbClr>
                </a:outerShdw>
              </a:effectLst>
              <a:latin typeface="Arial" pitchFamily="34" charset="0"/>
            </a:endParaRPr>
          </a:p>
          <a:p>
            <a:pPr marL="273050" indent="-273050" fontAlgn="base">
              <a:spcBef>
                <a:spcPts val="600"/>
              </a:spcBef>
              <a:spcAft>
                <a:spcPct val="0"/>
              </a:spcAft>
              <a:buClr>
                <a:srgbClr val="727CA3"/>
              </a:buClr>
              <a:buSzPct val="76000"/>
              <a:defRPr/>
            </a:pPr>
            <a:endParaRPr lang="en-US" altLang="ja-JP" sz="3600" b="1" dirty="0">
              <a:solidFill>
                <a:prstClr val="black"/>
              </a:solidFill>
              <a:effectLst>
                <a:outerShdw blurRad="38100" dist="38100" dir="2700000" algn="tl">
                  <a:srgbClr val="000000">
                    <a:alpha val="43137"/>
                  </a:srgbClr>
                </a:outerShdw>
              </a:effectLst>
              <a:latin typeface="Arial" pitchFamily="34" charset="0"/>
            </a:endParaRPr>
          </a:p>
          <a:p>
            <a:pPr marL="273050" indent="-273050" fontAlgn="base">
              <a:spcBef>
                <a:spcPts val="600"/>
              </a:spcBef>
              <a:spcAft>
                <a:spcPct val="0"/>
              </a:spcAft>
              <a:buClr>
                <a:srgbClr val="727CA3"/>
              </a:buClr>
              <a:buSzPct val="76000"/>
              <a:defRPr/>
            </a:pPr>
            <a:endParaRPr lang="ja-JP" altLang="ja-JP" sz="3600" dirty="0">
              <a:solidFill>
                <a:prstClr val="black"/>
              </a:solidFill>
              <a:effectLst>
                <a:outerShdw blurRad="38100" dist="38100" dir="2700000" algn="tl">
                  <a:srgbClr val="000000">
                    <a:alpha val="43137"/>
                  </a:srgbClr>
                </a:outerShdw>
              </a:effectLst>
              <a:latin typeface="ＭＳ Ｐゴシック" pitchFamily="50" charset="-128"/>
            </a:endParaRPr>
          </a:p>
          <a:p>
            <a:pPr marL="273050" indent="-273050" fontAlgn="base">
              <a:spcBef>
                <a:spcPts val="600"/>
              </a:spcBef>
              <a:spcAft>
                <a:spcPct val="0"/>
              </a:spcAft>
              <a:buClr>
                <a:srgbClr val="727CA3"/>
              </a:buClr>
              <a:buSzPct val="76000"/>
              <a:defRPr/>
            </a:pPr>
            <a:endParaRPr lang="ja-JP" altLang="en-US" sz="3600" dirty="0">
              <a:solidFill>
                <a:srgbClr val="0000FF"/>
              </a:solidFill>
            </a:endParaRPr>
          </a:p>
        </p:txBody>
      </p:sp>
      <p:graphicFrame>
        <p:nvGraphicFramePr>
          <p:cNvPr id="7" name="図表 6"/>
          <p:cNvGraphicFramePr/>
          <p:nvPr>
            <p:extLst>
              <p:ext uri="{D42A27DB-BD31-4B8C-83A1-F6EECF244321}">
                <p14:modId xmlns:p14="http://schemas.microsoft.com/office/powerpoint/2010/main" val="2750595891"/>
              </p:ext>
            </p:extLst>
          </p:nvPr>
        </p:nvGraphicFramePr>
        <p:xfrm>
          <a:off x="4572000" y="1285861"/>
          <a:ext cx="4286280" cy="4643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松太郎\Desktop\図2.jpg"/>
          <p:cNvPicPr>
            <a:picLocks noChangeAspect="1" noChangeArrowheads="1"/>
          </p:cNvPicPr>
          <p:nvPr/>
        </p:nvPicPr>
        <p:blipFill>
          <a:blip r:embed="rId8" cstate="print"/>
          <a:srcRect/>
          <a:stretch>
            <a:fillRect/>
          </a:stretch>
        </p:blipFill>
        <p:spPr bwMode="auto">
          <a:xfrm>
            <a:off x="971600" y="1916832"/>
            <a:ext cx="3170237" cy="1728192"/>
          </a:xfrm>
          <a:prstGeom prst="rect">
            <a:avLst/>
          </a:prstGeom>
          <a:noFill/>
        </p:spPr>
      </p:pic>
      <p:pic>
        <p:nvPicPr>
          <p:cNvPr id="1027" name="Picture 3" descr="C:\Users\松太郎\Desktop\図1.jpg"/>
          <p:cNvPicPr>
            <a:picLocks noChangeAspect="1" noChangeArrowheads="1"/>
          </p:cNvPicPr>
          <p:nvPr/>
        </p:nvPicPr>
        <p:blipFill>
          <a:blip r:embed="rId9" cstate="print"/>
          <a:srcRect/>
          <a:stretch>
            <a:fillRect/>
          </a:stretch>
        </p:blipFill>
        <p:spPr bwMode="auto">
          <a:xfrm>
            <a:off x="971600" y="3789040"/>
            <a:ext cx="3169954" cy="1728192"/>
          </a:xfrm>
          <a:prstGeom prst="rect">
            <a:avLst/>
          </a:prstGeom>
          <a:noFill/>
        </p:spPr>
      </p:pic>
    </p:spTree>
    <p:extLst>
      <p:ext uri="{BB962C8B-B14F-4D97-AF65-F5344CB8AC3E}">
        <p14:creationId xmlns:p14="http://schemas.microsoft.com/office/powerpoint/2010/main" val="19462228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7544" y="332656"/>
            <a:ext cx="8229600" cy="914400"/>
          </a:xfrm>
        </p:spPr>
        <p:txBody>
          <a:bodyPr>
            <a:normAutofit/>
          </a:bodyPr>
          <a:lstStyle/>
          <a:p>
            <a:pPr marL="273050" indent="-273050">
              <a:spcBef>
                <a:spcPts val="600"/>
              </a:spcBef>
              <a:defRPr/>
            </a:pPr>
            <a:r>
              <a:rPr lang="ja-JP" altLang="en-US" sz="3600" dirty="0" smtClean="0">
                <a:solidFill>
                  <a:schemeClr val="bg1"/>
                </a:solidFill>
                <a:effectLst>
                  <a:outerShdw blurRad="38100" dist="38100" dir="2700000" algn="tl">
                    <a:srgbClr val="000000">
                      <a:alpha val="43137"/>
                    </a:srgbClr>
                  </a:outerShdw>
                </a:effectLst>
              </a:rPr>
              <a:t>清楽資料（４）</a:t>
            </a:r>
            <a:endParaRPr lang="ja-JP" altLang="ja-JP" sz="3600" b="1" dirty="0" smtClean="0">
              <a:solidFill>
                <a:schemeClr val="bg1"/>
              </a:solidFill>
              <a:effectLst>
                <a:outerShdw blurRad="38100" dist="38100" dir="2700000" algn="tl">
                  <a:srgbClr val="000000">
                    <a:alpha val="43137"/>
                  </a:srgbClr>
                </a:outerShdw>
              </a:effectLst>
              <a:latin typeface="+mj-ea"/>
            </a:endParaRPr>
          </a:p>
        </p:txBody>
      </p:sp>
      <p:pic>
        <p:nvPicPr>
          <p:cNvPr id="25604" name="Picture 5" descr="C:\Users\松太郎\Desktop\図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9632" y="1484784"/>
            <a:ext cx="2663775" cy="431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図表 6"/>
          <p:cNvGraphicFramePr/>
          <p:nvPr/>
        </p:nvGraphicFramePr>
        <p:xfrm>
          <a:off x="4355976" y="1285861"/>
          <a:ext cx="4502304" cy="4643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下矢印 8"/>
          <p:cNvSpPr/>
          <p:nvPr/>
        </p:nvSpPr>
        <p:spPr>
          <a:xfrm>
            <a:off x="2627784" y="1340768"/>
            <a:ext cx="144016" cy="503684"/>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2631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en-US" altLang="ja-JP" sz="3200" dirty="0" smtClean="0">
                <a:solidFill>
                  <a:schemeClr val="bg1"/>
                </a:solidFill>
                <a:effectLst>
                  <a:outerShdw blurRad="38100" dist="38100" dir="2700000" algn="tl">
                    <a:srgbClr val="000000">
                      <a:alpha val="43137"/>
                    </a:srgbClr>
                  </a:outerShdw>
                </a:effectLst>
                <a:latin typeface="ＭＳ Ｐゴシック" pitchFamily="50" charset="-128"/>
                <a:ea typeface="ＭＳ Ｐゴシック" pitchFamily="50" charset="-128"/>
              </a:rPr>
              <a:t>『</a:t>
            </a:r>
            <a:r>
              <a:rPr lang="zh-TW" altLang="ja-JP" sz="3200" dirty="0" smtClean="0">
                <a:solidFill>
                  <a:schemeClr val="bg1"/>
                </a:solidFill>
                <a:effectLst>
                  <a:outerShdw blurRad="38100" dist="38100" dir="2700000" algn="tl">
                    <a:srgbClr val="000000">
                      <a:alpha val="43137"/>
                    </a:srgbClr>
                  </a:outerShdw>
                </a:effectLst>
                <a:latin typeface="ＭＳ Ｐゴシック" pitchFamily="50" charset="-128"/>
                <a:ea typeface="ＭＳ Ｐゴシック" pitchFamily="50" charset="-128"/>
              </a:rPr>
              <a:t>清楽</a:t>
            </a:r>
            <a:r>
              <a:rPr lang="ja-JP" altLang="en-US" sz="3200" dirty="0" smtClean="0">
                <a:solidFill>
                  <a:schemeClr val="bg1"/>
                </a:solidFill>
                <a:effectLst>
                  <a:outerShdw blurRad="38100" dist="38100" dir="2700000" algn="tl">
                    <a:srgbClr val="000000">
                      <a:alpha val="43137"/>
                    </a:srgbClr>
                  </a:outerShdw>
                </a:effectLst>
                <a:latin typeface="ＭＳ Ｐゴシック" pitchFamily="50" charset="-128"/>
                <a:ea typeface="ＭＳ Ｐゴシック" pitchFamily="50" charset="-128"/>
              </a:rPr>
              <a:t>詞譜和解</a:t>
            </a:r>
            <a:r>
              <a:rPr lang="en-US" altLang="ja-JP" sz="3200" dirty="0" smtClean="0">
                <a:solidFill>
                  <a:schemeClr val="bg1"/>
                </a:solidFill>
                <a:effectLst>
                  <a:outerShdw blurRad="38100" dist="38100" dir="2700000" algn="tl">
                    <a:srgbClr val="000000">
                      <a:alpha val="43137"/>
                    </a:srgbClr>
                  </a:outerShdw>
                </a:effectLst>
                <a:latin typeface="ＭＳ Ｐゴシック" pitchFamily="50" charset="-128"/>
                <a:ea typeface="ＭＳ Ｐゴシック" pitchFamily="50" charset="-128"/>
              </a:rPr>
              <a:t>』</a:t>
            </a:r>
            <a:r>
              <a:rPr lang="ja-JP" altLang="en-US" sz="3200" dirty="0" smtClean="0">
                <a:solidFill>
                  <a:srgbClr val="FF9900"/>
                </a:solidFill>
                <a:effectLst>
                  <a:outerShdw blurRad="38100" dist="38100" dir="2700000" algn="tl">
                    <a:srgbClr val="000000">
                      <a:alpha val="43137"/>
                    </a:srgbClr>
                  </a:outerShdw>
                </a:effectLst>
              </a:rPr>
              <a:t>字訓例</a:t>
            </a:r>
            <a:endParaRPr lang="ja-JP" altLang="en-US" sz="3200" dirty="0">
              <a:solidFill>
                <a:srgbClr val="FF9900"/>
              </a:solidFill>
              <a:effectLst>
                <a:outerShdw blurRad="38100" dist="38100" dir="2700000" algn="tl">
                  <a:srgbClr val="000000">
                    <a:alpha val="43137"/>
                  </a:srgbClr>
                </a:outerShdw>
              </a:effectLst>
            </a:endParaRPr>
          </a:p>
        </p:txBody>
      </p:sp>
      <p:sp>
        <p:nvSpPr>
          <p:cNvPr id="27651" name="コンテンツ プレースホルダ 2"/>
          <p:cNvSpPr>
            <a:spLocks noGrp="1"/>
          </p:cNvSpPr>
          <p:nvPr>
            <p:ph sz="quarter" idx="13"/>
          </p:nvPr>
        </p:nvSpPr>
        <p:spPr>
          <a:xfrm>
            <a:off x="323528" y="1988840"/>
            <a:ext cx="8352160" cy="4320480"/>
          </a:xfrm>
        </p:spPr>
        <p:txBody>
          <a:bodyPr/>
          <a:lstStyle/>
          <a:p>
            <a:r>
              <a:rPr lang="ja-JP" altLang="en-US" spc="300" dirty="0" smtClean="0"/>
              <a:t>「</a:t>
            </a:r>
            <a:r>
              <a:rPr lang="ja-JP" altLang="en-US" spc="300" dirty="0" smtClean="0">
                <a:solidFill>
                  <a:srgbClr val="0000FF"/>
                </a:solidFill>
              </a:rPr>
              <a:t>算命曲</a:t>
            </a:r>
            <a:r>
              <a:rPr lang="ja-JP" altLang="en-US" spc="300" dirty="0" smtClean="0"/>
              <a:t>」の「</a:t>
            </a:r>
            <a:r>
              <a:rPr lang="en-US" altLang="ja-JP" spc="300" dirty="0" smtClean="0"/>
              <a:t> </a:t>
            </a:r>
            <a:r>
              <a:rPr lang="en-US" altLang="ja-JP" spc="300" dirty="0" smtClean="0">
                <a:solidFill>
                  <a:srgbClr val="FF33CC"/>
                </a:solidFill>
              </a:rPr>
              <a:t>姐</a:t>
            </a:r>
            <a:r>
              <a:rPr lang="en-US" altLang="ja-JP" sz="2000" spc="300" dirty="0" smtClean="0"/>
              <a:t>(</a:t>
            </a:r>
            <a:r>
              <a:rPr lang="ja-JP" altLang="en-US" sz="2000" spc="300" dirty="0" smtClean="0"/>
              <a:t>ツウ</a:t>
            </a:r>
            <a:r>
              <a:rPr lang="en-US" altLang="ja-JP" sz="2000" spc="300" dirty="0" smtClean="0"/>
              <a:t>)</a:t>
            </a:r>
            <a:r>
              <a:rPr lang="en-US" altLang="ja-JP" spc="300" dirty="0" smtClean="0">
                <a:solidFill>
                  <a:srgbClr val="FF33CC"/>
                </a:solidFill>
              </a:rPr>
              <a:t>在</a:t>
            </a:r>
            <a:r>
              <a:rPr lang="en-US" altLang="ja-JP" sz="2000" spc="300" dirty="0" smtClean="0"/>
              <a:t>(</a:t>
            </a:r>
            <a:r>
              <a:rPr lang="ja-JP" altLang="en-US" sz="2000" spc="300" dirty="0" smtClean="0"/>
              <a:t>ズアイ</a:t>
            </a:r>
            <a:r>
              <a:rPr lang="en-US" altLang="ja-JP" sz="2000" spc="300" dirty="0" smtClean="0"/>
              <a:t>)</a:t>
            </a:r>
            <a:r>
              <a:rPr lang="en-US" altLang="ja-JP" spc="300" dirty="0" smtClean="0">
                <a:solidFill>
                  <a:srgbClr val="FF33CC"/>
                </a:solidFill>
              </a:rPr>
              <a:t>房</a:t>
            </a:r>
            <a:r>
              <a:rPr lang="en-US" altLang="ja-JP" sz="2000" spc="300" dirty="0" smtClean="0"/>
              <a:t>(</a:t>
            </a:r>
            <a:r>
              <a:rPr lang="ja-JP" altLang="en-US" sz="2000" spc="300" dirty="0" smtClean="0"/>
              <a:t>ワン</a:t>
            </a:r>
            <a:r>
              <a:rPr lang="en-US" altLang="ja-JP" sz="2000" spc="300" dirty="0" smtClean="0"/>
              <a:t>)</a:t>
            </a:r>
            <a:r>
              <a:rPr lang="en-US" altLang="ja-JP" spc="300" dirty="0" smtClean="0">
                <a:solidFill>
                  <a:srgbClr val="FF33CC"/>
                </a:solidFill>
              </a:rPr>
              <a:t>中</a:t>
            </a:r>
            <a:r>
              <a:rPr lang="en-US" altLang="ja-JP" sz="2000" spc="300" dirty="0" smtClean="0"/>
              <a:t>(</a:t>
            </a:r>
            <a:r>
              <a:rPr lang="ja-JP" altLang="en-US" sz="2000" spc="300" dirty="0" smtClean="0"/>
              <a:t>チヨン</a:t>
            </a:r>
            <a:r>
              <a:rPr lang="en-US" altLang="ja-JP" sz="2000" spc="300" dirty="0" smtClean="0"/>
              <a:t>)</a:t>
            </a:r>
            <a:r>
              <a:rPr lang="en-US" altLang="ja-JP" spc="300" dirty="0" smtClean="0">
                <a:solidFill>
                  <a:srgbClr val="FF33CC"/>
                </a:solidFill>
              </a:rPr>
              <a:t>綉</a:t>
            </a:r>
            <a:r>
              <a:rPr lang="en-US" altLang="ja-JP" sz="2000" spc="300" dirty="0" smtClean="0"/>
              <a:t>(</a:t>
            </a:r>
            <a:r>
              <a:rPr lang="ja-JP" altLang="en-US" sz="2000" spc="300" dirty="0" smtClean="0"/>
              <a:t>スイウ</a:t>
            </a:r>
            <a:r>
              <a:rPr lang="en-US" altLang="ja-JP" sz="2000" spc="300" dirty="0" smtClean="0"/>
              <a:t>)</a:t>
            </a:r>
            <a:r>
              <a:rPr lang="en-US" altLang="ja-JP" spc="300" dirty="0" smtClean="0">
                <a:solidFill>
                  <a:srgbClr val="FF33CC"/>
                </a:solidFill>
              </a:rPr>
              <a:t>呀</a:t>
            </a:r>
            <a:r>
              <a:rPr lang="en-US" altLang="ja-JP" sz="2000" spc="300" dirty="0" smtClean="0"/>
              <a:t>(</a:t>
            </a:r>
            <a:r>
              <a:rPr lang="ja-JP" altLang="en-US" sz="2000" spc="300" dirty="0" smtClean="0"/>
              <a:t>ヤア</a:t>
            </a:r>
            <a:r>
              <a:rPr lang="en-US" altLang="ja-JP" sz="2000" spc="300" dirty="0" smtClean="0"/>
              <a:t>)</a:t>
            </a:r>
            <a:r>
              <a:rPr lang="en-US" altLang="ja-JP" spc="300" dirty="0" smtClean="0">
                <a:solidFill>
                  <a:srgbClr val="FF33CC"/>
                </a:solidFill>
              </a:rPr>
              <a:t>綉</a:t>
            </a:r>
            <a:r>
              <a:rPr lang="en-US" altLang="ja-JP" sz="2000" spc="300" dirty="0" smtClean="0"/>
              <a:t>(</a:t>
            </a:r>
            <a:r>
              <a:rPr lang="ja-JP" altLang="en-US" sz="2000" spc="300" dirty="0" smtClean="0"/>
              <a:t>スイウ</a:t>
            </a:r>
            <a:r>
              <a:rPr lang="en-US" altLang="ja-JP" sz="2000" spc="300" dirty="0" smtClean="0"/>
              <a:t>)</a:t>
            </a:r>
            <a:r>
              <a:rPr lang="en-US" altLang="ja-JP" spc="300" dirty="0" smtClean="0">
                <a:solidFill>
                  <a:srgbClr val="FF33CC"/>
                </a:solidFill>
              </a:rPr>
              <a:t>花</a:t>
            </a:r>
            <a:r>
              <a:rPr lang="en-US" altLang="ja-JP" sz="2000" spc="300" dirty="0" smtClean="0"/>
              <a:t>(</a:t>
            </a:r>
            <a:r>
              <a:rPr lang="ja-JP" altLang="en-US" sz="2000" spc="300" dirty="0" smtClean="0"/>
              <a:t>フワ</a:t>
            </a:r>
            <a:r>
              <a:rPr lang="en-US" altLang="ja-JP" sz="2000" spc="300" dirty="0" smtClean="0"/>
              <a:t>)</a:t>
            </a:r>
            <a:r>
              <a:rPr lang="en-US" altLang="ja-JP" spc="300" dirty="0" smtClean="0">
                <a:solidFill>
                  <a:srgbClr val="FF33CC"/>
                </a:solidFill>
              </a:rPr>
              <a:t>鞋</a:t>
            </a:r>
            <a:r>
              <a:rPr lang="en-US" altLang="ja-JP" sz="2000" spc="300" dirty="0" smtClean="0"/>
              <a:t>(</a:t>
            </a:r>
            <a:r>
              <a:rPr lang="ja-JP" altLang="en-US" sz="2000" spc="300" dirty="0" smtClean="0"/>
              <a:t>ヤイ</a:t>
            </a:r>
            <a:r>
              <a:rPr lang="en-US" altLang="ja-JP" sz="2000" spc="300" dirty="0" smtClean="0"/>
              <a:t>)</a:t>
            </a:r>
            <a:r>
              <a:rPr lang="en-US" altLang="ja-JP" spc="300" dirty="0" smtClean="0">
                <a:solidFill>
                  <a:srgbClr val="FF33CC"/>
                </a:solidFill>
              </a:rPr>
              <a:t>呀</a:t>
            </a:r>
            <a:r>
              <a:rPr lang="en-US" altLang="ja-JP" sz="2000" spc="300" dirty="0" smtClean="0"/>
              <a:t>(</a:t>
            </a:r>
            <a:r>
              <a:rPr lang="ja-JP" altLang="en-US" sz="2000" spc="300" dirty="0" smtClean="0"/>
              <a:t>ヤア</a:t>
            </a:r>
            <a:r>
              <a:rPr lang="en-US" altLang="ja-JP" sz="2000" spc="300" dirty="0" smtClean="0"/>
              <a:t>) </a:t>
            </a:r>
            <a:r>
              <a:rPr lang="ja-JP" altLang="en-US" spc="300" dirty="0" smtClean="0"/>
              <a:t>」というくだりについて</a:t>
            </a:r>
            <a:endParaRPr lang="en-US" altLang="ja-JP" spc="300" dirty="0" smtClean="0"/>
          </a:p>
          <a:p>
            <a:pPr>
              <a:buFont typeface="Wingdings 3" pitchFamily="18" charset="2"/>
              <a:buNone/>
            </a:pPr>
            <a:endParaRPr lang="en-US" altLang="ja-JP" dirty="0" smtClean="0"/>
          </a:p>
          <a:p>
            <a:r>
              <a:rPr lang="en-US" altLang="ja-JP" spc="300" dirty="0" smtClean="0"/>
              <a:t>〔</a:t>
            </a:r>
            <a:r>
              <a:rPr lang="ja-JP" altLang="en-US" spc="300" dirty="0" smtClean="0"/>
              <a:t>字訓</a:t>
            </a:r>
            <a:r>
              <a:rPr lang="en-US" altLang="ja-JP" spc="300" dirty="0" smtClean="0"/>
              <a:t>〕</a:t>
            </a:r>
            <a:r>
              <a:rPr lang="ja-JP" altLang="ja-JP" spc="300" dirty="0" smtClean="0">
                <a:solidFill>
                  <a:srgbClr val="FF33CC"/>
                </a:solidFill>
              </a:rPr>
              <a:t>姐</a:t>
            </a:r>
            <a:r>
              <a:rPr lang="ja-JP" altLang="ja-JP" spc="300" dirty="0" smtClean="0"/>
              <a:t>ハ女子ナリ</a:t>
            </a:r>
            <a:r>
              <a:rPr lang="ja-JP" altLang="en-US" spc="300" dirty="0" smtClean="0"/>
              <a:t>。</a:t>
            </a:r>
            <a:r>
              <a:rPr lang="ja-JP" altLang="ja-JP" spc="300" dirty="0" smtClean="0">
                <a:solidFill>
                  <a:srgbClr val="FF33CC"/>
                </a:solidFill>
              </a:rPr>
              <a:t>綉</a:t>
            </a:r>
            <a:r>
              <a:rPr lang="ja-JP" altLang="ja-JP" spc="300" dirty="0" smtClean="0"/>
              <a:t>ハ繍</a:t>
            </a:r>
            <a:r>
              <a:rPr lang="ja-JP" altLang="en-US" sz="2000" spc="300" dirty="0" smtClean="0"/>
              <a:t>（シウ）</a:t>
            </a:r>
            <a:r>
              <a:rPr lang="ja-JP" altLang="ja-JP" spc="300" dirty="0" smtClean="0"/>
              <a:t>ノ字ト同字ニシテ、</a:t>
            </a:r>
            <a:r>
              <a:rPr lang="en-US" altLang="ja-JP" spc="300" dirty="0" smtClean="0"/>
              <a:t>布</a:t>
            </a:r>
            <a:r>
              <a:rPr lang="en-US" altLang="ja-JP" sz="2000" spc="300" dirty="0" smtClean="0"/>
              <a:t>(</a:t>
            </a:r>
            <a:r>
              <a:rPr lang="ja-JP" altLang="en-US" sz="2000" spc="300" dirty="0" smtClean="0"/>
              <a:t>フ</a:t>
            </a:r>
            <a:r>
              <a:rPr lang="en-US" altLang="ja-JP" sz="2000" spc="300" dirty="0" smtClean="0"/>
              <a:t>)</a:t>
            </a:r>
            <a:r>
              <a:rPr lang="en-US" altLang="ja-JP" spc="300" dirty="0" smtClean="0"/>
              <a:t>帛</a:t>
            </a:r>
            <a:r>
              <a:rPr lang="en-US" altLang="ja-JP" sz="2000" spc="300" dirty="0" smtClean="0"/>
              <a:t>(</a:t>
            </a:r>
            <a:r>
              <a:rPr lang="ja-JP" altLang="en-US" sz="2000" spc="300" dirty="0" smtClean="0"/>
              <a:t>ハク</a:t>
            </a:r>
            <a:r>
              <a:rPr lang="en-US" altLang="ja-JP" sz="2000" spc="300" dirty="0" smtClean="0"/>
              <a:t>)</a:t>
            </a:r>
            <a:r>
              <a:rPr lang="ja-JP" altLang="ja-JP" spc="300" dirty="0" smtClean="0"/>
              <a:t>ノ上ヲ絲ヲ以テ、花ナドヲ</a:t>
            </a:r>
            <a:r>
              <a:rPr lang="en-US" altLang="ja-JP" spc="300" dirty="0" smtClean="0"/>
              <a:t>縫</a:t>
            </a:r>
            <a:r>
              <a:rPr lang="en-US" altLang="ja-JP" sz="2000" spc="300" dirty="0" smtClean="0"/>
              <a:t>(</a:t>
            </a:r>
            <a:r>
              <a:rPr lang="ja-JP" altLang="en-US" sz="2000" spc="300" dirty="0" smtClean="0"/>
              <a:t>ヌ</a:t>
            </a:r>
            <a:r>
              <a:rPr lang="en-US" altLang="ja-JP" sz="2000" spc="300" dirty="0" smtClean="0"/>
              <a:t>)</a:t>
            </a:r>
            <a:r>
              <a:rPr lang="ja-JP" altLang="ja-JP" spc="300" dirty="0" smtClean="0"/>
              <a:t>ヒ、美麗ニスルナリ。俗ニ之ヲ縫</a:t>
            </a:r>
            <a:r>
              <a:rPr lang="ja-JP" altLang="en-US" sz="2000" spc="300" dirty="0" smtClean="0"/>
              <a:t>（ヌヒ）</a:t>
            </a:r>
            <a:r>
              <a:rPr lang="ja-JP" altLang="ja-JP" spc="300" dirty="0" smtClean="0"/>
              <a:t>取</a:t>
            </a:r>
            <a:r>
              <a:rPr lang="ja-JP" altLang="en-US" sz="2000" spc="300" dirty="0" smtClean="0"/>
              <a:t>（トリ）</a:t>
            </a:r>
            <a:r>
              <a:rPr lang="ja-JP" altLang="ja-JP" spc="300" dirty="0" smtClean="0"/>
              <a:t>ト云フモノナリ。</a:t>
            </a:r>
            <a:r>
              <a:rPr lang="ja-JP" altLang="ja-JP" spc="300" dirty="0" smtClean="0">
                <a:solidFill>
                  <a:srgbClr val="FF33CC"/>
                </a:solidFill>
              </a:rPr>
              <a:t>綉呀綉</a:t>
            </a:r>
            <a:r>
              <a:rPr lang="ja-JP" altLang="ja-JP" spc="300" dirty="0" smtClean="0"/>
              <a:t>ト二字有ルハ、歌ナル故辭ヲ重ネテ言フマデニテ、別ニ意義無シ。歌ノ辭ニハ、我邦ノ謡曲ニモ、</a:t>
            </a:r>
            <a:r>
              <a:rPr lang="en-US" altLang="ja-JP" spc="300" dirty="0" smtClean="0"/>
              <a:t>重</a:t>
            </a:r>
            <a:r>
              <a:rPr lang="en-US" altLang="ja-JP" sz="2000" spc="300" dirty="0" smtClean="0"/>
              <a:t>(</a:t>
            </a:r>
            <a:r>
              <a:rPr lang="ja-JP" altLang="en-US" sz="2000" spc="300" dirty="0" smtClean="0"/>
              <a:t>カサネ</a:t>
            </a:r>
            <a:r>
              <a:rPr lang="en-US" altLang="ja-JP" sz="2000" spc="300" dirty="0" smtClean="0"/>
              <a:t>)</a:t>
            </a:r>
            <a:r>
              <a:rPr lang="en-US" altLang="ja-JP" spc="300" dirty="0" smtClean="0"/>
              <a:t>辭</a:t>
            </a:r>
            <a:r>
              <a:rPr lang="en-US" altLang="ja-JP" sz="2000" spc="300" dirty="0" smtClean="0"/>
              <a:t>(</a:t>
            </a:r>
            <a:r>
              <a:rPr lang="ja-JP" altLang="en-US" sz="2000" spc="300" dirty="0" smtClean="0"/>
              <a:t>コトバ</a:t>
            </a:r>
            <a:r>
              <a:rPr lang="en-US" altLang="ja-JP" sz="2000" spc="300" dirty="0" smtClean="0"/>
              <a:t>)</a:t>
            </a:r>
            <a:r>
              <a:rPr lang="en-US" altLang="ja-JP" spc="300" dirty="0" smtClean="0"/>
              <a:t>幾</a:t>
            </a:r>
            <a:r>
              <a:rPr lang="en-US" altLang="ja-JP" sz="2000" spc="300" dirty="0" smtClean="0"/>
              <a:t>(</a:t>
            </a:r>
            <a:r>
              <a:rPr lang="ja-JP" altLang="en-US" sz="2000" spc="300" dirty="0" smtClean="0"/>
              <a:t>イク</a:t>
            </a:r>
            <a:r>
              <a:rPr lang="en-US" altLang="ja-JP" sz="2000" spc="300" dirty="0" smtClean="0"/>
              <a:t>)</a:t>
            </a:r>
            <a:r>
              <a:rPr lang="en-US" altLang="ja-JP" spc="300" dirty="0" smtClean="0"/>
              <a:t>多</a:t>
            </a:r>
            <a:r>
              <a:rPr lang="en-US" altLang="ja-JP" sz="2000" spc="300" dirty="0" smtClean="0"/>
              <a:t>(</a:t>
            </a:r>
            <a:r>
              <a:rPr lang="ja-JP" altLang="en-US" sz="2000" spc="300" dirty="0" smtClean="0"/>
              <a:t>バク</a:t>
            </a:r>
            <a:r>
              <a:rPr lang="en-US" altLang="ja-JP" sz="2000" spc="300" dirty="0" smtClean="0"/>
              <a:t>)</a:t>
            </a:r>
            <a:r>
              <a:rPr lang="ja-JP" altLang="ja-JP" spc="300" dirty="0" smtClean="0"/>
              <a:t>モ有リテ、同シコトナリ。</a:t>
            </a:r>
            <a:r>
              <a:rPr lang="ja-JP" altLang="ja-JP" spc="300" dirty="0" smtClean="0">
                <a:solidFill>
                  <a:srgbClr val="FF33CC"/>
                </a:solidFill>
              </a:rPr>
              <a:t>呀</a:t>
            </a:r>
            <a:r>
              <a:rPr lang="ja-JP" altLang="ja-JP" spc="300" dirty="0" smtClean="0"/>
              <a:t>ハ歌ノ餘音ヲ永ク引ク聲、ヤアト自然ノ音ナリ。</a:t>
            </a:r>
            <a:endParaRPr lang="en-US" altLang="ja-JP" spc="300" dirty="0" smtClean="0"/>
          </a:p>
        </p:txBody>
      </p:sp>
    </p:spTree>
    <p:extLst>
      <p:ext uri="{BB962C8B-B14F-4D97-AF65-F5344CB8AC3E}">
        <p14:creationId xmlns:p14="http://schemas.microsoft.com/office/powerpoint/2010/main" val="2300925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 calcmode="lin" valueType="num">
                                      <p:cBhvr additive="base">
                                        <p:cTn id="7"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sz="3600" dirty="0" smtClean="0">
                <a:solidFill>
                  <a:srgbClr val="FF9900"/>
                </a:solidFill>
                <a:effectLst>
                  <a:outerShdw blurRad="38100" dist="38100" dir="2700000" algn="tl">
                    <a:srgbClr val="000000">
                      <a:alpha val="43137"/>
                    </a:srgbClr>
                  </a:outerShdw>
                </a:effectLst>
                <a:latin typeface="ＭＳ Ｐゴシック" pitchFamily="50" charset="-128"/>
                <a:ea typeface="ＭＳ Ｐゴシック" pitchFamily="50" charset="-128"/>
              </a:rPr>
              <a:t>参考文献</a:t>
            </a:r>
            <a:endParaRPr lang="ja-JP" altLang="en-US" sz="3600" dirty="0">
              <a:solidFill>
                <a:srgbClr val="FF9900"/>
              </a:solidFill>
              <a:effectLst>
                <a:outerShdw blurRad="38100" dist="38100" dir="2700000" algn="tl">
                  <a:srgbClr val="000000">
                    <a:alpha val="43137"/>
                  </a:srgbClr>
                </a:outerShdw>
              </a:effectLst>
            </a:endParaRPr>
          </a:p>
        </p:txBody>
      </p:sp>
      <p:sp>
        <p:nvSpPr>
          <p:cNvPr id="27651" name="コンテンツ プレースホルダ 2"/>
          <p:cNvSpPr>
            <a:spLocks noGrp="1"/>
          </p:cNvSpPr>
          <p:nvPr>
            <p:ph sz="quarter" idx="13"/>
          </p:nvPr>
        </p:nvSpPr>
        <p:spPr>
          <a:xfrm>
            <a:off x="323528" y="1916832"/>
            <a:ext cx="8218488" cy="4536504"/>
          </a:xfrm>
        </p:spPr>
        <p:txBody>
          <a:bodyPr/>
          <a:lstStyle/>
          <a:p>
            <a:endParaRPr lang="en-US" altLang="ja-JP" dirty="0" smtClean="0"/>
          </a:p>
          <a:p>
            <a:r>
              <a:rPr lang="en-US" altLang="ja-JP" dirty="0" smtClean="0"/>
              <a:t>『</a:t>
            </a:r>
            <a:r>
              <a:rPr lang="ja-JP" altLang="en-US" dirty="0" smtClean="0"/>
              <a:t>江戸文人と明清楽</a:t>
            </a:r>
            <a:r>
              <a:rPr lang="en-US" altLang="ja-JP" dirty="0" smtClean="0"/>
              <a:t>』</a:t>
            </a:r>
            <a:r>
              <a:rPr lang="ja-JP" altLang="en-US" dirty="0" smtClean="0"/>
              <a:t>（汲古書院、２０１０年）</a:t>
            </a:r>
            <a:endParaRPr lang="en-US" altLang="ja-JP" dirty="0" smtClean="0"/>
          </a:p>
          <a:p>
            <a:pPr>
              <a:buFont typeface="Wingdings 3" pitchFamily="18" charset="2"/>
              <a:buNone/>
            </a:pPr>
            <a:r>
              <a:rPr lang="ja-JP" altLang="en-US" dirty="0" smtClean="0"/>
              <a:t> 　附録二</a:t>
            </a:r>
            <a:r>
              <a:rPr lang="ja-JP" altLang="en-US" dirty="0" smtClean="0">
                <a:solidFill>
                  <a:srgbClr val="0000FF"/>
                </a:solidFill>
              </a:rPr>
              <a:t>「九州大学濱文庫の明清楽資料について」</a:t>
            </a:r>
            <a:endParaRPr lang="en-US" altLang="ja-JP" dirty="0" smtClean="0">
              <a:solidFill>
                <a:srgbClr val="0000FF"/>
              </a:solidFill>
            </a:endParaRPr>
          </a:p>
          <a:p>
            <a:pPr>
              <a:buFont typeface="Wingdings 3" pitchFamily="18" charset="2"/>
              <a:buNone/>
            </a:pPr>
            <a:endParaRPr lang="en-US" altLang="ja-JP" dirty="0" smtClean="0"/>
          </a:p>
          <a:p>
            <a:r>
              <a:rPr lang="en-US" altLang="ja-JP" dirty="0" smtClean="0"/>
              <a:t>『</a:t>
            </a:r>
            <a:r>
              <a:rPr lang="ja-JP" altLang="en-US" dirty="0" smtClean="0"/>
              <a:t>中国文学論集</a:t>
            </a:r>
            <a:r>
              <a:rPr lang="en-US" altLang="ja-JP" dirty="0" smtClean="0"/>
              <a:t>』</a:t>
            </a:r>
            <a:r>
              <a:rPr lang="ja-JP" altLang="en-US" dirty="0" smtClean="0"/>
              <a:t>第三十七号（九州大学中国文学会、２００８年１２月）所収</a:t>
            </a:r>
            <a:r>
              <a:rPr lang="ja-JP" altLang="en-US" dirty="0" smtClean="0">
                <a:solidFill>
                  <a:srgbClr val="0000FF"/>
                </a:solidFill>
              </a:rPr>
              <a:t>「九州大学濱文庫の明清楽資料について」 </a:t>
            </a:r>
            <a:endParaRPr lang="en-US" altLang="ja-JP" dirty="0" smtClean="0">
              <a:solidFill>
                <a:srgbClr val="0000FF"/>
              </a:solidFill>
            </a:endParaRPr>
          </a:p>
          <a:p>
            <a:endParaRPr lang="en-US" altLang="ja-JP" dirty="0" smtClean="0">
              <a:solidFill>
                <a:srgbClr val="0000FF"/>
              </a:solidFill>
            </a:endParaRPr>
          </a:p>
          <a:p>
            <a:r>
              <a:rPr lang="ja-JP" altLang="en-US" dirty="0" smtClean="0"/>
              <a:t>中里見敬・中尾友香梨</a:t>
            </a:r>
            <a:r>
              <a:rPr lang="en-US" altLang="ja-JP" dirty="0" smtClean="0">
                <a:solidFill>
                  <a:srgbClr val="0000FF"/>
                </a:solidFill>
              </a:rPr>
              <a:t>『</a:t>
            </a:r>
            <a:r>
              <a:rPr lang="ja-JP" altLang="en-US" dirty="0" smtClean="0">
                <a:solidFill>
                  <a:srgbClr val="0000FF"/>
                </a:solidFill>
              </a:rPr>
              <a:t>濱一衛と京劇展：濱文庫の中国演劇コレクション</a:t>
            </a:r>
            <a:r>
              <a:rPr lang="en-US" altLang="ja-JP" dirty="0" smtClean="0">
                <a:solidFill>
                  <a:srgbClr val="0000FF"/>
                </a:solidFill>
              </a:rPr>
              <a:t>』</a:t>
            </a:r>
            <a:r>
              <a:rPr lang="ja-JP" altLang="en-US" dirty="0" smtClean="0"/>
              <a:t>（九州大学附属図書館、２００９年）、</a:t>
            </a:r>
            <a:r>
              <a:rPr lang="en-US" altLang="ja-JP" dirty="0" smtClean="0">
                <a:latin typeface="+mj-ea"/>
                <a:ea typeface="+mj-ea"/>
              </a:rPr>
              <a:t>17</a:t>
            </a:r>
            <a:r>
              <a:rPr lang="ja-JP" altLang="en-US" dirty="0" smtClean="0">
                <a:latin typeface="+mj-ea"/>
                <a:ea typeface="+mj-ea"/>
              </a:rPr>
              <a:t>～</a:t>
            </a:r>
            <a:r>
              <a:rPr lang="en-US" altLang="ja-JP" dirty="0" smtClean="0">
                <a:latin typeface="+mj-ea"/>
                <a:ea typeface="+mj-ea"/>
              </a:rPr>
              <a:t>21</a:t>
            </a:r>
            <a:r>
              <a:rPr lang="ja-JP" altLang="en-US" dirty="0" smtClean="0"/>
              <a:t>頁。</a:t>
            </a:r>
            <a:endParaRPr lang="en-US" altLang="ja-JP" dirty="0" smtClean="0"/>
          </a:p>
          <a:p>
            <a:pPr>
              <a:buFont typeface="Wingdings 3" pitchFamily="18" charset="2"/>
              <a:buNone/>
            </a:pPr>
            <a:endParaRPr lang="en-US" altLang="ja-JP" dirty="0" smtClean="0">
              <a:solidFill>
                <a:srgbClr val="0000FF"/>
              </a:solidFill>
            </a:endParaRPr>
          </a:p>
        </p:txBody>
      </p:sp>
    </p:spTree>
    <p:extLst>
      <p:ext uri="{BB962C8B-B14F-4D97-AF65-F5344CB8AC3E}">
        <p14:creationId xmlns:p14="http://schemas.microsoft.com/office/powerpoint/2010/main" val="1979714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コンテンツ プレースホルダ 2"/>
          <p:cNvSpPr>
            <a:spLocks noGrp="1"/>
          </p:cNvSpPr>
          <p:nvPr>
            <p:ph idx="1"/>
          </p:nvPr>
        </p:nvSpPr>
        <p:spPr>
          <a:xfrm>
            <a:off x="357188" y="428625"/>
            <a:ext cx="8429625" cy="6024711"/>
          </a:xfrm>
        </p:spPr>
        <p:txBody>
          <a:bodyPr>
            <a:normAutofit/>
          </a:bodyPr>
          <a:lstStyle/>
          <a:p>
            <a:pPr algn="ctr" eaLnBrk="1" hangingPunct="1">
              <a:buFont typeface="Arial" charset="0"/>
              <a:buNone/>
              <a:defRPr/>
            </a:pPr>
            <a:r>
              <a:rPr lang="ja-JP" altLang="en-US" sz="4400" dirty="0" smtClean="0">
                <a:solidFill>
                  <a:schemeClr val="bg1"/>
                </a:solidFill>
                <a:latin typeface="+mj-ea"/>
                <a:ea typeface="+mj-ea"/>
              </a:rPr>
              <a:t>濱文庫目録</a:t>
            </a:r>
            <a:endParaRPr lang="en-US" altLang="zh-CN" sz="4400" dirty="0" smtClean="0">
              <a:solidFill>
                <a:schemeClr val="bg1"/>
              </a:solidFill>
              <a:latin typeface="+mj-ea"/>
              <a:ea typeface="+mj-ea"/>
            </a:endParaRPr>
          </a:p>
          <a:p>
            <a:pPr eaLnBrk="1" hangingPunct="1">
              <a:buFont typeface="Arial" charset="0"/>
              <a:buNone/>
              <a:defRPr/>
            </a:pPr>
            <a:endParaRPr lang="en-US" altLang="zh-CN" dirty="0" smtClean="0">
              <a:latin typeface="ＭＳ Ｐゴシック" pitchFamily="50" charset="-128"/>
              <a:ea typeface="ＭＳ Ｐゴシック" pitchFamily="50" charset="-128"/>
            </a:endParaRPr>
          </a:p>
          <a:p>
            <a:pPr eaLnBrk="1" hangingPunct="1">
              <a:buFont typeface="Arial" charset="0"/>
              <a:buNone/>
              <a:defRPr/>
            </a:pPr>
            <a:r>
              <a:rPr lang="en-US" altLang="ja-JP" sz="3600" dirty="0">
                <a:latin typeface="HGP明朝E" pitchFamily="18" charset="-128"/>
                <a:ea typeface="HGP明朝E" pitchFamily="18" charset="-128"/>
              </a:rPr>
              <a:t>『</a:t>
            </a:r>
            <a:r>
              <a:rPr lang="ja-JP" altLang="en-US" sz="3600" dirty="0" smtClean="0">
                <a:latin typeface="HGP明朝E" pitchFamily="18" charset="-128"/>
                <a:ea typeface="HGP明朝E" pitchFamily="18" charset="-128"/>
              </a:rPr>
              <a:t>濱文庫</a:t>
            </a:r>
            <a:r>
              <a:rPr lang="zh-CN" altLang="en-US" sz="3600" dirty="0" smtClean="0">
                <a:latin typeface="HGP明朝E" pitchFamily="18" charset="-128"/>
                <a:ea typeface="HGP明朝E" pitchFamily="18" charset="-128"/>
              </a:rPr>
              <a:t>（中国</a:t>
            </a:r>
            <a:r>
              <a:rPr lang="ja-JP" altLang="en-US" sz="3600" dirty="0" smtClean="0">
                <a:latin typeface="HGP明朝E" pitchFamily="18" charset="-128"/>
                <a:ea typeface="HGP明朝E" pitchFamily="18" charset="-128"/>
              </a:rPr>
              <a:t>戯劇関係資料</a:t>
            </a:r>
            <a:r>
              <a:rPr lang="zh-CN" altLang="en-US" sz="3600" dirty="0" smtClean="0">
                <a:latin typeface="HGP明朝E" pitchFamily="18" charset="-128"/>
                <a:ea typeface="HGP明朝E" pitchFamily="18" charset="-128"/>
              </a:rPr>
              <a:t>）</a:t>
            </a:r>
            <a:r>
              <a:rPr lang="ja-JP" altLang="en-US" sz="3600" dirty="0" smtClean="0">
                <a:latin typeface="HGP明朝E" pitchFamily="18" charset="-128"/>
                <a:ea typeface="HGP明朝E" pitchFamily="18" charset="-128"/>
              </a:rPr>
              <a:t>目録</a:t>
            </a:r>
            <a:r>
              <a:rPr lang="en-US" altLang="ja-JP" sz="3600" dirty="0" smtClean="0">
                <a:latin typeface="HGP明朝E" pitchFamily="18" charset="-128"/>
                <a:ea typeface="HGP明朝E" pitchFamily="18" charset="-128"/>
              </a:rPr>
              <a:t>』</a:t>
            </a:r>
          </a:p>
          <a:p>
            <a:pPr eaLnBrk="1" hangingPunct="1">
              <a:buFont typeface="Arial" charset="0"/>
              <a:buNone/>
              <a:defRPr/>
            </a:pPr>
            <a:r>
              <a:rPr lang="ja-JP" altLang="en-US" sz="3600" dirty="0">
                <a:latin typeface="HGP明朝E" pitchFamily="18" charset="-128"/>
                <a:ea typeface="HGP明朝E" pitchFamily="18" charset="-128"/>
              </a:rPr>
              <a:t>　</a:t>
            </a:r>
            <a:r>
              <a:rPr lang="zh-CN" altLang="en-US" sz="3600" dirty="0" smtClean="0">
                <a:latin typeface="HGP明朝E" pitchFamily="18" charset="-128"/>
                <a:ea typeface="HGP明朝E" pitchFamily="18" charset="-128"/>
              </a:rPr>
              <a:t>第二</a:t>
            </a:r>
            <a:r>
              <a:rPr lang="ja-JP" altLang="en-US" sz="3600" dirty="0" smtClean="0">
                <a:latin typeface="HGP明朝E" pitchFamily="18" charset="-128"/>
                <a:ea typeface="HGP明朝E" pitchFamily="18" charset="-128"/>
              </a:rPr>
              <a:t>刷</a:t>
            </a:r>
            <a:r>
              <a:rPr lang="zh-CN" altLang="en-US" sz="3600" dirty="0" smtClean="0">
                <a:latin typeface="HGP明朝E" pitchFamily="18" charset="-128"/>
                <a:ea typeface="HGP明朝E" pitchFamily="18" charset="-128"/>
              </a:rPr>
              <a:t>（</a:t>
            </a:r>
            <a:r>
              <a:rPr lang="ja-JP" altLang="en-US" sz="3600" dirty="0" smtClean="0">
                <a:latin typeface="HGP明朝E" pitchFamily="18" charset="-128"/>
                <a:ea typeface="HGP明朝E" pitchFamily="18" charset="-128"/>
              </a:rPr>
              <a:t>福岡</a:t>
            </a:r>
            <a:r>
              <a:rPr lang="zh-CN" altLang="en-US" sz="3600" dirty="0" smtClean="0">
                <a:latin typeface="HGP明朝E" pitchFamily="18" charset="-128"/>
                <a:ea typeface="HGP明朝E" pitchFamily="18" charset="-128"/>
              </a:rPr>
              <a:t>：九州大学附属</a:t>
            </a:r>
            <a:r>
              <a:rPr lang="ja-JP" altLang="en-US" sz="3600" dirty="0" smtClean="0">
                <a:latin typeface="HGP明朝E" pitchFamily="18" charset="-128"/>
                <a:ea typeface="HGP明朝E" pitchFamily="18" charset="-128"/>
              </a:rPr>
              <a:t>図書館教養</a:t>
            </a:r>
            <a:r>
              <a:rPr lang="zh-CN" altLang="en-US" sz="3600" dirty="0" smtClean="0">
                <a:latin typeface="HGP明朝E" pitchFamily="18" charset="-128"/>
                <a:ea typeface="HGP明朝E" pitchFamily="18" charset="-128"/>
              </a:rPr>
              <a:t>部</a:t>
            </a:r>
            <a:r>
              <a:rPr lang="ja-JP" altLang="en-US" sz="3600" dirty="0" smtClean="0">
                <a:latin typeface="HGP明朝E" pitchFamily="18" charset="-128"/>
                <a:ea typeface="HGP明朝E" pitchFamily="18" charset="-128"/>
              </a:rPr>
              <a:t>分館</a:t>
            </a:r>
            <a:r>
              <a:rPr lang="zh-CN" altLang="en-US" sz="3600" dirty="0" smtClean="0">
                <a:latin typeface="HGP明朝E" pitchFamily="18" charset="-128"/>
                <a:ea typeface="HGP明朝E" pitchFamily="18" charset="-128"/>
              </a:rPr>
              <a:t>，</a:t>
            </a:r>
            <a:r>
              <a:rPr lang="en-US" altLang="zh-CN" sz="3600" dirty="0" smtClean="0">
                <a:latin typeface="HGP明朝E" pitchFamily="18" charset="-128"/>
                <a:ea typeface="HGP明朝E" pitchFamily="18" charset="-128"/>
              </a:rPr>
              <a:t>1988</a:t>
            </a:r>
            <a:r>
              <a:rPr lang="zh-CN" altLang="en-US" sz="3600" dirty="0" smtClean="0">
                <a:latin typeface="HGP明朝E" pitchFamily="18" charset="-128"/>
                <a:ea typeface="HGP明朝E" pitchFamily="18" charset="-128"/>
              </a:rPr>
              <a:t>）</a:t>
            </a:r>
            <a:endParaRPr lang="en-US" altLang="zh-CN" sz="3600" dirty="0" smtClean="0">
              <a:latin typeface="HGP明朝E" pitchFamily="18" charset="-128"/>
              <a:ea typeface="HGP明朝E" pitchFamily="18" charset="-128"/>
            </a:endParaRPr>
          </a:p>
          <a:p>
            <a:pPr eaLnBrk="1" hangingPunct="1">
              <a:buFont typeface="Arial" charset="0"/>
              <a:buNone/>
              <a:defRPr/>
            </a:pPr>
            <a:endParaRPr lang="en-US" altLang="zh-CN" sz="3600" dirty="0" smtClean="0">
              <a:latin typeface="SimHei" pitchFamily="49" charset="-122"/>
              <a:ea typeface="SimHei" pitchFamily="49" charset="-122"/>
            </a:endParaRPr>
          </a:p>
          <a:p>
            <a:pPr eaLnBrk="1" hangingPunct="1">
              <a:buFont typeface="Arial" charset="0"/>
              <a:buNone/>
              <a:defRPr/>
            </a:pPr>
            <a:r>
              <a:rPr lang="zh-CN" altLang="en-US" sz="3600" dirty="0" smtClean="0">
                <a:latin typeface="SimHei" pitchFamily="49" charset="-122"/>
                <a:ea typeface="SimHei" pitchFamily="49" charset="-122"/>
              </a:rPr>
              <a:t>共</a:t>
            </a:r>
            <a:r>
              <a:rPr lang="en-US" altLang="zh-CN" sz="3600" dirty="0" smtClean="0">
                <a:latin typeface="SimHei" pitchFamily="49" charset="-122"/>
                <a:ea typeface="SimHei" pitchFamily="49" charset="-122"/>
              </a:rPr>
              <a:t>939</a:t>
            </a:r>
            <a:r>
              <a:rPr lang="ja-JP" altLang="en-US" sz="3600" dirty="0" smtClean="0">
                <a:latin typeface="SimHei" pitchFamily="49" charset="-122"/>
                <a:ea typeface="SimHei" pitchFamily="49" charset="-122"/>
              </a:rPr>
              <a:t>種</a:t>
            </a:r>
            <a:r>
              <a:rPr lang="zh-CN" altLang="en-US" sz="3600" dirty="0" smtClean="0">
                <a:latin typeface="SimHei" pitchFamily="49" charset="-122"/>
                <a:ea typeface="SimHei" pitchFamily="49" charset="-122"/>
              </a:rPr>
              <a:t>，</a:t>
            </a:r>
            <a:r>
              <a:rPr lang="ja-JP" altLang="en-US" sz="3600" dirty="0" smtClean="0">
                <a:latin typeface="SimHei" pitchFamily="49" charset="-122"/>
                <a:ea typeface="SimHei" pitchFamily="49" charset="-122"/>
              </a:rPr>
              <a:t>約</a:t>
            </a:r>
            <a:r>
              <a:rPr lang="en-US" altLang="zh-CN" sz="3600" dirty="0" smtClean="0">
                <a:latin typeface="SimHei" pitchFamily="49" charset="-122"/>
                <a:ea typeface="SimHei" pitchFamily="49" charset="-122"/>
              </a:rPr>
              <a:t>2500</a:t>
            </a:r>
            <a:r>
              <a:rPr lang="ja-JP" altLang="en-US" sz="3600" dirty="0" smtClean="0">
                <a:latin typeface="SimHei" pitchFamily="49" charset="-122"/>
                <a:ea typeface="SimHei" pitchFamily="49" charset="-122"/>
              </a:rPr>
              <a:t>冊</a:t>
            </a:r>
            <a:endParaRPr lang="en-US" altLang="ja-JP" sz="3600" dirty="0" smtClean="0">
              <a:latin typeface="SimHei" pitchFamily="49" charset="-122"/>
              <a:ea typeface="SimHei" pitchFamily="49" charset="-122"/>
            </a:endParaRPr>
          </a:p>
          <a:p>
            <a:pPr eaLnBrk="1" hangingPunct="1">
              <a:buFont typeface="Arial" charset="0"/>
              <a:buNone/>
              <a:defRPr/>
            </a:pPr>
            <a:r>
              <a:rPr lang="en-US" altLang="zh-CN" sz="3600" dirty="0" smtClean="0">
                <a:latin typeface="Wingdings" pitchFamily="2" charset="2"/>
                <a:ea typeface="SimHei" pitchFamily="49" charset="-122"/>
              </a:rPr>
              <a:t>ü</a:t>
            </a:r>
            <a:r>
              <a:rPr lang="zh-CN" altLang="en-US" sz="3600" dirty="0" smtClean="0">
                <a:latin typeface="SimHei" pitchFamily="49" charset="-122"/>
                <a:ea typeface="SimHei" pitchFamily="49" charset="-122"/>
              </a:rPr>
              <a:t>古籍 </a:t>
            </a:r>
            <a:r>
              <a:rPr lang="en-US" altLang="zh-CN" sz="3600" dirty="0" smtClean="0">
                <a:latin typeface="SimHei" pitchFamily="49" charset="-122"/>
                <a:ea typeface="SimHei" pitchFamily="49" charset="-122"/>
              </a:rPr>
              <a:t>226</a:t>
            </a:r>
            <a:r>
              <a:rPr lang="ja-JP" altLang="en-US" sz="3600" dirty="0" smtClean="0">
                <a:latin typeface="SimHei" pitchFamily="49" charset="-122"/>
                <a:ea typeface="SimHei" pitchFamily="49" charset="-122"/>
              </a:rPr>
              <a:t>種</a:t>
            </a:r>
            <a:r>
              <a:rPr lang="zh-CN" altLang="en-US" sz="3600" dirty="0" smtClean="0">
                <a:latin typeface="SimHei" pitchFamily="49" charset="-122"/>
                <a:ea typeface="SimHei" pitchFamily="49" charset="-122"/>
              </a:rPr>
              <a:t> </a:t>
            </a:r>
            <a:r>
              <a:rPr lang="en-US" altLang="zh-CN" sz="3600" dirty="0" smtClean="0">
                <a:latin typeface="Wingdings" pitchFamily="2" charset="2"/>
                <a:ea typeface="SimHei" pitchFamily="49" charset="-122"/>
              </a:rPr>
              <a:t>ü</a:t>
            </a:r>
            <a:r>
              <a:rPr lang="zh-CN" altLang="en-US" sz="3600" dirty="0" smtClean="0">
                <a:latin typeface="SimHei" pitchFamily="49" charset="-122"/>
                <a:ea typeface="SimHei" pitchFamily="49" charset="-122"/>
              </a:rPr>
              <a:t>新学 </a:t>
            </a:r>
            <a:r>
              <a:rPr lang="en-US" altLang="zh-CN" sz="3600" dirty="0" smtClean="0">
                <a:latin typeface="SimHei" pitchFamily="49" charset="-122"/>
                <a:ea typeface="SimHei" pitchFamily="49" charset="-122"/>
              </a:rPr>
              <a:t>508</a:t>
            </a:r>
            <a:r>
              <a:rPr lang="ja-JP" altLang="en-US" sz="3600" dirty="0" smtClean="0">
                <a:latin typeface="SimHei" pitchFamily="49" charset="-122"/>
                <a:ea typeface="SimHei" pitchFamily="49" charset="-122"/>
              </a:rPr>
              <a:t>種</a:t>
            </a:r>
            <a:r>
              <a:rPr lang="zh-CN" altLang="en-US" sz="3600" dirty="0" smtClean="0">
                <a:latin typeface="SimHei" pitchFamily="49" charset="-122"/>
                <a:ea typeface="SimHei" pitchFamily="49" charset="-122"/>
              </a:rPr>
              <a:t> </a:t>
            </a:r>
            <a:r>
              <a:rPr lang="en-US" altLang="zh-CN" sz="3600" dirty="0" smtClean="0">
                <a:latin typeface="Wingdings" pitchFamily="2" charset="2"/>
                <a:ea typeface="SimHei" pitchFamily="49" charset="-122"/>
              </a:rPr>
              <a:t>ü</a:t>
            </a:r>
            <a:r>
              <a:rPr lang="ja-JP" altLang="en-US" sz="3600" dirty="0" smtClean="0">
                <a:latin typeface="Wingdings" pitchFamily="2" charset="2"/>
                <a:ea typeface="SimHei" pitchFamily="49" charset="-122"/>
              </a:rPr>
              <a:t>雑誌</a:t>
            </a:r>
            <a:r>
              <a:rPr lang="zh-CN" altLang="en-US" sz="3600" dirty="0" smtClean="0">
                <a:latin typeface="SimHei" pitchFamily="49" charset="-122"/>
                <a:ea typeface="SimHei" pitchFamily="49" charset="-122"/>
              </a:rPr>
              <a:t> </a:t>
            </a:r>
            <a:r>
              <a:rPr lang="en-US" altLang="zh-CN" sz="3600" dirty="0" smtClean="0">
                <a:latin typeface="SimHei" pitchFamily="49" charset="-122"/>
                <a:ea typeface="SimHei" pitchFamily="49" charset="-122"/>
              </a:rPr>
              <a:t>45</a:t>
            </a:r>
            <a:r>
              <a:rPr lang="ja-JP" altLang="en-US" sz="3600" dirty="0" smtClean="0">
                <a:latin typeface="SimHei" pitchFamily="49" charset="-122"/>
                <a:ea typeface="SimHei" pitchFamily="49" charset="-122"/>
              </a:rPr>
              <a:t>種</a:t>
            </a:r>
            <a:endParaRPr lang="en-US" altLang="zh-CN" sz="3600" dirty="0" smtClean="0">
              <a:latin typeface="SimHei" pitchFamily="49" charset="-122"/>
              <a:ea typeface="SimHei" pitchFamily="49" charset="-122"/>
            </a:endParaRPr>
          </a:p>
          <a:p>
            <a:pPr eaLnBrk="1" hangingPunct="1">
              <a:buFont typeface="Arial" charset="0"/>
              <a:buNone/>
              <a:defRPr/>
            </a:pPr>
            <a:r>
              <a:rPr lang="en-US" altLang="zh-CN" sz="3600" dirty="0" smtClean="0">
                <a:latin typeface="Wingdings" pitchFamily="2" charset="2"/>
                <a:ea typeface="SimHei" pitchFamily="49" charset="-122"/>
              </a:rPr>
              <a:t>ü</a:t>
            </a:r>
            <a:r>
              <a:rPr lang="zh-CN" altLang="en-US" sz="3600" dirty="0" smtClean="0">
                <a:latin typeface="SimHei" pitchFamily="49" charset="-122"/>
                <a:ea typeface="SimHei" pitchFamily="49" charset="-122"/>
              </a:rPr>
              <a:t>日文</a:t>
            </a:r>
            <a:r>
              <a:rPr lang="ja-JP" altLang="en-US" sz="3600" dirty="0" smtClean="0">
                <a:latin typeface="SimHei" pitchFamily="49" charset="-122"/>
                <a:ea typeface="SimHei" pitchFamily="49" charset="-122"/>
              </a:rPr>
              <a:t>書</a:t>
            </a:r>
            <a:r>
              <a:rPr lang="zh-CN" altLang="en-US" sz="3600" dirty="0" smtClean="0">
                <a:latin typeface="SimHei" pitchFamily="49" charset="-122"/>
                <a:ea typeface="SimHei" pitchFamily="49" charset="-122"/>
              </a:rPr>
              <a:t> </a:t>
            </a:r>
            <a:r>
              <a:rPr lang="en-US" altLang="zh-CN" sz="3600" dirty="0" smtClean="0">
                <a:latin typeface="SimHei" pitchFamily="49" charset="-122"/>
                <a:ea typeface="SimHei" pitchFamily="49" charset="-122"/>
              </a:rPr>
              <a:t>78</a:t>
            </a:r>
            <a:r>
              <a:rPr lang="ja-JP" altLang="en-US" sz="3600" dirty="0" smtClean="0">
                <a:latin typeface="SimHei" pitchFamily="49" charset="-122"/>
                <a:ea typeface="SimHei" pitchFamily="49" charset="-122"/>
              </a:rPr>
              <a:t>種</a:t>
            </a:r>
            <a:r>
              <a:rPr lang="en-US" altLang="zh-CN" sz="3600" dirty="0" smtClean="0">
                <a:latin typeface="Wingdings" pitchFamily="2" charset="2"/>
                <a:ea typeface="SimHei" pitchFamily="49" charset="-122"/>
              </a:rPr>
              <a:t> ü</a:t>
            </a:r>
            <a:r>
              <a:rPr lang="ja-JP" altLang="en-US" sz="3600" dirty="0" smtClean="0">
                <a:latin typeface="Wingdings" pitchFamily="2" charset="2"/>
                <a:ea typeface="SimHei" pitchFamily="49" charset="-122"/>
              </a:rPr>
              <a:t>補遺</a:t>
            </a:r>
            <a:r>
              <a:rPr lang="zh-CN" altLang="en-US" sz="3600" dirty="0" smtClean="0">
                <a:latin typeface="SimHei" pitchFamily="49" charset="-122"/>
                <a:ea typeface="SimHei" pitchFamily="49" charset="-122"/>
              </a:rPr>
              <a:t> </a:t>
            </a:r>
            <a:r>
              <a:rPr lang="en-US" altLang="zh-CN" sz="3600" dirty="0" smtClean="0">
                <a:latin typeface="SimHei" pitchFamily="49" charset="-122"/>
                <a:ea typeface="SimHei" pitchFamily="49" charset="-122"/>
              </a:rPr>
              <a:t>82</a:t>
            </a:r>
            <a:r>
              <a:rPr lang="ja-JP" altLang="en-US" sz="3600" dirty="0" smtClean="0">
                <a:latin typeface="SimHei" pitchFamily="49" charset="-122"/>
                <a:ea typeface="SimHei" pitchFamily="49" charset="-122"/>
              </a:rPr>
              <a:t>種</a:t>
            </a:r>
          </a:p>
        </p:txBody>
      </p:sp>
    </p:spTree>
    <p:extLst>
      <p:ext uri="{BB962C8B-B14F-4D97-AF65-F5344CB8AC3E}">
        <p14:creationId xmlns:p14="http://schemas.microsoft.com/office/powerpoint/2010/main" val="38359326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箱崎キャンパス03.JPG"/>
          <p:cNvPicPr>
            <a:picLocks noGrp="1"/>
          </p:cNvPicPr>
          <p:nvPr>
            <p:ph idx="1"/>
          </p:nvPr>
        </p:nvPicPr>
        <p:blipFill>
          <a:blip r:embed="rId2" cstate="print"/>
          <a:stretch>
            <a:fillRect/>
          </a:stretch>
        </p:blipFill>
        <p:spPr>
          <a:xfrm>
            <a:off x="1403648" y="2276872"/>
            <a:ext cx="6552728" cy="4392488"/>
          </a:xfrm>
          <a:prstGeom prst="rect">
            <a:avLst/>
          </a:prstGeom>
        </p:spPr>
      </p:pic>
      <p:sp>
        <p:nvSpPr>
          <p:cNvPr id="2" name="タイトル 1"/>
          <p:cNvSpPr>
            <a:spLocks noGrp="1"/>
          </p:cNvSpPr>
          <p:nvPr>
            <p:ph type="title"/>
          </p:nvPr>
        </p:nvSpPr>
        <p:spPr>
          <a:xfrm>
            <a:off x="467544" y="332656"/>
            <a:ext cx="8229600" cy="1872208"/>
          </a:xfrm>
        </p:spPr>
        <p:txBody>
          <a:bodyPr>
            <a:normAutofit fontScale="90000"/>
          </a:bodyPr>
          <a:lstStyle/>
          <a:p>
            <a:pPr lvl="0">
              <a:spcAft>
                <a:spcPts val="0"/>
              </a:spcAft>
            </a:pPr>
            <a:r>
              <a:rPr lang="ja-JP" altLang="ja-JP" sz="3100" b="1" kern="100" dirty="0">
                <a:latin typeface="Century"/>
                <a:ea typeface="HG明朝E"/>
                <a:cs typeface="Times New Roman"/>
              </a:rPr>
              <a:t>濱文庫</a:t>
            </a:r>
            <a:r>
              <a:rPr lang="ja-JP" altLang="ja-JP" sz="3100" b="1" kern="100" dirty="0" smtClean="0">
                <a:latin typeface="Century"/>
                <a:ea typeface="HG明朝E"/>
                <a:cs typeface="Times New Roman"/>
              </a:rPr>
              <a:t>展示会</a:t>
            </a:r>
            <a:r>
              <a:rPr lang="en-US" altLang="ja-JP" sz="3100" kern="100" dirty="0" smtClean="0">
                <a:latin typeface="Century"/>
                <a:ea typeface="HG明朝E"/>
                <a:cs typeface="Times New Roman"/>
              </a:rPr>
              <a:t/>
            </a:r>
            <a:br>
              <a:rPr lang="en-US" altLang="ja-JP" sz="3100" kern="100" dirty="0" smtClean="0">
                <a:latin typeface="Century"/>
                <a:ea typeface="HG明朝E"/>
                <a:cs typeface="Times New Roman"/>
              </a:rPr>
            </a:br>
            <a:r>
              <a:rPr lang="ja-JP" altLang="ja-JP" sz="2400" kern="100" dirty="0" smtClean="0">
                <a:latin typeface="Century"/>
                <a:ea typeface="HG明朝E"/>
                <a:cs typeface="Times New Roman"/>
              </a:rPr>
              <a:t>中央</a:t>
            </a:r>
            <a:r>
              <a:rPr lang="ja-JP" altLang="ja-JP" sz="2400" kern="100" dirty="0">
                <a:latin typeface="Century"/>
                <a:ea typeface="HG明朝E"/>
                <a:cs typeface="Times New Roman"/>
              </a:rPr>
              <a:t>図書館 展示会場</a:t>
            </a:r>
            <a:r>
              <a:rPr lang="ja-JP" altLang="ja-JP" sz="1800" kern="100" dirty="0">
                <a:latin typeface="Century"/>
                <a:ea typeface="HG明朝E"/>
                <a:cs typeface="Times New Roman"/>
              </a:rPr>
              <a:t>（学会会場から東へ徒歩</a:t>
            </a:r>
            <a:r>
              <a:rPr lang="en-US" altLang="ja-JP" sz="1800" kern="100" dirty="0">
                <a:latin typeface="Century"/>
                <a:ea typeface="HG明朝E"/>
                <a:cs typeface="Times New Roman"/>
              </a:rPr>
              <a:t>7</a:t>
            </a:r>
            <a:r>
              <a:rPr lang="ja-JP" altLang="ja-JP" sz="1800" kern="100" dirty="0">
                <a:latin typeface="Century"/>
                <a:ea typeface="HG明朝E"/>
                <a:cs typeface="Times New Roman"/>
              </a:rPr>
              <a:t>～</a:t>
            </a:r>
            <a:r>
              <a:rPr lang="en-US" altLang="ja-JP" sz="1800" kern="100" dirty="0">
                <a:latin typeface="Century"/>
                <a:ea typeface="HG明朝E"/>
                <a:cs typeface="Times New Roman"/>
              </a:rPr>
              <a:t>8</a:t>
            </a:r>
            <a:r>
              <a:rPr lang="ja-JP" altLang="ja-JP" sz="1800" kern="100" dirty="0" smtClean="0">
                <a:latin typeface="Century"/>
                <a:ea typeface="HG明朝E"/>
                <a:cs typeface="Times New Roman"/>
              </a:rPr>
              <a:t>分）</a:t>
            </a:r>
            <a:r>
              <a:rPr lang="ja-JP" altLang="ja-JP" sz="1800" kern="100" dirty="0">
                <a:latin typeface="Century"/>
                <a:ea typeface="ＭＳ 明朝"/>
                <a:cs typeface="Times New Roman"/>
              </a:rPr>
              <a:t/>
            </a:r>
            <a:br>
              <a:rPr lang="ja-JP" altLang="ja-JP" sz="1800" kern="100" dirty="0">
                <a:latin typeface="Century"/>
                <a:ea typeface="ＭＳ 明朝"/>
                <a:cs typeface="Times New Roman"/>
              </a:rPr>
            </a:br>
            <a:r>
              <a:rPr lang="en-US" altLang="ja-JP" sz="2200" kern="100" dirty="0">
                <a:latin typeface="HG明朝E"/>
                <a:ea typeface="ＭＳ 明朝"/>
                <a:cs typeface="Times New Roman"/>
              </a:rPr>
              <a:t>10</a:t>
            </a:r>
            <a:r>
              <a:rPr lang="zh-TW" altLang="ja-JP" sz="2200" kern="100" dirty="0">
                <a:latin typeface="Century"/>
                <a:ea typeface="HG明朝E"/>
                <a:cs typeface="Times New Roman"/>
              </a:rPr>
              <a:t>月</a:t>
            </a:r>
            <a:r>
              <a:rPr lang="en-US" altLang="ja-JP" sz="2200" kern="100" dirty="0">
                <a:latin typeface="HG明朝E"/>
                <a:ea typeface="ＭＳ 明朝"/>
                <a:cs typeface="Times New Roman"/>
              </a:rPr>
              <a:t>8</a:t>
            </a:r>
            <a:r>
              <a:rPr lang="zh-TW" altLang="ja-JP" sz="2200" kern="100" dirty="0">
                <a:latin typeface="Century"/>
                <a:ea typeface="HG明朝E"/>
                <a:cs typeface="Times New Roman"/>
              </a:rPr>
              <a:t>日（土）　</a:t>
            </a:r>
            <a:r>
              <a:rPr lang="en-US" altLang="ja-JP" sz="2200" kern="100" dirty="0">
                <a:latin typeface="HG明朝E"/>
                <a:ea typeface="ＭＳ 明朝"/>
                <a:cs typeface="Times New Roman"/>
              </a:rPr>
              <a:t>10:00</a:t>
            </a:r>
            <a:r>
              <a:rPr lang="zh-TW" altLang="ja-JP" sz="2200" kern="100" dirty="0">
                <a:latin typeface="Century"/>
                <a:ea typeface="HG明朝E"/>
                <a:cs typeface="Times New Roman"/>
              </a:rPr>
              <a:t>～</a:t>
            </a:r>
            <a:r>
              <a:rPr lang="en-US" altLang="ja-JP" sz="2200" kern="100" dirty="0">
                <a:latin typeface="HG明朝E"/>
                <a:ea typeface="ＭＳ 明朝"/>
                <a:cs typeface="Times New Roman"/>
              </a:rPr>
              <a:t>17:00</a:t>
            </a:r>
            <a:r>
              <a:rPr lang="ja-JP" altLang="ja-JP" sz="2200" kern="100" dirty="0">
                <a:latin typeface="Century"/>
                <a:ea typeface="ＭＳ 明朝"/>
                <a:cs typeface="Times New Roman"/>
              </a:rPr>
              <a:t/>
            </a:r>
            <a:br>
              <a:rPr lang="ja-JP" altLang="ja-JP" sz="2200" kern="100" dirty="0">
                <a:latin typeface="Century"/>
                <a:ea typeface="ＭＳ 明朝"/>
                <a:cs typeface="Times New Roman"/>
              </a:rPr>
            </a:br>
            <a:r>
              <a:rPr lang="en-US" altLang="ja-JP" sz="2200" kern="100" dirty="0">
                <a:latin typeface="HG明朝E"/>
                <a:ea typeface="ＭＳ 明朝"/>
                <a:cs typeface="Times New Roman"/>
              </a:rPr>
              <a:t>10</a:t>
            </a:r>
            <a:r>
              <a:rPr lang="ja-JP" altLang="ja-JP" sz="2200" kern="100" dirty="0">
                <a:latin typeface="Century"/>
                <a:ea typeface="HG明朝E"/>
                <a:cs typeface="Times New Roman"/>
              </a:rPr>
              <a:t>月</a:t>
            </a:r>
            <a:r>
              <a:rPr lang="en-US" altLang="ja-JP" sz="2200" kern="100" dirty="0">
                <a:latin typeface="Century"/>
                <a:ea typeface="HG明朝E"/>
                <a:cs typeface="Times New Roman"/>
              </a:rPr>
              <a:t>9</a:t>
            </a:r>
            <a:r>
              <a:rPr lang="ja-JP" altLang="ja-JP" sz="2200" kern="100" dirty="0">
                <a:latin typeface="Century"/>
                <a:ea typeface="HG明朝E"/>
                <a:cs typeface="Times New Roman"/>
              </a:rPr>
              <a:t>日（日）　</a:t>
            </a:r>
            <a:r>
              <a:rPr lang="en-US" altLang="ja-JP" sz="2200" kern="100" dirty="0">
                <a:latin typeface="HG明朝E"/>
                <a:ea typeface="ＭＳ 明朝"/>
                <a:cs typeface="Times New Roman"/>
              </a:rPr>
              <a:t>10:00</a:t>
            </a:r>
            <a:r>
              <a:rPr lang="zh-TW" altLang="ja-JP" sz="2200" kern="100" dirty="0">
                <a:latin typeface="Century"/>
                <a:ea typeface="HG明朝E"/>
                <a:cs typeface="Times New Roman"/>
              </a:rPr>
              <a:t>～</a:t>
            </a:r>
            <a:r>
              <a:rPr lang="en-US" altLang="ja-JP" sz="2200" kern="100" dirty="0" smtClean="0">
                <a:latin typeface="HG明朝E"/>
                <a:ea typeface="ＭＳ 明朝"/>
                <a:cs typeface="Times New Roman"/>
              </a:rPr>
              <a:t>17:00</a:t>
            </a:r>
            <a:br>
              <a:rPr lang="en-US" altLang="ja-JP" sz="2200" kern="100" dirty="0" smtClean="0">
                <a:latin typeface="HG明朝E"/>
                <a:ea typeface="ＭＳ 明朝"/>
                <a:cs typeface="Times New Roman"/>
              </a:rPr>
            </a:br>
            <a:r>
              <a:rPr lang="ja-JP" altLang="en-US" sz="1800" b="1" kern="100" dirty="0" smtClean="0">
                <a:solidFill>
                  <a:schemeClr val="tx1"/>
                </a:solidFill>
                <a:latin typeface="HG明朝E" pitchFamily="17" charset="-128"/>
                <a:ea typeface="HG明朝E" pitchFamily="17" charset="-128"/>
                <a:cs typeface="Times New Roman"/>
              </a:rPr>
              <a:t>懇親会場へは「九大北門」からバスに乗り、３つ目の「箱崎浜」下車が便利です。</a:t>
            </a:r>
            <a:r>
              <a:rPr lang="ja-JP" altLang="ja-JP" sz="1800" b="1" kern="100" dirty="0">
                <a:latin typeface="HG明朝E" pitchFamily="17" charset="-128"/>
                <a:ea typeface="HG明朝E" pitchFamily="17" charset="-128"/>
                <a:cs typeface="Times New Roman"/>
              </a:rPr>
              <a:t/>
            </a:r>
            <a:br>
              <a:rPr lang="ja-JP" altLang="ja-JP" sz="1800" b="1" kern="100" dirty="0">
                <a:latin typeface="HG明朝E" pitchFamily="17" charset="-128"/>
                <a:ea typeface="HG明朝E" pitchFamily="17" charset="-128"/>
                <a:cs typeface="Times New Roman"/>
              </a:rPr>
            </a:br>
            <a:endParaRPr kumimoji="1" lang="ja-JP" altLang="en-US" sz="1800" b="1" dirty="0">
              <a:latin typeface="HG明朝E" pitchFamily="17" charset="-128"/>
              <a:ea typeface="HG明朝E" pitchFamily="17" charset="-128"/>
            </a:endParaRPr>
          </a:p>
        </p:txBody>
      </p:sp>
    </p:spTree>
    <p:extLst>
      <p:ext uri="{BB962C8B-B14F-4D97-AF65-F5344CB8AC3E}">
        <p14:creationId xmlns:p14="http://schemas.microsoft.com/office/powerpoint/2010/main" val="3803778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コンテンツ プレースホルダ 2"/>
          <p:cNvSpPr>
            <a:spLocks noGrp="1"/>
          </p:cNvSpPr>
          <p:nvPr>
            <p:ph idx="1"/>
          </p:nvPr>
        </p:nvSpPr>
        <p:spPr>
          <a:xfrm>
            <a:off x="251520" y="428625"/>
            <a:ext cx="8640959" cy="5929313"/>
          </a:xfrm>
        </p:spPr>
        <p:txBody>
          <a:bodyPr>
            <a:normAutofit fontScale="92500"/>
          </a:bodyPr>
          <a:lstStyle/>
          <a:p>
            <a:pPr algn="ctr" eaLnBrk="1" hangingPunct="1">
              <a:buFont typeface="Arial" charset="0"/>
              <a:buNone/>
            </a:pPr>
            <a:r>
              <a:rPr lang="ja-JP" altLang="en-US" sz="4800" dirty="0" smtClean="0">
                <a:solidFill>
                  <a:schemeClr val="bg1"/>
                </a:solidFill>
                <a:latin typeface="+mj-ea"/>
                <a:ea typeface="+mj-ea"/>
              </a:rPr>
              <a:t>濱文庫の特徴（１）</a:t>
            </a:r>
            <a:endParaRPr lang="en-US" altLang="zh-CN" sz="4800" dirty="0" smtClean="0">
              <a:solidFill>
                <a:schemeClr val="bg1"/>
              </a:solidFill>
              <a:latin typeface="+mj-ea"/>
              <a:ea typeface="+mj-ea"/>
            </a:endParaRPr>
          </a:p>
          <a:p>
            <a:pPr marL="0" indent="0" eaLnBrk="1" hangingPunct="1">
              <a:buNone/>
            </a:pPr>
            <a:r>
              <a:rPr lang="ja-JP" altLang="en-US" sz="3600" dirty="0">
                <a:latin typeface="ＭＳ Ｐゴシック" pitchFamily="50" charset="-128"/>
                <a:ea typeface="ＭＳ Ｐゴシック" pitchFamily="50" charset="-128"/>
              </a:rPr>
              <a:t>　</a:t>
            </a:r>
            <a:r>
              <a:rPr lang="ja-JP" altLang="en-US" sz="3600" dirty="0" smtClean="0">
                <a:latin typeface="ＭＳ Ｐゴシック" pitchFamily="50" charset="-128"/>
                <a:ea typeface="ＭＳ Ｐゴシック" pitchFamily="50" charset="-128"/>
              </a:rPr>
              <a:t>　　　　　　　　　　　　　　　　　　　　　</a:t>
            </a:r>
            <a:endParaRPr lang="en-US" altLang="ja-JP" sz="3600" dirty="0" smtClean="0">
              <a:latin typeface="ＭＳ Ｐゴシック" pitchFamily="50" charset="-128"/>
              <a:ea typeface="ＭＳ Ｐゴシック" pitchFamily="50" charset="-128"/>
            </a:endParaRPr>
          </a:p>
          <a:p>
            <a:r>
              <a:rPr lang="ja-JP" altLang="en-US" sz="3600" dirty="0" smtClean="0">
                <a:latin typeface="HGP明朝E" pitchFamily="18" charset="-128"/>
                <a:ea typeface="HGP明朝E" pitchFamily="18" charset="-128"/>
              </a:rPr>
              <a:t>戯</a:t>
            </a:r>
            <a:r>
              <a:rPr lang="ja-JP" altLang="en-US" sz="3600" dirty="0">
                <a:latin typeface="HGP明朝E" pitchFamily="18" charset="-128"/>
                <a:ea typeface="HGP明朝E" pitchFamily="18" charset="-128"/>
              </a:rPr>
              <a:t>単：　</a:t>
            </a:r>
            <a:r>
              <a:rPr lang="en-US" altLang="ja-JP" sz="3600" dirty="0">
                <a:latin typeface="HGP明朝E" pitchFamily="18" charset="-128"/>
                <a:ea typeface="HGP明朝E" pitchFamily="18" charset="-128"/>
              </a:rPr>
              <a:t>1930</a:t>
            </a:r>
            <a:r>
              <a:rPr lang="ja-JP" altLang="en-US" sz="3600" dirty="0">
                <a:latin typeface="HGP明朝E" pitchFamily="18" charset="-128"/>
                <a:ea typeface="HGP明朝E" pitchFamily="18" charset="-128"/>
              </a:rPr>
              <a:t>年代北平を中心とする戯</a:t>
            </a:r>
            <a:r>
              <a:rPr lang="ja-JP" altLang="en-US" sz="3600" dirty="0" smtClean="0">
                <a:latin typeface="HGP明朝E" pitchFamily="18" charset="-128"/>
                <a:ea typeface="HGP明朝E" pitchFamily="18" charset="-128"/>
              </a:rPr>
              <a:t>単</a:t>
            </a:r>
            <a:r>
              <a:rPr lang="en-US" altLang="ja-JP" sz="3600" dirty="0">
                <a:latin typeface="HGP明朝E" pitchFamily="18" charset="-128"/>
                <a:ea typeface="HGP明朝E" pitchFamily="18" charset="-128"/>
              </a:rPr>
              <a:t>186</a:t>
            </a:r>
            <a:r>
              <a:rPr lang="ja-JP" altLang="en-US" sz="3600" dirty="0">
                <a:latin typeface="HGP明朝E" pitchFamily="18" charset="-128"/>
                <a:ea typeface="HGP明朝E" pitchFamily="18" charset="-128"/>
              </a:rPr>
              <a:t>枚</a:t>
            </a:r>
          </a:p>
          <a:p>
            <a:r>
              <a:rPr lang="ja-JP" altLang="en-US" sz="3600" dirty="0">
                <a:latin typeface="HGP明朝E" pitchFamily="18" charset="-128"/>
                <a:ea typeface="HGP明朝E" pitchFamily="18" charset="-128"/>
              </a:rPr>
              <a:t>レコード</a:t>
            </a:r>
            <a:r>
              <a:rPr lang="zh-CN" altLang="en-US" sz="3600" dirty="0">
                <a:latin typeface="HGP明朝E" pitchFamily="18" charset="-128"/>
                <a:ea typeface="HGP明朝E" pitchFamily="18" charset="-128"/>
              </a:rPr>
              <a:t>：</a:t>
            </a:r>
            <a:r>
              <a:rPr lang="ja-JP" altLang="en-US" sz="3600" dirty="0">
                <a:latin typeface="HGP明朝E" pitchFamily="18" charset="-128"/>
                <a:ea typeface="HGP明朝E" pitchFamily="18" charset="-128"/>
              </a:rPr>
              <a:t>　</a:t>
            </a:r>
            <a:r>
              <a:rPr lang="zh-CN" altLang="en-US" sz="3600" dirty="0">
                <a:latin typeface="HGP明朝E" pitchFamily="18" charset="-128"/>
                <a:ea typeface="HGP明朝E" pitchFamily="18" charset="-128"/>
              </a:rPr>
              <a:t>解放</a:t>
            </a:r>
            <a:r>
              <a:rPr lang="ja-JP" altLang="en-US" sz="3600" dirty="0">
                <a:latin typeface="HGP明朝E" pitchFamily="18" charset="-128"/>
                <a:ea typeface="HGP明朝E" pitchFamily="18" charset="-128"/>
              </a:rPr>
              <a:t>前後の</a:t>
            </a:r>
            <a:r>
              <a:rPr lang="en-US" altLang="zh-CN" sz="3600" dirty="0">
                <a:latin typeface="HGP明朝E" pitchFamily="18" charset="-128"/>
                <a:ea typeface="HGP明朝E" pitchFamily="18" charset="-128"/>
              </a:rPr>
              <a:t>131</a:t>
            </a:r>
            <a:r>
              <a:rPr lang="ja-JP" altLang="en-US" sz="3600" dirty="0" smtClean="0">
                <a:latin typeface="HGP明朝E" pitchFamily="18" charset="-128"/>
                <a:ea typeface="HGP明朝E" pitchFamily="18" charset="-128"/>
              </a:rPr>
              <a:t>枚</a:t>
            </a:r>
            <a:endParaRPr lang="en-US" altLang="zh-CN" sz="3600" dirty="0" smtClean="0">
              <a:latin typeface="HGP明朝E" pitchFamily="18" charset="-128"/>
              <a:ea typeface="HGP明朝E" pitchFamily="18" charset="-128"/>
            </a:endParaRPr>
          </a:p>
          <a:p>
            <a:pPr eaLnBrk="1" hangingPunct="1"/>
            <a:r>
              <a:rPr lang="ja-JP" altLang="en-US" sz="3600" dirty="0" smtClean="0">
                <a:latin typeface="HGP明朝E" pitchFamily="18" charset="-128"/>
                <a:ea typeface="HGP明朝E" pitchFamily="18" charset="-128"/>
              </a:rPr>
              <a:t>新聞切り抜き</a:t>
            </a:r>
            <a:r>
              <a:rPr lang="zh-CN" altLang="en-US" sz="3600" dirty="0" smtClean="0">
                <a:latin typeface="HGP明朝E" pitchFamily="18" charset="-128"/>
                <a:ea typeface="HGP明朝E" pitchFamily="18" charset="-128"/>
              </a:rPr>
              <a:t>：</a:t>
            </a:r>
            <a:r>
              <a:rPr lang="ja-JP" altLang="en-US" sz="3600" dirty="0" smtClean="0">
                <a:latin typeface="HGP明朝E" pitchFamily="18" charset="-128"/>
                <a:ea typeface="HGP明朝E" pitchFamily="18" charset="-128"/>
              </a:rPr>
              <a:t>　</a:t>
            </a:r>
            <a:r>
              <a:rPr lang="en-US" altLang="zh-CN" sz="3600" dirty="0" smtClean="0">
                <a:latin typeface="HGP明朝E" pitchFamily="18" charset="-128"/>
                <a:ea typeface="HGP明朝E" pitchFamily="18" charset="-128"/>
              </a:rPr>
              <a:t>1934</a:t>
            </a:r>
            <a:r>
              <a:rPr lang="zh-CN" altLang="en-US" sz="3600" dirty="0" smtClean="0">
                <a:latin typeface="HGP明朝E" pitchFamily="18" charset="-128"/>
                <a:ea typeface="HGP明朝E" pitchFamily="18" charset="-128"/>
              </a:rPr>
              <a:t>年</a:t>
            </a:r>
            <a:r>
              <a:rPr lang="ja-JP" altLang="en-US" sz="3600" dirty="0" smtClean="0">
                <a:latin typeface="HGP明朝E" pitchFamily="18" charset="-128"/>
                <a:ea typeface="HGP明朝E" pitchFamily="18" charset="-128"/>
              </a:rPr>
              <a:t>～</a:t>
            </a:r>
            <a:r>
              <a:rPr lang="en-US" altLang="zh-CN" sz="3600" dirty="0" smtClean="0">
                <a:latin typeface="HGP明朝E" pitchFamily="18" charset="-128"/>
                <a:ea typeface="HGP明朝E" pitchFamily="18" charset="-128"/>
              </a:rPr>
              <a:t>1980</a:t>
            </a:r>
            <a:r>
              <a:rPr lang="zh-CN" altLang="en-US" sz="3600" dirty="0" smtClean="0">
                <a:latin typeface="HGP明朝E" pitchFamily="18" charset="-128"/>
                <a:ea typeface="HGP明朝E" pitchFamily="18" charset="-128"/>
              </a:rPr>
              <a:t>年</a:t>
            </a:r>
            <a:r>
              <a:rPr lang="ja-JP" altLang="en-US" sz="3600" dirty="0" smtClean="0">
                <a:latin typeface="HGP明朝E" pitchFamily="18" charset="-128"/>
                <a:ea typeface="HGP明朝E" pitchFamily="18" charset="-128"/>
              </a:rPr>
              <a:t>の中国</a:t>
            </a:r>
            <a:endParaRPr lang="en-US" altLang="ja-JP" sz="3600" dirty="0" smtClean="0">
              <a:latin typeface="HGP明朝E" pitchFamily="18" charset="-128"/>
              <a:ea typeface="HGP明朝E" pitchFamily="18" charset="-128"/>
            </a:endParaRPr>
          </a:p>
          <a:p>
            <a:pPr marL="0" indent="0" eaLnBrk="1" hangingPunct="1">
              <a:buNone/>
            </a:pPr>
            <a:r>
              <a:rPr lang="ja-JP" altLang="en-US" sz="3600" dirty="0">
                <a:latin typeface="HGP明朝E" pitchFamily="18" charset="-128"/>
                <a:ea typeface="HGP明朝E" pitchFamily="18" charset="-128"/>
              </a:rPr>
              <a:t>　</a:t>
            </a:r>
            <a:r>
              <a:rPr lang="ja-JP" altLang="en-US" sz="3600" dirty="0" smtClean="0">
                <a:latin typeface="HGP明朝E" pitchFamily="18" charset="-128"/>
                <a:ea typeface="HGP明朝E" pitchFamily="18" charset="-128"/>
              </a:rPr>
              <a:t>　　　　　　　　の新聞より演劇関連の記事</a:t>
            </a:r>
            <a:endParaRPr lang="en-US" altLang="zh-CN" sz="3600" dirty="0" smtClean="0">
              <a:latin typeface="HGP明朝E" pitchFamily="18" charset="-128"/>
              <a:ea typeface="HGP明朝E" pitchFamily="18" charset="-128"/>
            </a:endParaRPr>
          </a:p>
          <a:p>
            <a:pPr eaLnBrk="1" hangingPunct="1"/>
            <a:r>
              <a:rPr lang="ja-JP" altLang="en-US" sz="3600" dirty="0" smtClean="0">
                <a:latin typeface="HGP明朝E" pitchFamily="18" charset="-128"/>
                <a:ea typeface="HGP明朝E" pitchFamily="18" charset="-128"/>
              </a:rPr>
              <a:t>戯劇雑誌</a:t>
            </a:r>
            <a:r>
              <a:rPr lang="zh-CN" altLang="en-US" sz="3600" dirty="0" smtClean="0">
                <a:latin typeface="HGP明朝E" pitchFamily="18" charset="-128"/>
                <a:ea typeface="HGP明朝E" pitchFamily="18" charset="-128"/>
              </a:rPr>
              <a:t>：</a:t>
            </a:r>
            <a:r>
              <a:rPr lang="ja-JP" altLang="en-US" sz="3600" dirty="0" smtClean="0">
                <a:latin typeface="HGP明朝E" pitchFamily="18" charset="-128"/>
                <a:ea typeface="HGP明朝E" pitchFamily="18" charset="-128"/>
              </a:rPr>
              <a:t>　</a:t>
            </a:r>
            <a:r>
              <a:rPr lang="en-US" altLang="zh-CN" sz="3600" dirty="0" smtClean="0">
                <a:latin typeface="HGP明朝E" pitchFamily="18" charset="-128"/>
                <a:ea typeface="HGP明朝E" pitchFamily="18" charset="-128"/>
              </a:rPr>
              <a:t>1930</a:t>
            </a:r>
            <a:r>
              <a:rPr lang="ja-JP" altLang="en-US" sz="3600" dirty="0" smtClean="0">
                <a:latin typeface="HGP明朝E" pitchFamily="18" charset="-128"/>
                <a:ea typeface="HGP明朝E" pitchFamily="18" charset="-128"/>
              </a:rPr>
              <a:t>～</a:t>
            </a:r>
            <a:r>
              <a:rPr lang="en-US" altLang="zh-CN" sz="3600" dirty="0" smtClean="0">
                <a:latin typeface="HGP明朝E" pitchFamily="18" charset="-128"/>
                <a:ea typeface="HGP明朝E" pitchFamily="18" charset="-128"/>
              </a:rPr>
              <a:t>40</a:t>
            </a:r>
            <a:r>
              <a:rPr lang="zh-CN" altLang="en-US" sz="3600" dirty="0" smtClean="0">
                <a:latin typeface="HGP明朝E" pitchFamily="18" charset="-128"/>
                <a:ea typeface="HGP明朝E" pitchFamily="18" charset="-128"/>
              </a:rPr>
              <a:t>年代</a:t>
            </a:r>
            <a:r>
              <a:rPr lang="ja-JP" altLang="en-US" sz="3600" dirty="0" smtClean="0">
                <a:latin typeface="HGP明朝E" pitchFamily="18" charset="-128"/>
                <a:ea typeface="HGP明朝E" pitchFamily="18" charset="-128"/>
              </a:rPr>
              <a:t>の</a:t>
            </a:r>
            <a:r>
              <a:rPr lang="en-US" altLang="zh-CN" sz="3600" dirty="0" smtClean="0">
                <a:latin typeface="HGP明朝E" pitchFamily="18" charset="-128"/>
                <a:ea typeface="HGP明朝E" pitchFamily="18" charset="-128"/>
              </a:rPr>
              <a:t>45</a:t>
            </a:r>
            <a:r>
              <a:rPr lang="ja-JP" altLang="en-US" sz="3600" dirty="0" smtClean="0">
                <a:latin typeface="HGP明朝E" pitchFamily="18" charset="-128"/>
                <a:ea typeface="HGP明朝E" pitchFamily="18" charset="-128"/>
              </a:rPr>
              <a:t>種</a:t>
            </a:r>
            <a:endParaRPr lang="en-US" altLang="zh-CN" sz="3600" dirty="0" smtClean="0">
              <a:latin typeface="HGP明朝E" pitchFamily="18" charset="-128"/>
              <a:ea typeface="HGP明朝E" pitchFamily="18" charset="-128"/>
            </a:endParaRPr>
          </a:p>
          <a:p>
            <a:pPr eaLnBrk="1" hangingPunct="1"/>
            <a:r>
              <a:rPr lang="zh-CN" altLang="en-US" sz="3600" dirty="0" smtClean="0">
                <a:latin typeface="HGP明朝E" pitchFamily="18" charset="-128"/>
                <a:ea typeface="HGP明朝E" pitchFamily="18" charset="-128"/>
              </a:rPr>
              <a:t>唱本：</a:t>
            </a:r>
            <a:r>
              <a:rPr lang="ja-JP" altLang="en-US" sz="3600" dirty="0" smtClean="0">
                <a:latin typeface="HGP明朝E" pitchFamily="18" charset="-128"/>
                <a:ea typeface="HGP明朝E" pitchFamily="18" charset="-128"/>
              </a:rPr>
              <a:t>　光緒～</a:t>
            </a:r>
            <a:r>
              <a:rPr lang="zh-CN" altLang="en-US" sz="3600" dirty="0" smtClean="0">
                <a:latin typeface="HGP明朝E" pitchFamily="18" charset="-128"/>
                <a:ea typeface="HGP明朝E" pitchFamily="18" charset="-128"/>
              </a:rPr>
              <a:t>民国</a:t>
            </a:r>
            <a:r>
              <a:rPr lang="ja-JP" altLang="en-US" sz="3600" dirty="0" smtClean="0">
                <a:latin typeface="HGP明朝E" pitchFamily="18" charset="-128"/>
                <a:ea typeface="HGP明朝E" pitchFamily="18" charset="-128"/>
              </a:rPr>
              <a:t>時代の</a:t>
            </a:r>
            <a:r>
              <a:rPr lang="en-US" altLang="zh-CN" sz="3600" dirty="0" smtClean="0">
                <a:latin typeface="HGP明朝E" pitchFamily="18" charset="-128"/>
                <a:ea typeface="HGP明朝E" pitchFamily="18" charset="-128"/>
              </a:rPr>
              <a:t>1053</a:t>
            </a:r>
            <a:r>
              <a:rPr lang="zh-CN" altLang="en-US" sz="3600" dirty="0" smtClean="0">
                <a:latin typeface="HGP明朝E" pitchFamily="18" charset="-128"/>
                <a:ea typeface="HGP明朝E" pitchFamily="18" charset="-128"/>
              </a:rPr>
              <a:t>册</a:t>
            </a:r>
            <a:endParaRPr lang="en-US" altLang="zh-CN" sz="3600" dirty="0" smtClean="0">
              <a:latin typeface="HGP明朝E" pitchFamily="18" charset="-128"/>
              <a:ea typeface="HGP明朝E" pitchFamily="18" charset="-128"/>
            </a:endParaRPr>
          </a:p>
          <a:p>
            <a:pPr eaLnBrk="1" hangingPunct="1"/>
            <a:r>
              <a:rPr lang="zh-CN" altLang="en-US" sz="3600" dirty="0" smtClean="0">
                <a:latin typeface="HGP明朝E" pitchFamily="18" charset="-128"/>
                <a:ea typeface="HGP明朝E" pitchFamily="18" charset="-128"/>
              </a:rPr>
              <a:t>民国</a:t>
            </a:r>
            <a:r>
              <a:rPr lang="ja-JP" altLang="en-US" sz="3600" dirty="0" smtClean="0">
                <a:latin typeface="HGP明朝E" pitchFamily="18" charset="-128"/>
                <a:ea typeface="HGP明朝E" pitchFamily="18" charset="-128"/>
              </a:rPr>
              <a:t>時代の戯劇関係の書籍</a:t>
            </a:r>
            <a:endParaRPr lang="en-US" altLang="zh-CN" sz="3600" dirty="0" smtClean="0">
              <a:latin typeface="HGP明朝E" pitchFamily="18" charset="-128"/>
              <a:ea typeface="HGP明朝E" pitchFamily="18" charset="-128"/>
            </a:endParaRPr>
          </a:p>
          <a:p>
            <a:pPr eaLnBrk="1" hangingPunct="1"/>
            <a:endParaRPr lang="en-US" altLang="ja-JP" dirty="0" smtClean="0">
              <a:latin typeface="HGP明朝E" pitchFamily="18" charset="-128"/>
              <a:ea typeface="HGP明朝E" pitchFamily="18" charset="-128"/>
            </a:endParaRPr>
          </a:p>
        </p:txBody>
      </p:sp>
    </p:spTree>
    <p:extLst>
      <p:ext uri="{BB962C8B-B14F-4D97-AF65-F5344CB8AC3E}">
        <p14:creationId xmlns:p14="http://schemas.microsoft.com/office/powerpoint/2010/main" val="17063480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67544" y="1916832"/>
            <a:ext cx="8208911" cy="4392488"/>
          </a:xfrm>
        </p:spPr>
        <p:txBody>
          <a:bodyPr>
            <a:normAutofit/>
          </a:bodyPr>
          <a:lstStyle/>
          <a:p>
            <a:pPr marL="285750" indent="-285750">
              <a:buFont typeface="Arial" pitchFamily="34" charset="0"/>
              <a:buChar char="•"/>
            </a:pPr>
            <a:r>
              <a:rPr lang="en-US" altLang="ja-JP" sz="3600" dirty="0">
                <a:latin typeface="HGP明朝E" pitchFamily="18" charset="-128"/>
                <a:ea typeface="HGP明朝E" pitchFamily="18" charset="-128"/>
              </a:rPr>
              <a:t>1934</a:t>
            </a:r>
            <a:r>
              <a:rPr lang="ja-JP" altLang="en-US" sz="3600" dirty="0">
                <a:latin typeface="HGP明朝E" pitchFamily="18" charset="-128"/>
                <a:ea typeface="HGP明朝E" pitchFamily="18" charset="-128"/>
              </a:rPr>
              <a:t>～</a:t>
            </a:r>
            <a:r>
              <a:rPr lang="en-US" altLang="ja-JP" sz="3600" dirty="0">
                <a:latin typeface="HGP明朝E" pitchFamily="18" charset="-128"/>
                <a:ea typeface="HGP明朝E" pitchFamily="18" charset="-128"/>
              </a:rPr>
              <a:t>36</a:t>
            </a:r>
            <a:r>
              <a:rPr lang="ja-JP" altLang="en-US" sz="3600" dirty="0">
                <a:latin typeface="HGP明朝E" pitchFamily="18" charset="-128"/>
                <a:ea typeface="HGP明朝E" pitchFamily="18" charset="-128"/>
              </a:rPr>
              <a:t>年の北平留学中に収集可能なあらゆる演劇関係資料　→共時性</a:t>
            </a:r>
            <a:endParaRPr lang="en-US" altLang="ja-JP" sz="3600" dirty="0">
              <a:latin typeface="HGP明朝E" pitchFamily="18" charset="-128"/>
              <a:ea typeface="HGP明朝E" pitchFamily="18" charset="-128"/>
            </a:endParaRPr>
          </a:p>
          <a:p>
            <a:pPr marL="285750" indent="-285750">
              <a:buFont typeface="Arial" pitchFamily="34" charset="0"/>
              <a:buChar char="•"/>
            </a:pPr>
            <a:r>
              <a:rPr lang="ja-JP" altLang="en-US" sz="3600" dirty="0">
                <a:latin typeface="HGP明朝E" pitchFamily="18" charset="-128"/>
                <a:ea typeface="HGP明朝E" pitchFamily="18" charset="-128"/>
              </a:rPr>
              <a:t>濱先生の生涯をとおして集められた資料　→通時性</a:t>
            </a:r>
            <a:endParaRPr lang="en-US" altLang="ja-JP" sz="3600" dirty="0">
              <a:latin typeface="HGP明朝E" pitchFamily="18" charset="-128"/>
              <a:ea typeface="HGP明朝E" pitchFamily="18" charset="-128"/>
            </a:endParaRPr>
          </a:p>
          <a:p>
            <a:pPr marL="285750" indent="-285750">
              <a:buFont typeface="Arial" pitchFamily="34" charset="0"/>
              <a:buChar char="•"/>
            </a:pPr>
            <a:r>
              <a:rPr lang="ja-JP" altLang="en-US" sz="3600" dirty="0">
                <a:latin typeface="HGP明朝E" pitchFamily="18" charset="-128"/>
                <a:ea typeface="HGP明朝E" pitchFamily="18" charset="-128"/>
              </a:rPr>
              <a:t>書籍に限らず、戯単・唱本などエフェメラ</a:t>
            </a:r>
            <a:r>
              <a:rPr lang="ja-JP" altLang="en-US" sz="3600" dirty="0">
                <a:latin typeface="ＭＳ Ｐゴシック" pitchFamily="50" charset="-128"/>
                <a:ea typeface="ＭＳ Ｐゴシック" pitchFamily="50" charset="-128"/>
              </a:rPr>
              <a:t>（</a:t>
            </a:r>
            <a:r>
              <a:rPr lang="en-US" altLang="ja-JP" sz="3600" dirty="0">
                <a:latin typeface="ＭＳ Ｐゴシック" pitchFamily="50" charset="-128"/>
                <a:ea typeface="ＭＳ Ｐゴシック" pitchFamily="50" charset="-128"/>
              </a:rPr>
              <a:t>ephemera: </a:t>
            </a:r>
            <a:r>
              <a:rPr lang="ja-JP" altLang="en-US" sz="3600" dirty="0">
                <a:latin typeface="ＭＳ Ｐ明朝" pitchFamily="18" charset="-128"/>
                <a:ea typeface="ＭＳ Ｐ明朝" pitchFamily="18" charset="-128"/>
              </a:rPr>
              <a:t>本来保存されることのないその場限りの資料</a:t>
            </a:r>
            <a:r>
              <a:rPr lang="ja-JP" altLang="en-US" sz="3600" dirty="0">
                <a:latin typeface="ＭＳ Ｐゴシック" pitchFamily="50" charset="-128"/>
                <a:ea typeface="ＭＳ Ｐゴシック" pitchFamily="50" charset="-128"/>
              </a:rPr>
              <a:t>）</a:t>
            </a:r>
            <a:r>
              <a:rPr lang="ja-JP" altLang="en-US" sz="3600" dirty="0">
                <a:latin typeface="HGP明朝E" pitchFamily="18" charset="-128"/>
                <a:ea typeface="HGP明朝E" pitchFamily="18" charset="-128"/>
              </a:rPr>
              <a:t>を含む</a:t>
            </a:r>
          </a:p>
          <a:p>
            <a:endParaRPr kumimoji="1" lang="ja-JP" altLang="en-US" dirty="0"/>
          </a:p>
        </p:txBody>
      </p:sp>
      <p:sp>
        <p:nvSpPr>
          <p:cNvPr id="3" name="タイトル 2"/>
          <p:cNvSpPr>
            <a:spLocks noGrp="1"/>
          </p:cNvSpPr>
          <p:nvPr>
            <p:ph type="title"/>
          </p:nvPr>
        </p:nvSpPr>
        <p:spPr>
          <a:xfrm>
            <a:off x="467544" y="476672"/>
            <a:ext cx="8229600" cy="1296144"/>
          </a:xfrm>
        </p:spPr>
        <p:txBody>
          <a:bodyPr>
            <a:normAutofit fontScale="90000"/>
          </a:bodyPr>
          <a:lstStyle/>
          <a:p>
            <a:pPr marL="274320" lvl="0" indent="-274320">
              <a:spcBef>
                <a:spcPct val="20000"/>
              </a:spcBef>
            </a:pPr>
            <a:r>
              <a:rPr lang="ja-JP" altLang="en-US" sz="4900" dirty="0">
                <a:solidFill>
                  <a:schemeClr val="bg1"/>
                </a:solidFill>
                <a:latin typeface="+mj-ea"/>
                <a:cs typeface="+mn-cs"/>
              </a:rPr>
              <a:t>濱文庫の特徴</a:t>
            </a:r>
            <a:r>
              <a:rPr lang="ja-JP" altLang="en-US" sz="4900" dirty="0" smtClean="0">
                <a:solidFill>
                  <a:schemeClr val="bg1"/>
                </a:solidFill>
                <a:latin typeface="+mj-ea"/>
                <a:cs typeface="+mn-cs"/>
              </a:rPr>
              <a:t>（２）</a:t>
            </a:r>
            <a:r>
              <a:rPr lang="en-US" altLang="zh-CN" dirty="0">
                <a:solidFill>
                  <a:schemeClr val="bg1"/>
                </a:solidFill>
                <a:latin typeface="+mj-ea"/>
                <a:cs typeface="+mn-cs"/>
              </a:rPr>
              <a:t/>
            </a:r>
            <a:br>
              <a:rPr lang="en-US" altLang="zh-CN" dirty="0">
                <a:solidFill>
                  <a:schemeClr val="bg1"/>
                </a:solidFill>
                <a:latin typeface="+mj-ea"/>
                <a:cs typeface="+mn-cs"/>
              </a:rPr>
            </a:br>
            <a:endParaRPr kumimoji="1" lang="ja-JP" altLang="en-US" dirty="0">
              <a:solidFill>
                <a:schemeClr val="bg1"/>
              </a:solidFill>
              <a:latin typeface="+mj-ea"/>
            </a:endParaRPr>
          </a:p>
        </p:txBody>
      </p:sp>
    </p:spTree>
    <p:extLst>
      <p:ext uri="{BB962C8B-B14F-4D97-AF65-F5344CB8AC3E}">
        <p14:creationId xmlns:p14="http://schemas.microsoft.com/office/powerpoint/2010/main" val="2889712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コンテンツ プレースホルダ 7"/>
          <p:cNvGraphicFramePr>
            <a:graphicFrameLocks noGrp="1"/>
          </p:cNvGraphicFramePr>
          <p:nvPr>
            <p:ph idx="1"/>
            <p:extLst>
              <p:ext uri="{D42A27DB-BD31-4B8C-83A1-F6EECF244321}">
                <p14:modId xmlns:p14="http://schemas.microsoft.com/office/powerpoint/2010/main" val="1955146105"/>
              </p:ext>
            </p:extLst>
          </p:nvPr>
        </p:nvGraphicFramePr>
        <p:xfrm>
          <a:off x="500063" y="1214438"/>
          <a:ext cx="8229600" cy="5151432"/>
        </p:xfrm>
        <a:graphic>
          <a:graphicData uri="http://schemas.openxmlformats.org/drawingml/2006/table">
            <a:tbl>
              <a:tblPr bandRow="1">
                <a:tableStyleId>{5C22544A-7EE6-4342-B048-85BDC9FD1C3A}</a:tableStyleId>
              </a:tblPr>
              <a:tblGrid>
                <a:gridCol w="1185842"/>
                <a:gridCol w="1557358"/>
                <a:gridCol w="828671"/>
                <a:gridCol w="1214446"/>
                <a:gridCol w="2571768"/>
                <a:gridCol w="871515"/>
              </a:tblGrid>
              <a:tr h="396264">
                <a:tc>
                  <a:txBody>
                    <a:bodyPr/>
                    <a:lstStyle/>
                    <a:p>
                      <a:r>
                        <a:rPr kumimoji="1" lang="zh-CN" altLang="en-US" sz="2000" i="1" dirty="0" smtClean="0">
                          <a:effectLst>
                            <a:outerShdw blurRad="38100" dist="38100" dir="2700000" algn="tl">
                              <a:srgbClr val="000000">
                                <a:alpha val="43137"/>
                              </a:srgbClr>
                            </a:outerShdw>
                          </a:effectLst>
                          <a:latin typeface="SimHei" pitchFamily="49" charset="-122"/>
                          <a:ea typeface="SimHei" pitchFamily="49" charset="-122"/>
                        </a:rPr>
                        <a:t>北京</a:t>
                      </a:r>
                      <a:endParaRPr kumimoji="1" lang="ja-JP" altLang="en-US" sz="2000" i="1" dirty="0">
                        <a:effectLst>
                          <a:outerShdw blurRad="38100" dist="38100" dir="2700000" algn="tl">
                            <a:srgbClr val="000000">
                              <a:alpha val="43137"/>
                            </a:srgbClr>
                          </a:outerShdw>
                        </a:effectLst>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华乐戏院</a:t>
                      </a:r>
                      <a:endParaRPr kumimoji="1" lang="en-US" altLang="zh-CN" sz="2000" dirty="0" smtClean="0">
                        <a:latin typeface="SimHei" pitchFamily="49" charset="-122"/>
                        <a:ea typeface="SimHei" pitchFamily="49" charset="-122"/>
                      </a:endParaRPr>
                    </a:p>
                  </a:txBody>
                  <a:tcPr marT="45723" marB="45723"/>
                </a:tc>
                <a:tc>
                  <a:txBody>
                    <a:bodyPr/>
                    <a:lstStyle/>
                    <a:p>
                      <a:r>
                        <a:rPr kumimoji="1" lang="en-US" altLang="zh-CN" sz="2000" dirty="0" smtClean="0">
                          <a:effectLst/>
                          <a:latin typeface="SimHei" pitchFamily="49" charset="-122"/>
                          <a:ea typeface="SimHei" pitchFamily="49" charset="-122"/>
                        </a:rPr>
                        <a:t>66</a:t>
                      </a:r>
                      <a:endParaRPr kumimoji="1" lang="ja-JP" altLang="en-US" sz="2000" dirty="0">
                        <a:effectLst/>
                        <a:latin typeface="SimHei" pitchFamily="49" charset="-122"/>
                        <a:ea typeface="SimHei" pitchFamily="49" charset="-122"/>
                      </a:endParaRPr>
                    </a:p>
                  </a:txBody>
                  <a:tcPr marT="45723" marB="45723"/>
                </a:tc>
                <a:tc>
                  <a:txBody>
                    <a:bodyPr/>
                    <a:lstStyle/>
                    <a:p>
                      <a:r>
                        <a:rPr kumimoji="1" lang="zh-CN" altLang="en-US" sz="2000" i="1" dirty="0" smtClean="0">
                          <a:effectLst>
                            <a:outerShdw blurRad="38100" dist="38100" dir="2700000" algn="tl">
                              <a:srgbClr val="000000">
                                <a:alpha val="43137"/>
                              </a:srgbClr>
                            </a:outerShdw>
                          </a:effectLst>
                          <a:latin typeface="SimHei" pitchFamily="49" charset="-122"/>
                          <a:ea typeface="SimHei" pitchFamily="49" charset="-122"/>
                        </a:rPr>
                        <a:t>沈阳</a:t>
                      </a:r>
                      <a:endParaRPr kumimoji="1" lang="ja-JP" altLang="en-US" sz="2000" i="1" dirty="0">
                        <a:effectLst>
                          <a:outerShdw blurRad="38100" dist="38100" dir="2700000" algn="tl">
                            <a:srgbClr val="000000">
                              <a:alpha val="43137"/>
                            </a:srgbClr>
                          </a:outerShdw>
                        </a:effectLst>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共益舞台</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t>1</a:t>
                      </a:r>
                      <a:endParaRPr kumimoji="1" lang="ja-JP" altLang="en-US" sz="2000" dirty="0"/>
                    </a:p>
                  </a:txBody>
                  <a:tcPr marT="45723" marB="45723"/>
                </a:tc>
              </a:tr>
              <a:tr h="396264">
                <a:tc>
                  <a:txBody>
                    <a:bodyPr/>
                    <a:lstStyle/>
                    <a:p>
                      <a:endParaRPr kumimoji="1" lang="ja-JP" altLang="en-US" sz="2000" dirty="0">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吉祥戏院</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effectLst/>
                          <a:latin typeface="SimHei" pitchFamily="49" charset="-122"/>
                          <a:ea typeface="SimHei" pitchFamily="49" charset="-122"/>
                        </a:rPr>
                        <a:t>23</a:t>
                      </a:r>
                    </a:p>
                  </a:txBody>
                  <a:tcPr marT="45723" marB="45723"/>
                </a:tc>
                <a:tc>
                  <a:txBody>
                    <a:bodyPr/>
                    <a:lstStyle/>
                    <a:p>
                      <a:r>
                        <a:rPr kumimoji="1" lang="zh-CN" altLang="en-US" sz="2000" i="1" dirty="0" smtClean="0">
                          <a:effectLst>
                            <a:outerShdw blurRad="38100" dist="38100" dir="2700000" algn="tl">
                              <a:srgbClr val="000000">
                                <a:alpha val="43137"/>
                              </a:srgbClr>
                            </a:outerShdw>
                          </a:effectLst>
                          <a:latin typeface="SimHei" pitchFamily="49" charset="-122"/>
                          <a:ea typeface="SimHei" pitchFamily="49" charset="-122"/>
                        </a:rPr>
                        <a:t>天津</a:t>
                      </a:r>
                      <a:endParaRPr kumimoji="1" lang="ja-JP" altLang="en-US" sz="2000" i="1" dirty="0">
                        <a:effectLst>
                          <a:outerShdw blurRad="38100" dist="38100" dir="2700000" algn="tl">
                            <a:srgbClr val="000000">
                              <a:alpha val="43137"/>
                            </a:srgbClr>
                          </a:outerShdw>
                        </a:effectLst>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中原公司游艺场</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t>1</a:t>
                      </a:r>
                      <a:endParaRPr kumimoji="1" lang="ja-JP" altLang="en-US" sz="2000" dirty="0"/>
                    </a:p>
                  </a:txBody>
                  <a:tcPr marT="45723" marB="45723"/>
                </a:tc>
              </a:tr>
              <a:tr h="396264">
                <a:tc>
                  <a:txBody>
                    <a:bodyPr/>
                    <a:lstStyle/>
                    <a:p>
                      <a:endParaRPr kumimoji="1" lang="ja-JP" altLang="en-US" sz="2000" i="1" dirty="0">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哈尔飞戏院</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effectLst/>
                          <a:latin typeface="SimHei" pitchFamily="49" charset="-122"/>
                          <a:ea typeface="SimHei" pitchFamily="49" charset="-122"/>
                        </a:rPr>
                        <a:t>22</a:t>
                      </a:r>
                      <a:endParaRPr kumimoji="1" lang="ja-JP" altLang="en-US" sz="2000" dirty="0">
                        <a:effectLst/>
                        <a:latin typeface="SimHei" pitchFamily="49" charset="-122"/>
                        <a:ea typeface="SimHei" pitchFamily="49" charset="-122"/>
                      </a:endParaRPr>
                    </a:p>
                  </a:txBody>
                  <a:tcPr marT="45723" marB="45723"/>
                </a:tc>
                <a:tc>
                  <a:txBody>
                    <a:bodyPr/>
                    <a:lstStyle/>
                    <a:p>
                      <a:r>
                        <a:rPr kumimoji="1" lang="zh-CN" altLang="en-US" sz="2000" i="1" dirty="0" smtClean="0">
                          <a:effectLst>
                            <a:outerShdw blurRad="38100" dist="38100" dir="2700000" algn="tl">
                              <a:srgbClr val="000000">
                                <a:alpha val="43137"/>
                              </a:srgbClr>
                            </a:outerShdw>
                          </a:effectLst>
                          <a:latin typeface="SimHei" pitchFamily="49" charset="-122"/>
                          <a:ea typeface="SimHei" pitchFamily="49" charset="-122"/>
                        </a:rPr>
                        <a:t>开封</a:t>
                      </a:r>
                      <a:endParaRPr kumimoji="1" lang="ja-JP" altLang="en-US" sz="2000" i="1" dirty="0">
                        <a:effectLst>
                          <a:outerShdw blurRad="38100" dist="38100" dir="2700000" algn="tl">
                            <a:srgbClr val="000000">
                              <a:alpha val="43137"/>
                            </a:srgbClr>
                          </a:outerShdw>
                        </a:effectLst>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永安舞台</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t>2</a:t>
                      </a:r>
                      <a:endParaRPr kumimoji="1" lang="ja-JP" altLang="en-US" sz="2000" dirty="0"/>
                    </a:p>
                  </a:txBody>
                  <a:tcPr marT="45723" marB="45723"/>
                </a:tc>
              </a:tr>
              <a:tr h="396264">
                <a:tc>
                  <a:txBody>
                    <a:bodyPr/>
                    <a:lstStyle/>
                    <a:p>
                      <a:endParaRPr kumimoji="1" lang="ja-JP" altLang="en-US" sz="2000">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中和戏院</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effectLst/>
                          <a:latin typeface="SimHei" pitchFamily="49" charset="-122"/>
                          <a:ea typeface="SimHei" pitchFamily="49" charset="-122"/>
                        </a:rPr>
                        <a:t>18</a:t>
                      </a:r>
                      <a:endParaRPr kumimoji="1" lang="ja-JP" altLang="en-US" sz="2000" dirty="0">
                        <a:effectLst/>
                        <a:latin typeface="SimHei" pitchFamily="49" charset="-122"/>
                        <a:ea typeface="SimHei" pitchFamily="49" charset="-122"/>
                      </a:endParaRPr>
                    </a:p>
                  </a:txBody>
                  <a:tcPr marT="45723" marB="45723"/>
                </a:tc>
                <a:tc>
                  <a:txBody>
                    <a:bodyPr/>
                    <a:lstStyle/>
                    <a:p>
                      <a:r>
                        <a:rPr kumimoji="1" lang="zh-CN" altLang="en-US" sz="2000" i="1" dirty="0" smtClean="0">
                          <a:effectLst>
                            <a:outerShdw blurRad="38100" dist="38100" dir="2700000" algn="tl">
                              <a:srgbClr val="000000">
                                <a:alpha val="43137"/>
                              </a:srgbClr>
                            </a:outerShdw>
                          </a:effectLst>
                          <a:latin typeface="SimHei" pitchFamily="49" charset="-122"/>
                          <a:ea typeface="SimHei" pitchFamily="49" charset="-122"/>
                        </a:rPr>
                        <a:t>上海</a:t>
                      </a:r>
                      <a:endParaRPr kumimoji="1" lang="ja-JP" altLang="en-US" sz="2000" i="1" dirty="0">
                        <a:effectLst>
                          <a:outerShdw blurRad="38100" dist="38100" dir="2700000" algn="tl">
                            <a:srgbClr val="000000">
                              <a:alpha val="43137"/>
                            </a:srgbClr>
                          </a:outerShdw>
                        </a:effectLst>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天蟾舞台</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t>2</a:t>
                      </a:r>
                      <a:endParaRPr kumimoji="1" lang="ja-JP" altLang="en-US" sz="2000" dirty="0"/>
                    </a:p>
                  </a:txBody>
                  <a:tcPr marT="45723" marB="45723"/>
                </a:tc>
              </a:tr>
              <a:tr h="396264">
                <a:tc>
                  <a:txBody>
                    <a:bodyPr/>
                    <a:lstStyle/>
                    <a:p>
                      <a:endParaRPr kumimoji="1" lang="ja-JP" altLang="en-US" sz="2000">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广和楼</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effectLst/>
                          <a:latin typeface="SimHei" pitchFamily="49" charset="-122"/>
                          <a:ea typeface="SimHei" pitchFamily="49" charset="-122"/>
                        </a:rPr>
                        <a:t>14</a:t>
                      </a:r>
                      <a:endParaRPr kumimoji="1" lang="ja-JP" altLang="en-US" sz="2000" dirty="0">
                        <a:effectLst/>
                        <a:latin typeface="SimHei" pitchFamily="49" charset="-122"/>
                        <a:ea typeface="SimHei" pitchFamily="49" charset="-122"/>
                      </a:endParaRPr>
                    </a:p>
                  </a:txBody>
                  <a:tcPr marT="45723" marB="45723"/>
                </a:tc>
                <a:tc>
                  <a:txBody>
                    <a:bodyPr/>
                    <a:lstStyle/>
                    <a:p>
                      <a:endParaRPr kumimoji="1" lang="ja-JP" altLang="en-US" sz="2000" dirty="0">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金城大戏院</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t>1</a:t>
                      </a:r>
                      <a:endParaRPr kumimoji="1" lang="ja-JP" altLang="en-US" sz="2000" dirty="0"/>
                    </a:p>
                  </a:txBody>
                  <a:tcPr marT="45723" marB="45723"/>
                </a:tc>
              </a:tr>
              <a:tr h="396264">
                <a:tc>
                  <a:txBody>
                    <a:bodyPr/>
                    <a:lstStyle/>
                    <a:p>
                      <a:endParaRPr kumimoji="1" lang="ja-JP" altLang="en-US" sz="2000">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庆乐戏院</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effectLst/>
                          <a:latin typeface="SimHei" pitchFamily="49" charset="-122"/>
                          <a:ea typeface="SimHei" pitchFamily="49" charset="-122"/>
                        </a:rPr>
                        <a:t>8</a:t>
                      </a:r>
                      <a:endParaRPr kumimoji="1" lang="ja-JP" altLang="en-US" sz="2000" dirty="0">
                        <a:effectLst/>
                        <a:latin typeface="SimHei" pitchFamily="49" charset="-122"/>
                        <a:ea typeface="SimHei" pitchFamily="49" charset="-122"/>
                      </a:endParaRPr>
                    </a:p>
                  </a:txBody>
                  <a:tcPr marT="45723" marB="45723"/>
                </a:tc>
                <a:tc>
                  <a:txBody>
                    <a:bodyPr/>
                    <a:lstStyle/>
                    <a:p>
                      <a:endParaRPr kumimoji="1" lang="ja-JP" altLang="en-US" sz="2000" dirty="0">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更新舞台</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t>1</a:t>
                      </a:r>
                      <a:endParaRPr kumimoji="1" lang="ja-JP" altLang="en-US" sz="2000" dirty="0"/>
                    </a:p>
                  </a:txBody>
                  <a:tcPr marT="45723" marB="45723"/>
                </a:tc>
              </a:tr>
              <a:tr h="396264">
                <a:tc>
                  <a:txBody>
                    <a:bodyPr/>
                    <a:lstStyle/>
                    <a:p>
                      <a:endParaRPr kumimoji="1" lang="ja-JP" altLang="en-US" sz="2000" dirty="0">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新新戏院</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effectLst/>
                          <a:latin typeface="SimHei" pitchFamily="49" charset="-122"/>
                          <a:ea typeface="SimHei" pitchFamily="49" charset="-122"/>
                        </a:rPr>
                        <a:t>5</a:t>
                      </a:r>
                      <a:endParaRPr kumimoji="1" lang="ja-JP" altLang="en-US" sz="2000" dirty="0">
                        <a:effectLst/>
                        <a:latin typeface="SimHei" pitchFamily="49" charset="-122"/>
                        <a:ea typeface="SimHei" pitchFamily="49" charset="-122"/>
                      </a:endParaRPr>
                    </a:p>
                  </a:txBody>
                  <a:tcPr marT="45723" marB="45723"/>
                </a:tc>
                <a:tc>
                  <a:txBody>
                    <a:bodyPr/>
                    <a:lstStyle/>
                    <a:p>
                      <a:endParaRPr kumimoji="1" lang="ja-JP" altLang="en-US" sz="2000" dirty="0">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荣记大世界</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t>1</a:t>
                      </a:r>
                      <a:endParaRPr kumimoji="1" lang="ja-JP" altLang="en-US" sz="2000" dirty="0"/>
                    </a:p>
                  </a:txBody>
                  <a:tcPr marT="45723" marB="45723"/>
                </a:tc>
              </a:tr>
              <a:tr h="396264">
                <a:tc>
                  <a:txBody>
                    <a:bodyPr/>
                    <a:lstStyle/>
                    <a:p>
                      <a:endParaRPr kumimoji="1" lang="ja-JP" altLang="en-US" sz="2000">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开明戏院</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effectLst/>
                          <a:latin typeface="SimHei" pitchFamily="49" charset="-122"/>
                          <a:ea typeface="SimHei" pitchFamily="49" charset="-122"/>
                        </a:rPr>
                        <a:t>5</a:t>
                      </a:r>
                      <a:endParaRPr kumimoji="1" lang="ja-JP" altLang="en-US" sz="2000" dirty="0">
                        <a:effectLst/>
                        <a:latin typeface="SimHei" pitchFamily="49" charset="-122"/>
                        <a:ea typeface="SimHei" pitchFamily="49" charset="-122"/>
                      </a:endParaRPr>
                    </a:p>
                  </a:txBody>
                  <a:tcPr marT="45723" marB="45723"/>
                </a:tc>
                <a:tc>
                  <a:txBody>
                    <a:bodyPr/>
                    <a:lstStyle/>
                    <a:p>
                      <a:endParaRPr kumimoji="1" lang="ja-JP" altLang="en-US" sz="2000" dirty="0">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剧世界（上海版）</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t>1</a:t>
                      </a:r>
                      <a:endParaRPr kumimoji="1" lang="ja-JP" altLang="en-US" sz="2000" dirty="0"/>
                    </a:p>
                  </a:txBody>
                  <a:tcPr marT="45723" marB="45723"/>
                </a:tc>
              </a:tr>
              <a:tr h="396264">
                <a:tc>
                  <a:txBody>
                    <a:bodyPr/>
                    <a:lstStyle/>
                    <a:p>
                      <a:endParaRPr kumimoji="1" lang="ja-JP" altLang="en-US" sz="2000">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第一舞台</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effectLst/>
                          <a:latin typeface="SimHei" pitchFamily="49" charset="-122"/>
                          <a:ea typeface="SimHei" pitchFamily="49" charset="-122"/>
                        </a:rPr>
                        <a:t>4</a:t>
                      </a:r>
                      <a:endParaRPr kumimoji="1" lang="ja-JP" altLang="en-US" sz="2000" dirty="0">
                        <a:effectLst/>
                        <a:latin typeface="SimHei" pitchFamily="49" charset="-122"/>
                        <a:ea typeface="SimHei" pitchFamily="49" charset="-122"/>
                      </a:endParaRPr>
                    </a:p>
                  </a:txBody>
                  <a:tcPr marT="45723" marB="45723"/>
                </a:tc>
                <a:tc>
                  <a:txBody>
                    <a:bodyPr/>
                    <a:lstStyle/>
                    <a:p>
                      <a:r>
                        <a:rPr kumimoji="1" lang="zh-CN" altLang="en-US" sz="2000" i="1" dirty="0" smtClean="0">
                          <a:effectLst>
                            <a:outerShdw blurRad="38100" dist="38100" dir="2700000" algn="tl">
                              <a:srgbClr val="000000">
                                <a:alpha val="43137"/>
                              </a:srgbClr>
                            </a:outerShdw>
                          </a:effectLst>
                          <a:latin typeface="SimHei" pitchFamily="49" charset="-122"/>
                          <a:ea typeface="SimHei" pitchFamily="49" charset="-122"/>
                        </a:rPr>
                        <a:t>苏州</a:t>
                      </a:r>
                      <a:endParaRPr kumimoji="1" lang="ja-JP" altLang="en-US" sz="2000" i="1" dirty="0">
                        <a:effectLst>
                          <a:outerShdw blurRad="38100" dist="38100" dir="2700000" algn="tl">
                            <a:srgbClr val="000000">
                              <a:alpha val="43137"/>
                            </a:srgbClr>
                          </a:outerShdw>
                        </a:effectLst>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开明大戏院</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t>1</a:t>
                      </a:r>
                      <a:endParaRPr kumimoji="1" lang="ja-JP" altLang="en-US" sz="2000" dirty="0"/>
                    </a:p>
                  </a:txBody>
                  <a:tcPr marT="45723" marB="45723"/>
                </a:tc>
              </a:tr>
              <a:tr h="396264">
                <a:tc>
                  <a:txBody>
                    <a:bodyPr/>
                    <a:lstStyle/>
                    <a:p>
                      <a:endParaRPr kumimoji="1" lang="ja-JP" altLang="en-US" sz="2000">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长安戏院</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effectLst/>
                          <a:latin typeface="SimHei" pitchFamily="49" charset="-122"/>
                          <a:ea typeface="SimHei" pitchFamily="49" charset="-122"/>
                        </a:rPr>
                        <a:t>2</a:t>
                      </a:r>
                      <a:endParaRPr kumimoji="1" lang="ja-JP" altLang="en-US" sz="2000" dirty="0">
                        <a:effectLst/>
                        <a:latin typeface="SimHei" pitchFamily="49" charset="-122"/>
                        <a:ea typeface="SimHei" pitchFamily="49" charset="-122"/>
                      </a:endParaRPr>
                    </a:p>
                  </a:txBody>
                  <a:tcPr marT="45723" marB="45723"/>
                </a:tc>
                <a:tc>
                  <a:txBody>
                    <a:bodyPr/>
                    <a:lstStyle/>
                    <a:p>
                      <a:r>
                        <a:rPr kumimoji="1" lang="zh-CN" altLang="en-US" sz="2000" i="1" dirty="0" smtClean="0">
                          <a:effectLst>
                            <a:outerShdw blurRad="38100" dist="38100" dir="2700000" algn="tl">
                              <a:srgbClr val="000000">
                                <a:alpha val="43137"/>
                              </a:srgbClr>
                            </a:outerShdw>
                          </a:effectLst>
                          <a:latin typeface="SimHei" pitchFamily="49" charset="-122"/>
                          <a:ea typeface="SimHei" pitchFamily="49" charset="-122"/>
                        </a:rPr>
                        <a:t>湖州南浔</a:t>
                      </a:r>
                      <a:endParaRPr kumimoji="1" lang="ja-JP" altLang="en-US" sz="2000" i="1" dirty="0">
                        <a:effectLst>
                          <a:outerShdw blurRad="38100" dist="38100" dir="2700000" algn="tl">
                            <a:srgbClr val="000000">
                              <a:alpha val="43137"/>
                            </a:srgbClr>
                          </a:outerShdw>
                        </a:effectLst>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张王庙桥民众教育馆</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t>2</a:t>
                      </a:r>
                      <a:endParaRPr kumimoji="1" lang="ja-JP" altLang="en-US" sz="2000" dirty="0"/>
                    </a:p>
                  </a:txBody>
                  <a:tcPr marT="45723" marB="45723"/>
                </a:tc>
              </a:tr>
              <a:tr h="396264">
                <a:tc>
                  <a:txBody>
                    <a:bodyPr/>
                    <a:lstStyle/>
                    <a:p>
                      <a:endParaRPr kumimoji="1" lang="ja-JP" altLang="en-US" sz="2000">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广德戏院</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effectLst/>
                          <a:latin typeface="SimHei" pitchFamily="49" charset="-122"/>
                          <a:ea typeface="SimHei" pitchFamily="49" charset="-122"/>
                        </a:rPr>
                        <a:t>1</a:t>
                      </a:r>
                      <a:endParaRPr kumimoji="1" lang="ja-JP" altLang="en-US" sz="2000" dirty="0">
                        <a:effectLst/>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不明</a:t>
                      </a:r>
                      <a:endParaRPr kumimoji="1" lang="ja-JP" altLang="en-US" sz="2000" dirty="0">
                        <a:latin typeface="SimHei" pitchFamily="49" charset="-122"/>
                        <a:ea typeface="SimHei" pitchFamily="49" charset="-122"/>
                      </a:endParaRPr>
                    </a:p>
                  </a:txBody>
                  <a:tcPr marT="45723" marB="45723"/>
                </a:tc>
                <a:tc>
                  <a:txBody>
                    <a:bodyPr/>
                    <a:lstStyle/>
                    <a:p>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t>3</a:t>
                      </a:r>
                      <a:endParaRPr kumimoji="1" lang="ja-JP" altLang="en-US" sz="2000" dirty="0"/>
                    </a:p>
                  </a:txBody>
                  <a:tcPr marT="45723" marB="45723"/>
                </a:tc>
              </a:tr>
              <a:tr h="396264">
                <a:tc>
                  <a:txBody>
                    <a:bodyPr/>
                    <a:lstStyle/>
                    <a:p>
                      <a:endParaRPr kumimoji="1" lang="ja-JP" altLang="en-US" sz="2000">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三庆戏院</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effectLst/>
                          <a:latin typeface="SimHei" pitchFamily="49" charset="-122"/>
                          <a:ea typeface="SimHei" pitchFamily="49" charset="-122"/>
                        </a:rPr>
                        <a:t>1</a:t>
                      </a:r>
                      <a:endParaRPr kumimoji="1" lang="ja-JP" altLang="en-US" sz="2000" dirty="0">
                        <a:effectLst/>
                        <a:latin typeface="SimHei" pitchFamily="49" charset="-122"/>
                        <a:ea typeface="SimHei" pitchFamily="49" charset="-122"/>
                      </a:endParaRPr>
                    </a:p>
                  </a:txBody>
                  <a:tcPr marT="45723" marB="45723"/>
                </a:tc>
                <a:tc>
                  <a:txBody>
                    <a:bodyPr/>
                    <a:lstStyle/>
                    <a:p>
                      <a:endParaRPr kumimoji="1" lang="ja-JP" altLang="en-US" sz="2000" dirty="0">
                        <a:latin typeface="SimHei" pitchFamily="49" charset="-122"/>
                        <a:ea typeface="SimHei" pitchFamily="49" charset="-122"/>
                      </a:endParaRPr>
                    </a:p>
                  </a:txBody>
                  <a:tcPr marT="45723" marB="45723"/>
                </a:tc>
                <a:tc>
                  <a:txBody>
                    <a:bodyPr/>
                    <a:lstStyle/>
                    <a:p>
                      <a:endParaRPr kumimoji="1" lang="ja-JP" altLang="en-US" sz="2000" dirty="0">
                        <a:latin typeface="SimHei" pitchFamily="49" charset="-122"/>
                        <a:ea typeface="SimHei" pitchFamily="49" charset="-122"/>
                      </a:endParaRPr>
                    </a:p>
                  </a:txBody>
                  <a:tcPr marT="45723" marB="45723"/>
                </a:tc>
                <a:tc>
                  <a:txBody>
                    <a:bodyPr/>
                    <a:lstStyle/>
                    <a:p>
                      <a:endParaRPr kumimoji="1" lang="ja-JP" altLang="en-US" sz="2000" dirty="0"/>
                    </a:p>
                  </a:txBody>
                  <a:tcPr marT="45723" marB="45723"/>
                </a:tc>
              </a:tr>
              <a:tr h="396264">
                <a:tc>
                  <a:txBody>
                    <a:bodyPr/>
                    <a:lstStyle/>
                    <a:p>
                      <a:r>
                        <a:rPr kumimoji="1" lang="zh-CN" altLang="en-US" sz="2000" dirty="0" smtClean="0">
                          <a:latin typeface="SimHei" pitchFamily="49" charset="-122"/>
                          <a:ea typeface="SimHei" pitchFamily="49" charset="-122"/>
                        </a:rPr>
                        <a:t>（话剧）</a:t>
                      </a:r>
                      <a:endParaRPr kumimoji="1" lang="ja-JP" altLang="en-US" sz="2000" dirty="0">
                        <a:latin typeface="SimHei" pitchFamily="49" charset="-122"/>
                        <a:ea typeface="SimHei" pitchFamily="49" charset="-122"/>
                      </a:endParaRPr>
                    </a:p>
                  </a:txBody>
                  <a:tcPr marT="45723" marB="45723"/>
                </a:tc>
                <a:tc>
                  <a:txBody>
                    <a:bodyPr/>
                    <a:lstStyle/>
                    <a:p>
                      <a:r>
                        <a:rPr kumimoji="1" lang="zh-CN" altLang="en-US" sz="2000" dirty="0" smtClean="0">
                          <a:latin typeface="SimHei" pitchFamily="49" charset="-122"/>
                          <a:ea typeface="SimHei" pitchFamily="49" charset="-122"/>
                        </a:rPr>
                        <a:t>协和礼堂</a:t>
                      </a:r>
                      <a:endParaRPr kumimoji="1" lang="ja-JP" altLang="en-US" sz="2000" dirty="0">
                        <a:latin typeface="SimHei" pitchFamily="49" charset="-122"/>
                        <a:ea typeface="SimHei" pitchFamily="49" charset="-122"/>
                      </a:endParaRPr>
                    </a:p>
                  </a:txBody>
                  <a:tcPr marT="45723" marB="45723"/>
                </a:tc>
                <a:tc>
                  <a:txBody>
                    <a:bodyPr/>
                    <a:lstStyle/>
                    <a:p>
                      <a:r>
                        <a:rPr kumimoji="1" lang="en-US" altLang="zh-CN" sz="2000" dirty="0" smtClean="0">
                          <a:effectLst/>
                          <a:latin typeface="SimHei" pitchFamily="49" charset="-122"/>
                          <a:ea typeface="SimHei" pitchFamily="49" charset="-122"/>
                        </a:rPr>
                        <a:t>1</a:t>
                      </a:r>
                      <a:endParaRPr kumimoji="1" lang="ja-JP" altLang="en-US" sz="2000" dirty="0">
                        <a:effectLst/>
                        <a:latin typeface="SimHei" pitchFamily="49" charset="-122"/>
                        <a:ea typeface="SimHei" pitchFamily="49" charset="-122"/>
                      </a:endParaRPr>
                    </a:p>
                  </a:txBody>
                  <a:tcPr marT="45723" marB="45723"/>
                </a:tc>
                <a:tc>
                  <a:txBody>
                    <a:bodyPr/>
                    <a:lstStyle/>
                    <a:p>
                      <a:endParaRPr kumimoji="1" lang="ja-JP" altLang="en-US" sz="2000">
                        <a:latin typeface="SimHei" pitchFamily="49" charset="-122"/>
                        <a:ea typeface="SimHei" pitchFamily="49" charset="-122"/>
                      </a:endParaRPr>
                    </a:p>
                  </a:txBody>
                  <a:tcPr marT="45723" marB="45723"/>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zh-CN" altLang="en-US" sz="2000" dirty="0" smtClean="0"/>
                        <a:t>共</a:t>
                      </a:r>
                      <a:endParaRPr kumimoji="1" lang="ja-JP" altLang="en-US" sz="2000" dirty="0" smtClean="0"/>
                    </a:p>
                  </a:txBody>
                  <a:tcPr marT="45723" marB="45723"/>
                </a:tc>
                <a:tc>
                  <a:txBody>
                    <a:bodyPr/>
                    <a:lstStyle/>
                    <a:p>
                      <a:r>
                        <a:rPr kumimoji="1" lang="en-US" altLang="zh-CN" sz="2000" dirty="0" smtClean="0">
                          <a:latin typeface="SimHei" pitchFamily="49" charset="-122"/>
                          <a:ea typeface="SimHei" pitchFamily="49" charset="-122"/>
                        </a:rPr>
                        <a:t>186</a:t>
                      </a:r>
                      <a:r>
                        <a:rPr kumimoji="1" lang="zh-CN" altLang="en-US" sz="2000" dirty="0" smtClean="0"/>
                        <a:t>张</a:t>
                      </a:r>
                      <a:endParaRPr kumimoji="1" lang="ja-JP" altLang="en-US" sz="2000" dirty="0"/>
                    </a:p>
                  </a:txBody>
                  <a:tcPr marT="45723" marB="45723"/>
                </a:tc>
              </a:tr>
            </a:tbl>
          </a:graphicData>
        </a:graphic>
      </p:graphicFrame>
      <p:sp>
        <p:nvSpPr>
          <p:cNvPr id="11266" name="タイトル 1"/>
          <p:cNvSpPr>
            <a:spLocks noGrp="1"/>
          </p:cNvSpPr>
          <p:nvPr>
            <p:ph type="title"/>
          </p:nvPr>
        </p:nvSpPr>
        <p:spPr>
          <a:xfrm>
            <a:off x="457200" y="274638"/>
            <a:ext cx="8229600" cy="868362"/>
          </a:xfrm>
        </p:spPr>
        <p:txBody>
          <a:bodyPr/>
          <a:lstStyle/>
          <a:p>
            <a:r>
              <a:rPr lang="ja-JP" altLang="en-US" dirty="0" smtClean="0">
                <a:latin typeface="宋体" pitchFamily="2" charset="-122"/>
              </a:rPr>
              <a:t>濱文庫所蔵戯単の内訳</a:t>
            </a:r>
            <a:endParaRPr lang="ja-JP" altLang="en-US" dirty="0" smtClean="0">
              <a:latin typeface="宋体" pitchFamily="2" charset="-122"/>
              <a:ea typeface="宋体" pitchFamily="2" charset="-122"/>
            </a:endParaRPr>
          </a:p>
        </p:txBody>
      </p:sp>
    </p:spTree>
    <p:extLst>
      <p:ext uri="{BB962C8B-B14F-4D97-AF65-F5344CB8AC3E}">
        <p14:creationId xmlns:p14="http://schemas.microsoft.com/office/powerpoint/2010/main" val="20993608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TotalTime>
  <Words>1726</Words>
  <Application>Microsoft Office PowerPoint</Application>
  <PresentationFormat>画面に合わせる (4:3)</PresentationFormat>
  <Paragraphs>346</Paragraphs>
  <Slides>60</Slides>
  <Notes>42</Notes>
  <HiddenSlides>0</HiddenSlides>
  <MMClips>0</MMClips>
  <ScaleCrop>false</ScaleCrop>
  <HeadingPairs>
    <vt:vector size="4" baseType="variant">
      <vt:variant>
        <vt:lpstr>テーマ</vt:lpstr>
      </vt:variant>
      <vt:variant>
        <vt:i4>3</vt:i4>
      </vt:variant>
      <vt:variant>
        <vt:lpstr>スライド タイトル</vt:lpstr>
      </vt:variant>
      <vt:variant>
        <vt:i4>60</vt:i4>
      </vt:variant>
    </vt:vector>
  </HeadingPairs>
  <TitlesOfParts>
    <vt:vector size="63" baseType="lpstr">
      <vt:lpstr>ウェーブ</vt:lpstr>
      <vt:lpstr>1_ウェーブ</vt:lpstr>
      <vt:lpstr>2_ウェーブ</vt:lpstr>
      <vt:lpstr>日本中国学会第63回大会　　 2011年10月8日　九州大学箱崎キャンパス  九州大学附属図書館濱文庫について： 　その特色と整理の現状</vt:lpstr>
      <vt:lpstr>目次</vt:lpstr>
      <vt:lpstr>濱一衛（1909-1984）略年譜</vt:lpstr>
      <vt:lpstr>周作人《苦茶随筆》 （上海：北新書局，1935）</vt:lpstr>
      <vt:lpstr>周作人《苦竹雑記》 （上海：良友図書印刷公司，1936）</vt:lpstr>
      <vt:lpstr>PowerPoint プレゼンテーション</vt:lpstr>
      <vt:lpstr>PowerPoint プレゼンテーション</vt:lpstr>
      <vt:lpstr>濱文庫の特徴（２） </vt:lpstr>
      <vt:lpstr>濱文庫所蔵戯単の内訳</vt:lpstr>
      <vt:lpstr>PowerPoint プレゼンテーション</vt:lpstr>
      <vt:lpstr>濱文庫で最も古い戯単 1931年8月25日 第一舞台 原寸22.7×30.8cm（未整理） </vt:lpstr>
      <vt:lpstr>濱先生お気に入りの木活版刷り戯単 1935年10月14日 広和楼 20.2×23.2cm（浜文庫／集181／3）  </vt:lpstr>
      <vt:lpstr>PowerPoint プレゼンテーション</vt:lpstr>
      <vt:lpstr>同じ広和楼の鉛活版刷り戯単 1936年2月12日 広和楼 22.9×31.2cm（浜文庫／集181／80) </vt:lpstr>
      <vt:lpstr>日本占領期の戯単（戯報） 1939年2月22日 新新大戯院 （未整理）</vt:lpstr>
      <vt:lpstr>日本占領期の戯単（戯報） 1939年2月22日 新新大戯院（裏面） （未整理）</vt:lpstr>
      <vt:lpstr>PowerPoint プレゼンテーション</vt:lpstr>
      <vt:lpstr>PowerPoint プレゼンテーション</vt:lpstr>
      <vt:lpstr>濱文庫所蔵唱本の出版地・出版者</vt:lpstr>
      <vt:lpstr>PowerPoint プレゼンテーション</vt:lpstr>
      <vt:lpstr>北京唱本（1）『新刻刺湯子弟書』 文萃堂刊 （浜文庫/集162/8）</vt:lpstr>
      <vt:lpstr>北京唱本（2）『新刻大鼓書/長坂坡』 致文堂刊 （浜文庫/集164/29）</vt:lpstr>
      <vt:lpstr>鄭州唱本『新刻背色服』 富文斎興記書店刊 （浜文庫/集166/8）</vt:lpstr>
      <vt:lpstr>蘇州唱本『梳粧台十送郎』 恒志書社刊 （浜文庫/集167/23）</vt:lpstr>
      <vt:lpstr>西安唱本『貿易戯曲』 民国22年 養正堂刊 （浜文庫/集168/17）</vt:lpstr>
      <vt:lpstr>洛陽唱本『勧士農工商』 新民社刊 石印本 （浜文庫/集171/1）</vt:lpstr>
      <vt:lpstr>洛陽新民社所刊唱本 石印本  （浜文庫/集171/2，3，4）</vt:lpstr>
      <vt:lpstr>陝西省城南院門德厚祥書局所刊唱本 （浜文庫/集173/4, 54, 56）</vt:lpstr>
      <vt:lpstr>展示の見どころ（１：資料編）</vt:lpstr>
      <vt:lpstr>展示の見どころ（２：人物編）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濱文庫の明清楽資料</vt:lpstr>
      <vt:lpstr>明楽資料（１）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『清楽曲牌雅譜』  </vt:lpstr>
      <vt:lpstr>PowerPoint プレゼンテーション</vt:lpstr>
      <vt:lpstr>羽倉可亭（篆刻家、画家）の題辞</vt:lpstr>
      <vt:lpstr>長梅外（漢学者）の題詩</vt:lpstr>
      <vt:lpstr>田能村直入（田能村竹田の養子、画家）の口絵</vt:lpstr>
      <vt:lpstr>田能村小斎（田能村直入の養子、画家）の挿絵</vt:lpstr>
      <vt:lpstr>谷鉄臣（学者、官吏）の賛詩</vt:lpstr>
      <vt:lpstr>PowerPoint プレゼンテーション</vt:lpstr>
      <vt:lpstr>清楽資料（４）</vt:lpstr>
      <vt:lpstr>『清楽詞譜和解』字訓例</vt:lpstr>
      <vt:lpstr>参考文献</vt:lpstr>
      <vt:lpstr>濱文庫展示会 中央図書館 展示会場（学会会場から東へ徒歩7～8分） 10月8日（土）　10:00～17:00 10月9日（日）　10:00～17:00 懇親会場へは「九大北門」からバスに乗り、３つ目の「箱崎浜」下車が便利です。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naka-zino</dc:creator>
  <cp:lastModifiedBy>naka-zino</cp:lastModifiedBy>
  <cp:revision>31</cp:revision>
  <dcterms:created xsi:type="dcterms:W3CDTF">2011-09-17T00:30:19Z</dcterms:created>
  <dcterms:modified xsi:type="dcterms:W3CDTF">2011-10-09T12:19:02Z</dcterms:modified>
</cp:coreProperties>
</file>